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228" autoAdjust="0"/>
    <p:restoredTop sz="94660"/>
  </p:normalViewPr>
  <p:slideViewPr>
    <p:cSldViewPr snapToGrid="0">
      <p:cViewPr varScale="1">
        <p:scale>
          <a:sx n="96" d="100"/>
          <a:sy n="96" d="100"/>
        </p:scale>
        <p:origin x="84" y="3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계열 1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항목 1</c:v>
                </c:pt>
                <c:pt idx="1">
                  <c:v>항목 2</c:v>
                </c:pt>
                <c:pt idx="2">
                  <c:v>항목 3</c:v>
                </c:pt>
                <c:pt idx="3">
                  <c:v>항목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B5F-41BD-AD38-2B756FF7703C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계열 2</c:v>
                </c:pt>
              </c:strCache>
            </c:strRef>
          </c:tx>
          <c:spPr>
            <a:solidFill>
              <a:schemeClr val="bg1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항목 1</c:v>
                </c:pt>
                <c:pt idx="1">
                  <c:v>항목 2</c:v>
                </c:pt>
                <c:pt idx="2">
                  <c:v>항목 3</c:v>
                </c:pt>
                <c:pt idx="3">
                  <c:v>항목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B5F-41BD-AD38-2B756FF7703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2"/>
        <c:overlap val="100"/>
        <c:axId val="1785936800"/>
        <c:axId val="1785937888"/>
      </c:barChart>
      <c:catAx>
        <c:axId val="1785936800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785937888"/>
        <c:crosses val="autoZero"/>
        <c:auto val="1"/>
        <c:lblAlgn val="ctr"/>
        <c:lblOffset val="100"/>
        <c:noMultiLvlLbl val="0"/>
      </c:catAx>
      <c:valAx>
        <c:axId val="1785937888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17859368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ko-K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계열 1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항목 1</c:v>
                </c:pt>
                <c:pt idx="1">
                  <c:v>항목 2</c:v>
                </c:pt>
                <c:pt idx="2">
                  <c:v>항목 3</c:v>
                </c:pt>
                <c:pt idx="3">
                  <c:v>항목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090-4C3A-A2E0-C40DE36DD49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계열 2</c:v>
                </c:pt>
              </c:strCache>
            </c:strRef>
          </c:tx>
          <c:spPr>
            <a:solidFill>
              <a:schemeClr val="bg1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항목 1</c:v>
                </c:pt>
                <c:pt idx="1">
                  <c:v>항목 2</c:v>
                </c:pt>
                <c:pt idx="2">
                  <c:v>항목 3</c:v>
                </c:pt>
                <c:pt idx="3">
                  <c:v>항목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090-4C3A-A2E0-C40DE36DD49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2"/>
        <c:overlap val="100"/>
        <c:axId val="1785933536"/>
        <c:axId val="1785931904"/>
      </c:barChart>
      <c:catAx>
        <c:axId val="1785933536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785931904"/>
        <c:crosses val="autoZero"/>
        <c:auto val="1"/>
        <c:lblAlgn val="ctr"/>
        <c:lblOffset val="100"/>
        <c:noMultiLvlLbl val="0"/>
      </c:catAx>
      <c:valAx>
        <c:axId val="1785931904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17859335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ko-K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계열 1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항목 1</c:v>
                </c:pt>
                <c:pt idx="1">
                  <c:v>항목 2</c:v>
                </c:pt>
                <c:pt idx="2">
                  <c:v>항목 3</c:v>
                </c:pt>
                <c:pt idx="3">
                  <c:v>항목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A36-456D-AB7C-AFAF2E6A244C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계열 2</c:v>
                </c:pt>
              </c:strCache>
            </c:strRef>
          </c:tx>
          <c:spPr>
            <a:solidFill>
              <a:schemeClr val="bg1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항목 1</c:v>
                </c:pt>
                <c:pt idx="1">
                  <c:v>항목 2</c:v>
                </c:pt>
                <c:pt idx="2">
                  <c:v>항목 3</c:v>
                </c:pt>
                <c:pt idx="3">
                  <c:v>항목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A36-456D-AB7C-AFAF2E6A244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2"/>
        <c:overlap val="100"/>
        <c:axId val="1785934080"/>
        <c:axId val="1785934624"/>
      </c:barChart>
      <c:catAx>
        <c:axId val="1785934080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785934624"/>
        <c:crosses val="autoZero"/>
        <c:auto val="1"/>
        <c:lblAlgn val="ctr"/>
        <c:lblOffset val="100"/>
        <c:noMultiLvlLbl val="0"/>
      </c:catAx>
      <c:valAx>
        <c:axId val="1785934624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17859340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ko-K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31586BD-0F56-465E-90DD-4F7EB5C22C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D62D75AF-8D7E-477A-B06A-773B54B18A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822D08B3-A9A6-4CA5-94A5-60BE4193B8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BE8F7-8EF6-4880-9F1A-6D10965A868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2025-04-03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825B2C64-F6D0-4564-A934-9F517F7C49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3881C62-2657-4643-9CC9-89D68799A7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3BBB8-EBE5-4A2B-AB70-89540E1C96C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28670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098AADC-F389-4BCD-9E52-49B7E64907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E1A3D60F-143D-47A7-90DD-8D2052D74E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8D2913F-34A8-4E19-BE54-298D842C8B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BE8F7-8EF6-4880-9F1A-6D10965A868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2025-04-03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C86ADB15-0821-4678-8A84-0615C96187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FE5E1647-A311-42C8-900F-03252A535E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3BBB8-EBE5-4A2B-AB70-89540E1C96C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01588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742E21EA-AC61-43C5-AA22-71763E0491C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7ED08377-D434-4883-933D-05403373BC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B76BEFAE-52A5-4771-A24E-66D37EDBF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BE8F7-8EF6-4880-9F1A-6D10965A868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2025-04-03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67F5FDAD-E360-45AB-9254-5D5A1437A3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879758A-1063-49CC-A47B-5A24925A9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3BBB8-EBE5-4A2B-AB70-89540E1C96C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79073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C9BCD5E-CF2F-45CD-A1C5-FACE037AE6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6340CAA-7987-4F30-B10A-034CDBA23A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208DEE94-B9EB-437B-B87B-4D63439559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BE8F7-8EF6-4880-9F1A-6D10965A868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2025-04-03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0C7A974-A07A-49C2-B147-F6EC850539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94EDD24-940C-445F-B974-623173FA1A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3BBB8-EBE5-4A2B-AB70-89540E1C96C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2058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955FC26-2554-4ACE-AD62-BF4C0D1507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35F7A203-776E-48E1-8F52-E0C0617239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022283AA-0163-40C4-BD15-4B5D9779A6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BE8F7-8EF6-4880-9F1A-6D10965A868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2025-04-03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1A8905D-720A-4884-BF88-251296BD5C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091F5B7E-479B-4C2C-9C2F-FC3D3BAF24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3BBB8-EBE5-4A2B-AB70-89540E1C96C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81570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A78C707-FFC8-4A24-BA23-EF9EC44675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2160DF4-3AB1-42B3-8971-B823E5CB29C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EB6BFC4C-B0FA-4F91-8D27-3D1AF4C2C7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62FAC31B-12B8-44B6-A9E9-8F967BCFB4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BE8F7-8EF6-4880-9F1A-6D10965A868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2025-04-03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5FFAD4C5-4E96-46C0-9033-3CF48A7223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F8F5A243-79AB-498E-9F6B-C0EA9EA192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3BBB8-EBE5-4A2B-AB70-89540E1C96C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90732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2839153-E8CD-49CF-A352-CE2C89DD0C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79D2D86D-B04B-4F6E-8B70-CEEE8EE74D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1ADF040F-70C5-4670-BDE4-017C92D5B3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002EE54B-8A53-409D-B09E-64BD2F952B8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C2B72209-6EC7-4418-A78D-417AB466F56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8F99256C-B33C-4980-B58A-185F1B5080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BE8F7-8EF6-4880-9F1A-6D10965A868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2025-04-03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10D41821-F2CE-4C29-8132-70323EDD61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98C219DB-B597-4742-98CD-2CAE4BE502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3BBB8-EBE5-4A2B-AB70-89540E1C96C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41352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86D106D-5995-4C96-A34B-80776AE9EE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2FF2DA30-6E46-4781-A24E-22BEFDC936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BE8F7-8EF6-4880-9F1A-6D10965A868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2025-04-03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B6E6DFE5-8E83-400E-805F-69D1FE7310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0DD16593-628A-472D-A9C3-C41BD8886B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3BBB8-EBE5-4A2B-AB70-89540E1C96C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12357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49B1C4D2-3722-4C1D-B0E4-3ABC0DA4CA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BE8F7-8EF6-4880-9F1A-6D10965A868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2025-04-03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C3A393B7-AE11-4029-9D65-0BDEFB02DC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DB9F3B94-79EC-477D-B625-FF12E8701F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3BBB8-EBE5-4A2B-AB70-89540E1C96C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46811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8D40AC1-6795-4CA4-8863-90C130E9FF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B0AA3D37-5CDD-4F3C-8395-110B381166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2E09C48F-85AB-4E64-BEFA-3A18C6A9F9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B6C7D03F-6B67-4E51-B669-6A0E67E1E6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BE8F7-8EF6-4880-9F1A-6D10965A868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2025-04-03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085481C9-7778-4E3B-A752-9007B5C851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E0C20EB4-E727-4E37-91E3-2D601E7FF3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3BBB8-EBE5-4A2B-AB70-89540E1C96C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96793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50C0D57-3EBF-4D7D-9103-029D562A31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1925C662-F8E6-4896-9E6B-19D16B20995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 dirty="0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57ED9F6B-4286-432D-A5CB-100E7F7765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CBAD39F7-71D8-4D10-B6E7-04E0D95EBD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BE8F7-8EF6-4880-9F1A-6D10965A868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2025-04-03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043C73A8-E25B-4949-B956-80A5EC260F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777CE8D1-E11F-4E87-B585-E1E5C94635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3BBB8-EBE5-4A2B-AB70-89540E1C96C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83841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7718C337-9B27-40D3-A9B2-4005EE7EA8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9B69189F-28A1-4057-8CE9-3B76810BF9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65F256D8-7BB6-49E2-954E-EF9E05DBF8F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6BE8F7-8EF6-4880-9F1A-6D10965A868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2025-04-03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B38B22D-A8A6-4CDF-89EF-E670765EC8E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DEBBC4C3-52FC-436A-A3AE-F6A5F52B660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A3BBB8-EBE5-4A2B-AB70-89540E1C96C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5185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사각형: 둥근 모서리 5">
            <a:extLst>
              <a:ext uri="{FF2B5EF4-FFF2-40B4-BE49-F238E27FC236}">
                <a16:creationId xmlns:a16="http://schemas.microsoft.com/office/drawing/2014/main" id="{BDD09951-B6D9-471D-B59D-7C47FABAC959}"/>
              </a:ext>
            </a:extLst>
          </p:cNvPr>
          <p:cNvSpPr/>
          <p:nvPr/>
        </p:nvSpPr>
        <p:spPr>
          <a:xfrm>
            <a:off x="4710804" y="2329048"/>
            <a:ext cx="2282461" cy="722723"/>
          </a:xfrm>
          <a:prstGeom prst="roundRect">
            <a:avLst>
              <a:gd name="adj" fmla="val 50000"/>
            </a:avLst>
          </a:prstGeom>
          <a:solidFill>
            <a:schemeClr val="tx2">
              <a:lumMod val="50000"/>
            </a:schemeClr>
          </a:solidFill>
          <a:ln w="53975"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21" name="직사각형 20">
            <a:extLst>
              <a:ext uri="{FF2B5EF4-FFF2-40B4-BE49-F238E27FC236}">
                <a16:creationId xmlns:a16="http://schemas.microsoft.com/office/drawing/2014/main" id="{42F2F1C9-3848-42F6-A2F7-98F2F240BEE4}"/>
              </a:ext>
            </a:extLst>
          </p:cNvPr>
          <p:cNvSpPr/>
          <p:nvPr/>
        </p:nvSpPr>
        <p:spPr>
          <a:xfrm>
            <a:off x="3055865" y="4209058"/>
            <a:ext cx="5784575" cy="32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latinLnBrk="0">
              <a:lnSpc>
                <a:spcPct val="150000"/>
              </a:lnSpc>
              <a:defRPr/>
            </a:pPr>
            <a:r>
              <a:rPr lang="en-US" altLang="ja-JP" sz="1100" kern="0" dirty="0">
                <a:solidFill>
                  <a:prstClr val="white"/>
                </a:solidFill>
              </a:rPr>
              <a:t>PAPOZIP</a:t>
            </a:r>
            <a:r>
              <a:rPr lang="ja-JP" altLang="en-US" sz="1100" kern="0" dirty="0">
                <a:solidFill>
                  <a:prstClr val="white"/>
                </a:solidFill>
              </a:rPr>
              <a:t>と一緒に</a:t>
            </a:r>
            <a:r>
              <a:rPr lang="en-US" altLang="ja-JP" sz="1100" kern="0" dirty="0">
                <a:solidFill>
                  <a:prstClr val="white"/>
                </a:solidFill>
              </a:rPr>
              <a:t>ppt</a:t>
            </a:r>
            <a:r>
              <a:rPr lang="ja-JP" altLang="en-US" sz="1100" kern="0" dirty="0">
                <a:solidFill>
                  <a:prstClr val="white"/>
                </a:solidFill>
              </a:rPr>
              <a:t>を作る楽しさを感じてください</a:t>
            </a:r>
            <a:endParaRPr lang="en-US" altLang="ko-KR" sz="1100" kern="0" dirty="0">
              <a:solidFill>
                <a:prstClr val="white"/>
              </a:solidFill>
            </a:endParaRPr>
          </a:p>
        </p:txBody>
      </p:sp>
      <p:sp>
        <p:nvSpPr>
          <p:cNvPr id="22" name="사각형: 둥근 모서리 21">
            <a:extLst>
              <a:ext uri="{FF2B5EF4-FFF2-40B4-BE49-F238E27FC236}">
                <a16:creationId xmlns:a16="http://schemas.microsoft.com/office/drawing/2014/main" id="{C2B3E31E-A4D2-45E6-B4AC-F0CC18F62DA7}"/>
              </a:ext>
            </a:extLst>
          </p:cNvPr>
          <p:cNvSpPr/>
          <p:nvPr/>
        </p:nvSpPr>
        <p:spPr>
          <a:xfrm>
            <a:off x="4824156" y="2399375"/>
            <a:ext cx="2055756" cy="582068"/>
          </a:xfrm>
          <a:prstGeom prst="roundRect">
            <a:avLst>
              <a:gd name="adj" fmla="val 50000"/>
            </a:avLst>
          </a:prstGeom>
          <a:gradFill>
            <a:gsLst>
              <a:gs pos="0">
                <a:srgbClr val="0070C0"/>
              </a:gs>
              <a:gs pos="67000">
                <a:srgbClr val="00B0F0"/>
              </a:gs>
            </a:gsLst>
            <a:lin ang="16200000" scaled="1"/>
          </a:gradFill>
          <a:ln w="53975">
            <a:noFill/>
          </a:ln>
          <a:effectLst>
            <a:innerShdw blurRad="88900" dist="25400" dir="16200000">
              <a:prstClr val="black">
                <a:alpha val="73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>
              <a:defRPr/>
            </a:pPr>
            <a:r>
              <a:rPr lang="en-US" altLang="ko-KR" sz="1600" b="1" dirty="0">
                <a:solidFill>
                  <a:prstClr val="white">
                    <a:alpha val="66000"/>
                  </a:prstClr>
                </a:solidFill>
              </a:rPr>
              <a:t>ON</a:t>
            </a:r>
            <a:endParaRPr lang="ko-KR" altLang="en-US" sz="1600" b="1" dirty="0">
              <a:solidFill>
                <a:prstClr val="white">
                  <a:alpha val="66000"/>
                </a:prstClr>
              </a:solidFill>
            </a:endParaRPr>
          </a:p>
        </p:txBody>
      </p:sp>
      <p:sp>
        <p:nvSpPr>
          <p:cNvPr id="53" name="사각형: 둥근 모서리 52">
            <a:extLst>
              <a:ext uri="{FF2B5EF4-FFF2-40B4-BE49-F238E27FC236}">
                <a16:creationId xmlns:a16="http://schemas.microsoft.com/office/drawing/2014/main" id="{D4D51421-1D01-4545-A6CC-61334CA14B85}"/>
              </a:ext>
            </a:extLst>
          </p:cNvPr>
          <p:cNvSpPr/>
          <p:nvPr/>
        </p:nvSpPr>
        <p:spPr>
          <a:xfrm>
            <a:off x="4827844" y="2400189"/>
            <a:ext cx="2055756" cy="582068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43000">
                <a:schemeClr val="tx2">
                  <a:lumMod val="50000"/>
                </a:schemeClr>
              </a:gs>
              <a:gs pos="47000">
                <a:schemeClr val="tx2">
                  <a:lumMod val="50000"/>
                  <a:alpha val="0"/>
                </a:schemeClr>
              </a:gs>
            </a:gsLst>
            <a:lin ang="0" scaled="1"/>
            <a:tileRect/>
          </a:gradFill>
          <a:ln w="53975">
            <a:noFill/>
          </a:ln>
          <a:effectLst>
            <a:innerShdw blurRad="88900" dist="25400" dir="16200000">
              <a:prstClr val="black">
                <a:alpha val="73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/>
            </a:pPr>
            <a:r>
              <a:rPr lang="en-US" altLang="ko-KR" sz="1600" b="1" dirty="0">
                <a:solidFill>
                  <a:srgbClr val="00B0F0">
                    <a:alpha val="66000"/>
                  </a:srgbClr>
                </a:solidFill>
              </a:rPr>
              <a:t>OFF</a:t>
            </a:r>
            <a:endParaRPr lang="ko-KR" altLang="en-US" sz="1600" b="1" dirty="0">
              <a:solidFill>
                <a:srgbClr val="00B0F0">
                  <a:alpha val="66000"/>
                </a:srgbClr>
              </a:solidFill>
            </a:endParaRPr>
          </a:p>
        </p:txBody>
      </p:sp>
      <p:grpSp>
        <p:nvGrpSpPr>
          <p:cNvPr id="5" name="그룹 4">
            <a:extLst>
              <a:ext uri="{FF2B5EF4-FFF2-40B4-BE49-F238E27FC236}">
                <a16:creationId xmlns:a16="http://schemas.microsoft.com/office/drawing/2014/main" id="{60DE8AE6-88F8-4BEC-ABAD-CF1365E2E535}"/>
              </a:ext>
            </a:extLst>
          </p:cNvPr>
          <p:cNvGrpSpPr/>
          <p:nvPr/>
        </p:nvGrpSpPr>
        <p:grpSpPr>
          <a:xfrm>
            <a:off x="4821501" y="2399375"/>
            <a:ext cx="1418436" cy="591483"/>
            <a:chOff x="4821501" y="2399375"/>
            <a:chExt cx="1418436" cy="591483"/>
          </a:xfrm>
        </p:grpSpPr>
        <p:sp>
          <p:nvSpPr>
            <p:cNvPr id="8" name="사각형: 둥근 모서리 7">
              <a:extLst>
                <a:ext uri="{FF2B5EF4-FFF2-40B4-BE49-F238E27FC236}">
                  <a16:creationId xmlns:a16="http://schemas.microsoft.com/office/drawing/2014/main" id="{8811C091-2D7A-4142-B53E-9F608C175239}"/>
                </a:ext>
              </a:extLst>
            </p:cNvPr>
            <p:cNvSpPr/>
            <p:nvPr/>
          </p:nvSpPr>
          <p:spPr>
            <a:xfrm>
              <a:off x="4821501" y="2399375"/>
              <a:ext cx="1418436" cy="591483"/>
            </a:xfrm>
            <a:prstGeom prst="roundRect">
              <a:avLst>
                <a:gd name="adj" fmla="val 50000"/>
              </a:avLst>
            </a:prstGeom>
            <a:solidFill>
              <a:schemeClr val="tx2">
                <a:lumMod val="50000"/>
              </a:schemeClr>
            </a:solidFill>
            <a:ln w="3175">
              <a:noFill/>
            </a:ln>
            <a:effectLst>
              <a:outerShdw blurRad="88900" dist="38100" dir="2700000" algn="tl" rotWithShape="0">
                <a:prstClr val="black">
                  <a:alpha val="75000"/>
                </a:prstClr>
              </a:outerShdw>
            </a:effectLst>
            <a:scene3d>
              <a:camera prst="orthographicFront"/>
              <a:lightRig rig="harsh" dir="t">
                <a:rot lat="0" lon="0" rev="6600000"/>
              </a:lightRig>
            </a:scene3d>
            <a:sp3d prstMaterial="matte">
              <a:bevelT w="8255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srgbClr val="00B0F0"/>
                </a:solidFill>
              </a:endParaRPr>
            </a:p>
          </p:txBody>
        </p:sp>
        <p:sp>
          <p:nvSpPr>
            <p:cNvPr id="23" name="타원 22">
              <a:extLst>
                <a:ext uri="{FF2B5EF4-FFF2-40B4-BE49-F238E27FC236}">
                  <a16:creationId xmlns:a16="http://schemas.microsoft.com/office/drawing/2014/main" id="{B314F82B-7F3A-4E96-B0FD-02A9F05C8423}"/>
                </a:ext>
              </a:extLst>
            </p:cNvPr>
            <p:cNvSpPr/>
            <p:nvPr/>
          </p:nvSpPr>
          <p:spPr>
            <a:xfrm>
              <a:off x="5165846" y="2580349"/>
              <a:ext cx="72000" cy="72000"/>
            </a:xfrm>
            <a:prstGeom prst="ellipse">
              <a:avLst/>
            </a:prstGeom>
            <a:solidFill>
              <a:schemeClr val="tx2">
                <a:lumMod val="50000"/>
              </a:schemeClr>
            </a:solidFill>
            <a:ln w="3175">
              <a:noFill/>
            </a:ln>
            <a:effectLst>
              <a:outerShdw blurRad="63500" dist="12700" dir="2700000" algn="tl" rotWithShape="0">
                <a:prstClr val="black">
                  <a:alpha val="75000"/>
                </a:prstClr>
              </a:outerShdw>
            </a:effectLst>
            <a:scene3d>
              <a:camera prst="orthographicFront"/>
              <a:lightRig rig="soft" dir="t"/>
            </a:scene3d>
            <a:sp3d prstMaterial="matte">
              <a:bevelT w="381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srgbClr val="00B0F0"/>
                </a:solidFill>
              </a:endParaRPr>
            </a:p>
          </p:txBody>
        </p:sp>
        <p:sp>
          <p:nvSpPr>
            <p:cNvPr id="24" name="타원 23">
              <a:extLst>
                <a:ext uri="{FF2B5EF4-FFF2-40B4-BE49-F238E27FC236}">
                  <a16:creationId xmlns:a16="http://schemas.microsoft.com/office/drawing/2014/main" id="{6B34C9BC-A0F4-445A-B6FD-9DCB513DB728}"/>
                </a:ext>
              </a:extLst>
            </p:cNvPr>
            <p:cNvSpPr/>
            <p:nvPr/>
          </p:nvSpPr>
          <p:spPr>
            <a:xfrm>
              <a:off x="5275619" y="2580349"/>
              <a:ext cx="72000" cy="72000"/>
            </a:xfrm>
            <a:prstGeom prst="ellipse">
              <a:avLst/>
            </a:prstGeom>
            <a:solidFill>
              <a:schemeClr val="tx2">
                <a:lumMod val="50000"/>
              </a:schemeClr>
            </a:solidFill>
            <a:ln w="3175">
              <a:noFill/>
            </a:ln>
            <a:effectLst>
              <a:outerShdw blurRad="63500" dist="12700" dir="2700000" algn="tl" rotWithShape="0">
                <a:prstClr val="black">
                  <a:alpha val="75000"/>
                </a:prstClr>
              </a:outerShdw>
            </a:effectLst>
            <a:scene3d>
              <a:camera prst="orthographicFront"/>
              <a:lightRig rig="soft" dir="t"/>
            </a:scene3d>
            <a:sp3d prstMaterial="matte">
              <a:bevelT w="381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srgbClr val="00B0F0"/>
                </a:solidFill>
              </a:endParaRPr>
            </a:p>
          </p:txBody>
        </p:sp>
        <p:sp>
          <p:nvSpPr>
            <p:cNvPr id="25" name="타원 24">
              <a:extLst>
                <a:ext uri="{FF2B5EF4-FFF2-40B4-BE49-F238E27FC236}">
                  <a16:creationId xmlns:a16="http://schemas.microsoft.com/office/drawing/2014/main" id="{0D40C587-5663-4783-922B-C18B981F9D0C}"/>
                </a:ext>
              </a:extLst>
            </p:cNvPr>
            <p:cNvSpPr/>
            <p:nvPr/>
          </p:nvSpPr>
          <p:spPr>
            <a:xfrm>
              <a:off x="5385392" y="2580349"/>
              <a:ext cx="72000" cy="72000"/>
            </a:xfrm>
            <a:prstGeom prst="ellipse">
              <a:avLst/>
            </a:prstGeom>
            <a:solidFill>
              <a:schemeClr val="tx2">
                <a:lumMod val="50000"/>
              </a:schemeClr>
            </a:solidFill>
            <a:ln w="3175">
              <a:noFill/>
            </a:ln>
            <a:effectLst>
              <a:outerShdw blurRad="63500" dist="12700" dir="2700000" algn="tl" rotWithShape="0">
                <a:prstClr val="black">
                  <a:alpha val="75000"/>
                </a:prstClr>
              </a:outerShdw>
            </a:effectLst>
            <a:scene3d>
              <a:camera prst="orthographicFront"/>
              <a:lightRig rig="soft" dir="t"/>
            </a:scene3d>
            <a:sp3d prstMaterial="matte">
              <a:bevelT w="381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srgbClr val="00B0F0"/>
                </a:solidFill>
              </a:endParaRPr>
            </a:p>
          </p:txBody>
        </p:sp>
        <p:sp>
          <p:nvSpPr>
            <p:cNvPr id="26" name="타원 25">
              <a:extLst>
                <a:ext uri="{FF2B5EF4-FFF2-40B4-BE49-F238E27FC236}">
                  <a16:creationId xmlns:a16="http://schemas.microsoft.com/office/drawing/2014/main" id="{9B80ED08-D543-43EC-9AF6-BE90D474050B}"/>
                </a:ext>
              </a:extLst>
            </p:cNvPr>
            <p:cNvSpPr/>
            <p:nvPr/>
          </p:nvSpPr>
          <p:spPr>
            <a:xfrm>
              <a:off x="5495165" y="2580349"/>
              <a:ext cx="72000" cy="72000"/>
            </a:xfrm>
            <a:prstGeom prst="ellipse">
              <a:avLst/>
            </a:prstGeom>
            <a:solidFill>
              <a:schemeClr val="tx2">
                <a:lumMod val="50000"/>
              </a:schemeClr>
            </a:solidFill>
            <a:ln w="3175">
              <a:noFill/>
            </a:ln>
            <a:effectLst>
              <a:outerShdw blurRad="63500" dist="12700" dir="2700000" algn="tl" rotWithShape="0">
                <a:prstClr val="black">
                  <a:alpha val="75000"/>
                </a:prstClr>
              </a:outerShdw>
            </a:effectLst>
            <a:scene3d>
              <a:camera prst="orthographicFront"/>
              <a:lightRig rig="soft" dir="t"/>
            </a:scene3d>
            <a:sp3d prstMaterial="matte">
              <a:bevelT w="381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srgbClr val="00B0F0"/>
                </a:solidFill>
              </a:endParaRPr>
            </a:p>
          </p:txBody>
        </p:sp>
        <p:sp>
          <p:nvSpPr>
            <p:cNvPr id="27" name="타원 26">
              <a:extLst>
                <a:ext uri="{FF2B5EF4-FFF2-40B4-BE49-F238E27FC236}">
                  <a16:creationId xmlns:a16="http://schemas.microsoft.com/office/drawing/2014/main" id="{BEF4AFF4-70C1-4384-8769-B0C38500E841}"/>
                </a:ext>
              </a:extLst>
            </p:cNvPr>
            <p:cNvSpPr/>
            <p:nvPr/>
          </p:nvSpPr>
          <p:spPr>
            <a:xfrm>
              <a:off x="5604938" y="2580349"/>
              <a:ext cx="72000" cy="72000"/>
            </a:xfrm>
            <a:prstGeom prst="ellipse">
              <a:avLst/>
            </a:prstGeom>
            <a:solidFill>
              <a:schemeClr val="tx2">
                <a:lumMod val="50000"/>
              </a:schemeClr>
            </a:solidFill>
            <a:ln w="3175">
              <a:noFill/>
            </a:ln>
            <a:effectLst>
              <a:outerShdw blurRad="63500" dist="12700" dir="2700000" algn="tl" rotWithShape="0">
                <a:prstClr val="black">
                  <a:alpha val="75000"/>
                </a:prstClr>
              </a:outerShdw>
            </a:effectLst>
            <a:scene3d>
              <a:camera prst="orthographicFront"/>
              <a:lightRig rig="soft" dir="t"/>
            </a:scene3d>
            <a:sp3d prstMaterial="matte">
              <a:bevelT w="381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srgbClr val="00B0F0"/>
                </a:solidFill>
              </a:endParaRPr>
            </a:p>
          </p:txBody>
        </p:sp>
        <p:sp>
          <p:nvSpPr>
            <p:cNvPr id="28" name="타원 27">
              <a:extLst>
                <a:ext uri="{FF2B5EF4-FFF2-40B4-BE49-F238E27FC236}">
                  <a16:creationId xmlns:a16="http://schemas.microsoft.com/office/drawing/2014/main" id="{B96ACC92-32FA-4288-8A14-9D7DA7A39E59}"/>
                </a:ext>
              </a:extLst>
            </p:cNvPr>
            <p:cNvSpPr/>
            <p:nvPr/>
          </p:nvSpPr>
          <p:spPr>
            <a:xfrm>
              <a:off x="5714711" y="2580349"/>
              <a:ext cx="72000" cy="72000"/>
            </a:xfrm>
            <a:prstGeom prst="ellipse">
              <a:avLst/>
            </a:prstGeom>
            <a:solidFill>
              <a:schemeClr val="tx2">
                <a:lumMod val="50000"/>
              </a:schemeClr>
            </a:solidFill>
            <a:ln w="3175">
              <a:noFill/>
            </a:ln>
            <a:effectLst>
              <a:outerShdw blurRad="63500" dist="12700" dir="2700000" algn="tl" rotWithShape="0">
                <a:prstClr val="black">
                  <a:alpha val="75000"/>
                </a:prstClr>
              </a:outerShdw>
            </a:effectLst>
            <a:scene3d>
              <a:camera prst="orthographicFront"/>
              <a:lightRig rig="soft" dir="t"/>
            </a:scene3d>
            <a:sp3d prstMaterial="matte">
              <a:bevelT w="381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srgbClr val="00B0F0"/>
                </a:solidFill>
              </a:endParaRPr>
            </a:p>
          </p:txBody>
        </p:sp>
        <p:sp>
          <p:nvSpPr>
            <p:cNvPr id="29" name="타원 28">
              <a:extLst>
                <a:ext uri="{FF2B5EF4-FFF2-40B4-BE49-F238E27FC236}">
                  <a16:creationId xmlns:a16="http://schemas.microsoft.com/office/drawing/2014/main" id="{BD0628E3-496C-43C1-87E2-46D033D8C8E4}"/>
                </a:ext>
              </a:extLst>
            </p:cNvPr>
            <p:cNvSpPr/>
            <p:nvPr/>
          </p:nvSpPr>
          <p:spPr>
            <a:xfrm>
              <a:off x="5824484" y="2580349"/>
              <a:ext cx="72000" cy="72000"/>
            </a:xfrm>
            <a:prstGeom prst="ellipse">
              <a:avLst/>
            </a:prstGeom>
            <a:solidFill>
              <a:schemeClr val="tx2">
                <a:lumMod val="50000"/>
              </a:schemeClr>
            </a:solidFill>
            <a:ln w="3175">
              <a:noFill/>
            </a:ln>
            <a:effectLst>
              <a:outerShdw blurRad="63500" dist="12700" dir="2700000" algn="tl" rotWithShape="0">
                <a:prstClr val="black">
                  <a:alpha val="75000"/>
                </a:prstClr>
              </a:outerShdw>
            </a:effectLst>
            <a:scene3d>
              <a:camera prst="orthographicFront"/>
              <a:lightRig rig="soft" dir="t"/>
            </a:scene3d>
            <a:sp3d prstMaterial="matte">
              <a:bevelT w="381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srgbClr val="00B0F0"/>
                </a:solidFill>
              </a:endParaRPr>
            </a:p>
          </p:txBody>
        </p:sp>
        <p:sp>
          <p:nvSpPr>
            <p:cNvPr id="30" name="타원 29">
              <a:extLst>
                <a:ext uri="{FF2B5EF4-FFF2-40B4-BE49-F238E27FC236}">
                  <a16:creationId xmlns:a16="http://schemas.microsoft.com/office/drawing/2014/main" id="{0FE6EE1C-1C5D-4632-97B7-FE2942B4119E}"/>
                </a:ext>
              </a:extLst>
            </p:cNvPr>
            <p:cNvSpPr/>
            <p:nvPr/>
          </p:nvSpPr>
          <p:spPr>
            <a:xfrm>
              <a:off x="5165846" y="2735337"/>
              <a:ext cx="72000" cy="72000"/>
            </a:xfrm>
            <a:prstGeom prst="ellipse">
              <a:avLst/>
            </a:prstGeom>
            <a:solidFill>
              <a:schemeClr val="tx2">
                <a:lumMod val="50000"/>
              </a:schemeClr>
            </a:solidFill>
            <a:ln w="3175">
              <a:noFill/>
            </a:ln>
            <a:effectLst>
              <a:outerShdw blurRad="63500" dist="12700" dir="2700000" algn="tl" rotWithShape="0">
                <a:prstClr val="black">
                  <a:alpha val="75000"/>
                </a:prstClr>
              </a:outerShdw>
            </a:effectLst>
            <a:scene3d>
              <a:camera prst="orthographicFront"/>
              <a:lightRig rig="soft" dir="t"/>
            </a:scene3d>
            <a:sp3d prstMaterial="matte">
              <a:bevelT w="381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srgbClr val="00B0F0"/>
                </a:solidFill>
              </a:endParaRPr>
            </a:p>
          </p:txBody>
        </p:sp>
        <p:sp>
          <p:nvSpPr>
            <p:cNvPr id="31" name="타원 30">
              <a:extLst>
                <a:ext uri="{FF2B5EF4-FFF2-40B4-BE49-F238E27FC236}">
                  <a16:creationId xmlns:a16="http://schemas.microsoft.com/office/drawing/2014/main" id="{B594A00F-22F4-4EAE-A3DB-16064B323345}"/>
                </a:ext>
              </a:extLst>
            </p:cNvPr>
            <p:cNvSpPr/>
            <p:nvPr/>
          </p:nvSpPr>
          <p:spPr>
            <a:xfrm>
              <a:off x="5275619" y="2735337"/>
              <a:ext cx="72000" cy="72000"/>
            </a:xfrm>
            <a:prstGeom prst="ellipse">
              <a:avLst/>
            </a:prstGeom>
            <a:solidFill>
              <a:schemeClr val="tx2">
                <a:lumMod val="50000"/>
              </a:schemeClr>
            </a:solidFill>
            <a:ln w="3175">
              <a:noFill/>
            </a:ln>
            <a:effectLst>
              <a:outerShdw blurRad="63500" dist="12700" dir="2700000" algn="tl" rotWithShape="0">
                <a:prstClr val="black">
                  <a:alpha val="75000"/>
                </a:prstClr>
              </a:outerShdw>
            </a:effectLst>
            <a:scene3d>
              <a:camera prst="orthographicFront"/>
              <a:lightRig rig="soft" dir="t"/>
            </a:scene3d>
            <a:sp3d prstMaterial="matte">
              <a:bevelT w="381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srgbClr val="00B0F0"/>
                </a:solidFill>
              </a:endParaRPr>
            </a:p>
          </p:txBody>
        </p:sp>
        <p:sp>
          <p:nvSpPr>
            <p:cNvPr id="32" name="타원 31">
              <a:extLst>
                <a:ext uri="{FF2B5EF4-FFF2-40B4-BE49-F238E27FC236}">
                  <a16:creationId xmlns:a16="http://schemas.microsoft.com/office/drawing/2014/main" id="{F47DF804-8A79-4D3A-9BCB-8E6132CACEBC}"/>
                </a:ext>
              </a:extLst>
            </p:cNvPr>
            <p:cNvSpPr/>
            <p:nvPr/>
          </p:nvSpPr>
          <p:spPr>
            <a:xfrm>
              <a:off x="5385392" y="2735337"/>
              <a:ext cx="72000" cy="72000"/>
            </a:xfrm>
            <a:prstGeom prst="ellipse">
              <a:avLst/>
            </a:prstGeom>
            <a:solidFill>
              <a:schemeClr val="tx2">
                <a:lumMod val="50000"/>
              </a:schemeClr>
            </a:solidFill>
            <a:ln w="3175">
              <a:noFill/>
            </a:ln>
            <a:effectLst>
              <a:outerShdw blurRad="63500" dist="12700" dir="2700000" algn="tl" rotWithShape="0">
                <a:prstClr val="black">
                  <a:alpha val="75000"/>
                </a:prstClr>
              </a:outerShdw>
            </a:effectLst>
            <a:scene3d>
              <a:camera prst="orthographicFront"/>
              <a:lightRig rig="soft" dir="t"/>
            </a:scene3d>
            <a:sp3d prstMaterial="matte">
              <a:bevelT w="381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srgbClr val="00B0F0"/>
                </a:solidFill>
              </a:endParaRPr>
            </a:p>
          </p:txBody>
        </p:sp>
        <p:sp>
          <p:nvSpPr>
            <p:cNvPr id="33" name="타원 32">
              <a:extLst>
                <a:ext uri="{FF2B5EF4-FFF2-40B4-BE49-F238E27FC236}">
                  <a16:creationId xmlns:a16="http://schemas.microsoft.com/office/drawing/2014/main" id="{AE25F041-3BC2-475B-A8AE-AA444DFC7AF1}"/>
                </a:ext>
              </a:extLst>
            </p:cNvPr>
            <p:cNvSpPr/>
            <p:nvPr/>
          </p:nvSpPr>
          <p:spPr>
            <a:xfrm>
              <a:off x="5495165" y="2735337"/>
              <a:ext cx="72000" cy="72000"/>
            </a:xfrm>
            <a:prstGeom prst="ellipse">
              <a:avLst/>
            </a:prstGeom>
            <a:solidFill>
              <a:schemeClr val="tx2">
                <a:lumMod val="50000"/>
              </a:schemeClr>
            </a:solidFill>
            <a:ln w="3175">
              <a:noFill/>
            </a:ln>
            <a:effectLst>
              <a:outerShdw blurRad="63500" dist="12700" dir="2700000" algn="tl" rotWithShape="0">
                <a:prstClr val="black">
                  <a:alpha val="75000"/>
                </a:prstClr>
              </a:outerShdw>
            </a:effectLst>
            <a:scene3d>
              <a:camera prst="orthographicFront"/>
              <a:lightRig rig="soft" dir="t"/>
            </a:scene3d>
            <a:sp3d prstMaterial="matte">
              <a:bevelT w="381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srgbClr val="00B0F0"/>
                </a:solidFill>
              </a:endParaRPr>
            </a:p>
          </p:txBody>
        </p:sp>
        <p:sp>
          <p:nvSpPr>
            <p:cNvPr id="34" name="타원 33">
              <a:extLst>
                <a:ext uri="{FF2B5EF4-FFF2-40B4-BE49-F238E27FC236}">
                  <a16:creationId xmlns:a16="http://schemas.microsoft.com/office/drawing/2014/main" id="{9BD9F670-4AA3-453A-B5E5-000D875ED018}"/>
                </a:ext>
              </a:extLst>
            </p:cNvPr>
            <p:cNvSpPr/>
            <p:nvPr/>
          </p:nvSpPr>
          <p:spPr>
            <a:xfrm>
              <a:off x="5604938" y="2735337"/>
              <a:ext cx="72000" cy="72000"/>
            </a:xfrm>
            <a:prstGeom prst="ellipse">
              <a:avLst/>
            </a:prstGeom>
            <a:solidFill>
              <a:schemeClr val="tx2">
                <a:lumMod val="50000"/>
              </a:schemeClr>
            </a:solidFill>
            <a:ln w="3175">
              <a:noFill/>
            </a:ln>
            <a:effectLst>
              <a:outerShdw blurRad="63500" dist="12700" dir="2700000" algn="tl" rotWithShape="0">
                <a:prstClr val="black">
                  <a:alpha val="75000"/>
                </a:prstClr>
              </a:outerShdw>
            </a:effectLst>
            <a:scene3d>
              <a:camera prst="orthographicFront"/>
              <a:lightRig rig="soft" dir="t"/>
            </a:scene3d>
            <a:sp3d prstMaterial="matte">
              <a:bevelT w="381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srgbClr val="00B0F0"/>
                </a:solidFill>
              </a:endParaRPr>
            </a:p>
          </p:txBody>
        </p:sp>
        <p:sp>
          <p:nvSpPr>
            <p:cNvPr id="35" name="타원 34">
              <a:extLst>
                <a:ext uri="{FF2B5EF4-FFF2-40B4-BE49-F238E27FC236}">
                  <a16:creationId xmlns:a16="http://schemas.microsoft.com/office/drawing/2014/main" id="{8A07C306-6143-4C00-9514-DC8CF1AF8231}"/>
                </a:ext>
              </a:extLst>
            </p:cNvPr>
            <p:cNvSpPr/>
            <p:nvPr/>
          </p:nvSpPr>
          <p:spPr>
            <a:xfrm>
              <a:off x="5714711" y="2735337"/>
              <a:ext cx="72000" cy="72000"/>
            </a:xfrm>
            <a:prstGeom prst="ellipse">
              <a:avLst/>
            </a:prstGeom>
            <a:solidFill>
              <a:schemeClr val="tx2">
                <a:lumMod val="50000"/>
              </a:schemeClr>
            </a:solidFill>
            <a:ln w="3175">
              <a:noFill/>
            </a:ln>
            <a:effectLst>
              <a:outerShdw blurRad="63500" dist="12700" dir="2700000" algn="tl" rotWithShape="0">
                <a:prstClr val="black">
                  <a:alpha val="75000"/>
                </a:prstClr>
              </a:outerShdw>
            </a:effectLst>
            <a:scene3d>
              <a:camera prst="orthographicFront"/>
              <a:lightRig rig="soft" dir="t"/>
            </a:scene3d>
            <a:sp3d prstMaterial="matte">
              <a:bevelT w="381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srgbClr val="00B0F0"/>
                </a:solidFill>
              </a:endParaRPr>
            </a:p>
          </p:txBody>
        </p:sp>
        <p:sp>
          <p:nvSpPr>
            <p:cNvPr id="36" name="타원 35">
              <a:extLst>
                <a:ext uri="{FF2B5EF4-FFF2-40B4-BE49-F238E27FC236}">
                  <a16:creationId xmlns:a16="http://schemas.microsoft.com/office/drawing/2014/main" id="{13C7F4F0-B673-4556-B912-20D3C330A46F}"/>
                </a:ext>
              </a:extLst>
            </p:cNvPr>
            <p:cNvSpPr/>
            <p:nvPr/>
          </p:nvSpPr>
          <p:spPr>
            <a:xfrm>
              <a:off x="5824484" y="2735337"/>
              <a:ext cx="72000" cy="72000"/>
            </a:xfrm>
            <a:prstGeom prst="ellipse">
              <a:avLst/>
            </a:prstGeom>
            <a:solidFill>
              <a:schemeClr val="tx2">
                <a:lumMod val="50000"/>
              </a:schemeClr>
            </a:solidFill>
            <a:ln w="3175">
              <a:noFill/>
            </a:ln>
            <a:effectLst>
              <a:outerShdw blurRad="63500" dist="12700" dir="2700000" algn="tl" rotWithShape="0">
                <a:prstClr val="black">
                  <a:alpha val="75000"/>
                </a:prstClr>
              </a:outerShdw>
            </a:effectLst>
            <a:scene3d>
              <a:camera prst="orthographicFront"/>
              <a:lightRig rig="soft" dir="t"/>
            </a:scene3d>
            <a:sp3d prstMaterial="matte">
              <a:bevelT w="381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srgbClr val="00B0F0"/>
                </a:solidFill>
              </a:endParaRPr>
            </a:p>
          </p:txBody>
        </p:sp>
      </p:grpSp>
      <p:sp>
        <p:nvSpPr>
          <p:cNvPr id="55" name="TextBox 54">
            <a:extLst>
              <a:ext uri="{FF2B5EF4-FFF2-40B4-BE49-F238E27FC236}">
                <a16:creationId xmlns:a16="http://schemas.microsoft.com/office/drawing/2014/main" id="{10658BF9-45EE-462C-9475-DDB47DF8AA6A}"/>
              </a:ext>
            </a:extLst>
          </p:cNvPr>
          <p:cNvSpPr txBox="1"/>
          <p:nvPr/>
        </p:nvSpPr>
        <p:spPr>
          <a:xfrm>
            <a:off x="2900152" y="3231931"/>
            <a:ext cx="6096000" cy="97712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latinLnBrk="0">
              <a:lnSpc>
                <a:spcPct val="150000"/>
              </a:lnSpc>
              <a:defRPr/>
            </a:pPr>
            <a:r>
              <a:rPr lang="en-US" altLang="ko-KR" sz="4400" b="1" i="1" kern="0" dirty="0">
                <a:solidFill>
                  <a:prstClr val="white"/>
                </a:solidFill>
              </a:rPr>
              <a:t>PPT PRESENTATION</a:t>
            </a:r>
          </a:p>
        </p:txBody>
      </p:sp>
    </p:spTree>
    <p:extLst>
      <p:ext uri="{BB962C8B-B14F-4D97-AF65-F5344CB8AC3E}">
        <p14:creationId xmlns:p14="http://schemas.microsoft.com/office/powerpoint/2010/main" val="1668659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4.07407E-6 L 0.05156 -0.00046 " pathEditMode="relative" rAng="0" ptsTypes="AA">
                                      <p:cBhvr>
                                        <p:cTn id="6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78" y="-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750"/>
                            </p:stCondLst>
                            <p:childTnLst>
                              <p:par>
                                <p:cTn id="8" presetID="3" presetClass="emph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B0F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직선 연결선 3">
            <a:extLst>
              <a:ext uri="{FF2B5EF4-FFF2-40B4-BE49-F238E27FC236}">
                <a16:creationId xmlns:a16="http://schemas.microsoft.com/office/drawing/2014/main" id="{7A561ED3-C8E0-474B-91D5-F3EA7051EAB4}"/>
              </a:ext>
            </a:extLst>
          </p:cNvPr>
          <p:cNvCxnSpPr>
            <a:cxnSpLocks/>
          </p:cNvCxnSpPr>
          <p:nvPr/>
        </p:nvCxnSpPr>
        <p:spPr>
          <a:xfrm>
            <a:off x="0" y="537217"/>
            <a:ext cx="12192000" cy="0"/>
          </a:xfrm>
          <a:prstGeom prst="line">
            <a:avLst/>
          </a:prstGeom>
          <a:ln w="19050">
            <a:solidFill>
              <a:schemeClr val="tx2">
                <a:lumMod val="50000"/>
              </a:schemeClr>
            </a:solidFill>
          </a:ln>
          <a:effectLst>
            <a:outerShdw blurRad="38100" dist="12700" dir="5400000" algn="t" rotWithShape="0">
              <a:prstClr val="black">
                <a:alpha val="58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사각형: 둥근 모서리 5">
            <a:extLst>
              <a:ext uri="{FF2B5EF4-FFF2-40B4-BE49-F238E27FC236}">
                <a16:creationId xmlns:a16="http://schemas.microsoft.com/office/drawing/2014/main" id="{BDD09951-B6D9-471D-B59D-7C47FABAC959}"/>
              </a:ext>
            </a:extLst>
          </p:cNvPr>
          <p:cNvSpPr/>
          <p:nvPr/>
        </p:nvSpPr>
        <p:spPr>
          <a:xfrm>
            <a:off x="342004" y="185923"/>
            <a:ext cx="2282461" cy="722723"/>
          </a:xfrm>
          <a:prstGeom prst="roundRect">
            <a:avLst>
              <a:gd name="adj" fmla="val 50000"/>
            </a:avLst>
          </a:prstGeom>
          <a:solidFill>
            <a:schemeClr val="tx2">
              <a:lumMod val="50000"/>
            </a:schemeClr>
          </a:solidFill>
          <a:ln w="53975"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22" name="사각형: 둥근 모서리 21">
            <a:extLst>
              <a:ext uri="{FF2B5EF4-FFF2-40B4-BE49-F238E27FC236}">
                <a16:creationId xmlns:a16="http://schemas.microsoft.com/office/drawing/2014/main" id="{C2B3E31E-A4D2-45E6-B4AC-F0CC18F62DA7}"/>
              </a:ext>
            </a:extLst>
          </p:cNvPr>
          <p:cNvSpPr/>
          <p:nvPr/>
        </p:nvSpPr>
        <p:spPr>
          <a:xfrm>
            <a:off x="455356" y="256250"/>
            <a:ext cx="2055756" cy="582068"/>
          </a:xfrm>
          <a:prstGeom prst="roundRect">
            <a:avLst>
              <a:gd name="adj" fmla="val 50000"/>
            </a:avLst>
          </a:prstGeom>
          <a:gradFill>
            <a:gsLst>
              <a:gs pos="0">
                <a:srgbClr val="0070C0"/>
              </a:gs>
              <a:gs pos="67000">
                <a:srgbClr val="00B0F0"/>
              </a:gs>
            </a:gsLst>
            <a:lin ang="16200000" scaled="1"/>
          </a:gradFill>
          <a:ln w="53975">
            <a:noFill/>
          </a:ln>
          <a:effectLst>
            <a:innerShdw blurRad="88900" dist="25400" dir="16200000">
              <a:prstClr val="black">
                <a:alpha val="73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>
              <a:defRPr/>
            </a:pPr>
            <a:r>
              <a:rPr lang="en-US" altLang="ko-KR" sz="1600" b="1" dirty="0">
                <a:solidFill>
                  <a:prstClr val="white">
                    <a:alpha val="66000"/>
                  </a:prstClr>
                </a:solidFill>
              </a:rPr>
              <a:t>ON</a:t>
            </a:r>
            <a:endParaRPr lang="ko-KR" altLang="en-US" sz="1600" b="1" dirty="0">
              <a:solidFill>
                <a:prstClr val="white">
                  <a:alpha val="66000"/>
                </a:prstClr>
              </a:solidFill>
            </a:endParaRPr>
          </a:p>
        </p:txBody>
      </p:sp>
      <p:sp>
        <p:nvSpPr>
          <p:cNvPr id="53" name="사각형: 둥근 모서리 52">
            <a:extLst>
              <a:ext uri="{FF2B5EF4-FFF2-40B4-BE49-F238E27FC236}">
                <a16:creationId xmlns:a16="http://schemas.microsoft.com/office/drawing/2014/main" id="{D4D51421-1D01-4545-A6CC-61334CA14B85}"/>
              </a:ext>
            </a:extLst>
          </p:cNvPr>
          <p:cNvSpPr/>
          <p:nvPr/>
        </p:nvSpPr>
        <p:spPr>
          <a:xfrm>
            <a:off x="459044" y="257064"/>
            <a:ext cx="2055756" cy="582068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43000">
                <a:schemeClr val="tx2">
                  <a:lumMod val="50000"/>
                </a:schemeClr>
              </a:gs>
              <a:gs pos="47000">
                <a:schemeClr val="tx2">
                  <a:lumMod val="50000"/>
                  <a:alpha val="0"/>
                </a:schemeClr>
              </a:gs>
            </a:gsLst>
            <a:lin ang="0" scaled="1"/>
            <a:tileRect/>
          </a:gradFill>
          <a:ln w="53975">
            <a:noFill/>
          </a:ln>
          <a:effectLst>
            <a:innerShdw blurRad="88900" dist="25400" dir="16200000">
              <a:prstClr val="black">
                <a:alpha val="73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/>
            </a:pPr>
            <a:r>
              <a:rPr lang="en-US" altLang="ko-KR" sz="1600" b="1" dirty="0">
                <a:solidFill>
                  <a:srgbClr val="00B0F0">
                    <a:alpha val="66000"/>
                  </a:srgbClr>
                </a:solidFill>
              </a:rPr>
              <a:t>OFF</a:t>
            </a:r>
            <a:endParaRPr lang="ko-KR" altLang="en-US" sz="1600" b="1" dirty="0">
              <a:solidFill>
                <a:srgbClr val="00B0F0">
                  <a:alpha val="66000"/>
                </a:srgbClr>
              </a:solidFill>
            </a:endParaRPr>
          </a:p>
        </p:txBody>
      </p:sp>
      <p:grpSp>
        <p:nvGrpSpPr>
          <p:cNvPr id="5" name="그룹 4">
            <a:extLst>
              <a:ext uri="{FF2B5EF4-FFF2-40B4-BE49-F238E27FC236}">
                <a16:creationId xmlns:a16="http://schemas.microsoft.com/office/drawing/2014/main" id="{60DE8AE6-88F8-4BEC-ABAD-CF1365E2E535}"/>
              </a:ext>
            </a:extLst>
          </p:cNvPr>
          <p:cNvGrpSpPr/>
          <p:nvPr/>
        </p:nvGrpSpPr>
        <p:grpSpPr>
          <a:xfrm>
            <a:off x="452701" y="256250"/>
            <a:ext cx="1418436" cy="591483"/>
            <a:chOff x="4821501" y="2399375"/>
            <a:chExt cx="1418436" cy="591483"/>
          </a:xfrm>
        </p:grpSpPr>
        <p:sp>
          <p:nvSpPr>
            <p:cNvPr id="8" name="사각형: 둥근 모서리 7">
              <a:extLst>
                <a:ext uri="{FF2B5EF4-FFF2-40B4-BE49-F238E27FC236}">
                  <a16:creationId xmlns:a16="http://schemas.microsoft.com/office/drawing/2014/main" id="{8811C091-2D7A-4142-B53E-9F608C175239}"/>
                </a:ext>
              </a:extLst>
            </p:cNvPr>
            <p:cNvSpPr/>
            <p:nvPr/>
          </p:nvSpPr>
          <p:spPr>
            <a:xfrm>
              <a:off x="4821501" y="2399375"/>
              <a:ext cx="1418436" cy="591483"/>
            </a:xfrm>
            <a:prstGeom prst="roundRect">
              <a:avLst>
                <a:gd name="adj" fmla="val 50000"/>
              </a:avLst>
            </a:prstGeom>
            <a:solidFill>
              <a:schemeClr val="tx2">
                <a:lumMod val="50000"/>
              </a:schemeClr>
            </a:solidFill>
            <a:ln w="3175">
              <a:noFill/>
            </a:ln>
            <a:effectLst>
              <a:outerShdw blurRad="88900" dist="38100" dir="2700000" algn="tl" rotWithShape="0">
                <a:prstClr val="black">
                  <a:alpha val="75000"/>
                </a:prstClr>
              </a:outerShdw>
            </a:effectLst>
            <a:scene3d>
              <a:camera prst="orthographicFront"/>
              <a:lightRig rig="harsh" dir="t">
                <a:rot lat="0" lon="0" rev="6600000"/>
              </a:lightRig>
            </a:scene3d>
            <a:sp3d prstMaterial="matte">
              <a:bevelT w="8255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srgbClr val="00B0F0"/>
                </a:solidFill>
              </a:endParaRPr>
            </a:p>
          </p:txBody>
        </p:sp>
        <p:sp>
          <p:nvSpPr>
            <p:cNvPr id="23" name="타원 22">
              <a:extLst>
                <a:ext uri="{FF2B5EF4-FFF2-40B4-BE49-F238E27FC236}">
                  <a16:creationId xmlns:a16="http://schemas.microsoft.com/office/drawing/2014/main" id="{B314F82B-7F3A-4E96-B0FD-02A9F05C8423}"/>
                </a:ext>
              </a:extLst>
            </p:cNvPr>
            <p:cNvSpPr/>
            <p:nvPr/>
          </p:nvSpPr>
          <p:spPr>
            <a:xfrm>
              <a:off x="5165846" y="2580349"/>
              <a:ext cx="72000" cy="72000"/>
            </a:xfrm>
            <a:prstGeom prst="ellipse">
              <a:avLst/>
            </a:prstGeom>
            <a:solidFill>
              <a:schemeClr val="tx2">
                <a:lumMod val="50000"/>
              </a:schemeClr>
            </a:solidFill>
            <a:ln w="3175">
              <a:noFill/>
            </a:ln>
            <a:effectLst>
              <a:outerShdw blurRad="63500" dist="12700" dir="2700000" algn="tl" rotWithShape="0">
                <a:prstClr val="black">
                  <a:alpha val="75000"/>
                </a:prstClr>
              </a:outerShdw>
            </a:effectLst>
            <a:scene3d>
              <a:camera prst="orthographicFront"/>
              <a:lightRig rig="soft" dir="t"/>
            </a:scene3d>
            <a:sp3d prstMaterial="matte">
              <a:bevelT w="381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srgbClr val="00B0F0"/>
                </a:solidFill>
              </a:endParaRPr>
            </a:p>
          </p:txBody>
        </p:sp>
        <p:sp>
          <p:nvSpPr>
            <p:cNvPr id="24" name="타원 23">
              <a:extLst>
                <a:ext uri="{FF2B5EF4-FFF2-40B4-BE49-F238E27FC236}">
                  <a16:creationId xmlns:a16="http://schemas.microsoft.com/office/drawing/2014/main" id="{6B34C9BC-A0F4-445A-B6FD-9DCB513DB728}"/>
                </a:ext>
              </a:extLst>
            </p:cNvPr>
            <p:cNvSpPr/>
            <p:nvPr/>
          </p:nvSpPr>
          <p:spPr>
            <a:xfrm>
              <a:off x="5275619" y="2580349"/>
              <a:ext cx="72000" cy="72000"/>
            </a:xfrm>
            <a:prstGeom prst="ellipse">
              <a:avLst/>
            </a:prstGeom>
            <a:solidFill>
              <a:schemeClr val="tx2">
                <a:lumMod val="50000"/>
              </a:schemeClr>
            </a:solidFill>
            <a:ln w="3175">
              <a:noFill/>
            </a:ln>
            <a:effectLst>
              <a:outerShdw blurRad="63500" dist="12700" dir="2700000" algn="tl" rotWithShape="0">
                <a:prstClr val="black">
                  <a:alpha val="75000"/>
                </a:prstClr>
              </a:outerShdw>
            </a:effectLst>
            <a:scene3d>
              <a:camera prst="orthographicFront"/>
              <a:lightRig rig="soft" dir="t"/>
            </a:scene3d>
            <a:sp3d prstMaterial="matte">
              <a:bevelT w="381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srgbClr val="00B0F0"/>
                </a:solidFill>
              </a:endParaRPr>
            </a:p>
          </p:txBody>
        </p:sp>
        <p:sp>
          <p:nvSpPr>
            <p:cNvPr id="25" name="타원 24">
              <a:extLst>
                <a:ext uri="{FF2B5EF4-FFF2-40B4-BE49-F238E27FC236}">
                  <a16:creationId xmlns:a16="http://schemas.microsoft.com/office/drawing/2014/main" id="{0D40C587-5663-4783-922B-C18B981F9D0C}"/>
                </a:ext>
              </a:extLst>
            </p:cNvPr>
            <p:cNvSpPr/>
            <p:nvPr/>
          </p:nvSpPr>
          <p:spPr>
            <a:xfrm>
              <a:off x="5385392" y="2580349"/>
              <a:ext cx="72000" cy="72000"/>
            </a:xfrm>
            <a:prstGeom prst="ellipse">
              <a:avLst/>
            </a:prstGeom>
            <a:solidFill>
              <a:schemeClr val="tx2">
                <a:lumMod val="50000"/>
              </a:schemeClr>
            </a:solidFill>
            <a:ln w="3175">
              <a:noFill/>
            </a:ln>
            <a:effectLst>
              <a:outerShdw blurRad="63500" dist="12700" dir="2700000" algn="tl" rotWithShape="0">
                <a:prstClr val="black">
                  <a:alpha val="75000"/>
                </a:prstClr>
              </a:outerShdw>
            </a:effectLst>
            <a:scene3d>
              <a:camera prst="orthographicFront"/>
              <a:lightRig rig="soft" dir="t"/>
            </a:scene3d>
            <a:sp3d prstMaterial="matte">
              <a:bevelT w="381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srgbClr val="00B0F0"/>
                </a:solidFill>
              </a:endParaRPr>
            </a:p>
          </p:txBody>
        </p:sp>
        <p:sp>
          <p:nvSpPr>
            <p:cNvPr id="26" name="타원 25">
              <a:extLst>
                <a:ext uri="{FF2B5EF4-FFF2-40B4-BE49-F238E27FC236}">
                  <a16:creationId xmlns:a16="http://schemas.microsoft.com/office/drawing/2014/main" id="{9B80ED08-D543-43EC-9AF6-BE90D474050B}"/>
                </a:ext>
              </a:extLst>
            </p:cNvPr>
            <p:cNvSpPr/>
            <p:nvPr/>
          </p:nvSpPr>
          <p:spPr>
            <a:xfrm>
              <a:off x="5495165" y="2580349"/>
              <a:ext cx="72000" cy="72000"/>
            </a:xfrm>
            <a:prstGeom prst="ellipse">
              <a:avLst/>
            </a:prstGeom>
            <a:solidFill>
              <a:schemeClr val="tx2">
                <a:lumMod val="50000"/>
              </a:schemeClr>
            </a:solidFill>
            <a:ln w="3175">
              <a:noFill/>
            </a:ln>
            <a:effectLst>
              <a:outerShdw blurRad="63500" dist="12700" dir="2700000" algn="tl" rotWithShape="0">
                <a:prstClr val="black">
                  <a:alpha val="75000"/>
                </a:prstClr>
              </a:outerShdw>
            </a:effectLst>
            <a:scene3d>
              <a:camera prst="orthographicFront"/>
              <a:lightRig rig="soft" dir="t"/>
            </a:scene3d>
            <a:sp3d prstMaterial="matte">
              <a:bevelT w="381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srgbClr val="00B0F0"/>
                </a:solidFill>
              </a:endParaRPr>
            </a:p>
          </p:txBody>
        </p:sp>
        <p:sp>
          <p:nvSpPr>
            <p:cNvPr id="27" name="타원 26">
              <a:extLst>
                <a:ext uri="{FF2B5EF4-FFF2-40B4-BE49-F238E27FC236}">
                  <a16:creationId xmlns:a16="http://schemas.microsoft.com/office/drawing/2014/main" id="{BEF4AFF4-70C1-4384-8769-B0C38500E841}"/>
                </a:ext>
              </a:extLst>
            </p:cNvPr>
            <p:cNvSpPr/>
            <p:nvPr/>
          </p:nvSpPr>
          <p:spPr>
            <a:xfrm>
              <a:off x="5604938" y="2580349"/>
              <a:ext cx="72000" cy="72000"/>
            </a:xfrm>
            <a:prstGeom prst="ellipse">
              <a:avLst/>
            </a:prstGeom>
            <a:solidFill>
              <a:schemeClr val="tx2">
                <a:lumMod val="50000"/>
              </a:schemeClr>
            </a:solidFill>
            <a:ln w="3175">
              <a:noFill/>
            </a:ln>
            <a:effectLst>
              <a:outerShdw blurRad="63500" dist="12700" dir="2700000" algn="tl" rotWithShape="0">
                <a:prstClr val="black">
                  <a:alpha val="75000"/>
                </a:prstClr>
              </a:outerShdw>
            </a:effectLst>
            <a:scene3d>
              <a:camera prst="orthographicFront"/>
              <a:lightRig rig="soft" dir="t"/>
            </a:scene3d>
            <a:sp3d prstMaterial="matte">
              <a:bevelT w="381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srgbClr val="00B0F0"/>
                </a:solidFill>
              </a:endParaRPr>
            </a:p>
          </p:txBody>
        </p:sp>
        <p:sp>
          <p:nvSpPr>
            <p:cNvPr id="28" name="타원 27">
              <a:extLst>
                <a:ext uri="{FF2B5EF4-FFF2-40B4-BE49-F238E27FC236}">
                  <a16:creationId xmlns:a16="http://schemas.microsoft.com/office/drawing/2014/main" id="{B96ACC92-32FA-4288-8A14-9D7DA7A39E59}"/>
                </a:ext>
              </a:extLst>
            </p:cNvPr>
            <p:cNvSpPr/>
            <p:nvPr/>
          </p:nvSpPr>
          <p:spPr>
            <a:xfrm>
              <a:off x="5714711" y="2580349"/>
              <a:ext cx="72000" cy="72000"/>
            </a:xfrm>
            <a:prstGeom prst="ellipse">
              <a:avLst/>
            </a:prstGeom>
            <a:solidFill>
              <a:schemeClr val="tx2">
                <a:lumMod val="50000"/>
              </a:schemeClr>
            </a:solidFill>
            <a:ln w="3175">
              <a:noFill/>
            </a:ln>
            <a:effectLst>
              <a:outerShdw blurRad="63500" dist="12700" dir="2700000" algn="tl" rotWithShape="0">
                <a:prstClr val="black">
                  <a:alpha val="75000"/>
                </a:prstClr>
              </a:outerShdw>
            </a:effectLst>
            <a:scene3d>
              <a:camera prst="orthographicFront"/>
              <a:lightRig rig="soft" dir="t"/>
            </a:scene3d>
            <a:sp3d prstMaterial="matte">
              <a:bevelT w="381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srgbClr val="00B0F0"/>
                </a:solidFill>
              </a:endParaRPr>
            </a:p>
          </p:txBody>
        </p:sp>
        <p:sp>
          <p:nvSpPr>
            <p:cNvPr id="29" name="타원 28">
              <a:extLst>
                <a:ext uri="{FF2B5EF4-FFF2-40B4-BE49-F238E27FC236}">
                  <a16:creationId xmlns:a16="http://schemas.microsoft.com/office/drawing/2014/main" id="{BD0628E3-496C-43C1-87E2-46D033D8C8E4}"/>
                </a:ext>
              </a:extLst>
            </p:cNvPr>
            <p:cNvSpPr/>
            <p:nvPr/>
          </p:nvSpPr>
          <p:spPr>
            <a:xfrm>
              <a:off x="5824484" y="2580349"/>
              <a:ext cx="72000" cy="72000"/>
            </a:xfrm>
            <a:prstGeom prst="ellipse">
              <a:avLst/>
            </a:prstGeom>
            <a:solidFill>
              <a:schemeClr val="tx2">
                <a:lumMod val="50000"/>
              </a:schemeClr>
            </a:solidFill>
            <a:ln w="3175">
              <a:noFill/>
            </a:ln>
            <a:effectLst>
              <a:outerShdw blurRad="63500" dist="12700" dir="2700000" algn="tl" rotWithShape="0">
                <a:prstClr val="black">
                  <a:alpha val="75000"/>
                </a:prstClr>
              </a:outerShdw>
            </a:effectLst>
            <a:scene3d>
              <a:camera prst="orthographicFront"/>
              <a:lightRig rig="soft" dir="t"/>
            </a:scene3d>
            <a:sp3d prstMaterial="matte">
              <a:bevelT w="381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srgbClr val="00B0F0"/>
                </a:solidFill>
              </a:endParaRPr>
            </a:p>
          </p:txBody>
        </p:sp>
        <p:sp>
          <p:nvSpPr>
            <p:cNvPr id="30" name="타원 29">
              <a:extLst>
                <a:ext uri="{FF2B5EF4-FFF2-40B4-BE49-F238E27FC236}">
                  <a16:creationId xmlns:a16="http://schemas.microsoft.com/office/drawing/2014/main" id="{0FE6EE1C-1C5D-4632-97B7-FE2942B4119E}"/>
                </a:ext>
              </a:extLst>
            </p:cNvPr>
            <p:cNvSpPr/>
            <p:nvPr/>
          </p:nvSpPr>
          <p:spPr>
            <a:xfrm>
              <a:off x="5165846" y="2735337"/>
              <a:ext cx="72000" cy="72000"/>
            </a:xfrm>
            <a:prstGeom prst="ellipse">
              <a:avLst/>
            </a:prstGeom>
            <a:solidFill>
              <a:schemeClr val="tx2">
                <a:lumMod val="50000"/>
              </a:schemeClr>
            </a:solidFill>
            <a:ln w="3175">
              <a:noFill/>
            </a:ln>
            <a:effectLst>
              <a:outerShdw blurRad="63500" dist="12700" dir="2700000" algn="tl" rotWithShape="0">
                <a:prstClr val="black">
                  <a:alpha val="75000"/>
                </a:prstClr>
              </a:outerShdw>
            </a:effectLst>
            <a:scene3d>
              <a:camera prst="orthographicFront"/>
              <a:lightRig rig="soft" dir="t"/>
            </a:scene3d>
            <a:sp3d prstMaterial="matte">
              <a:bevelT w="381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srgbClr val="00B0F0"/>
                </a:solidFill>
              </a:endParaRPr>
            </a:p>
          </p:txBody>
        </p:sp>
        <p:sp>
          <p:nvSpPr>
            <p:cNvPr id="31" name="타원 30">
              <a:extLst>
                <a:ext uri="{FF2B5EF4-FFF2-40B4-BE49-F238E27FC236}">
                  <a16:creationId xmlns:a16="http://schemas.microsoft.com/office/drawing/2014/main" id="{B594A00F-22F4-4EAE-A3DB-16064B323345}"/>
                </a:ext>
              </a:extLst>
            </p:cNvPr>
            <p:cNvSpPr/>
            <p:nvPr/>
          </p:nvSpPr>
          <p:spPr>
            <a:xfrm>
              <a:off x="5275619" y="2735337"/>
              <a:ext cx="72000" cy="72000"/>
            </a:xfrm>
            <a:prstGeom prst="ellipse">
              <a:avLst/>
            </a:prstGeom>
            <a:solidFill>
              <a:schemeClr val="tx2">
                <a:lumMod val="50000"/>
              </a:schemeClr>
            </a:solidFill>
            <a:ln w="3175">
              <a:noFill/>
            </a:ln>
            <a:effectLst>
              <a:outerShdw blurRad="63500" dist="12700" dir="2700000" algn="tl" rotWithShape="0">
                <a:prstClr val="black">
                  <a:alpha val="75000"/>
                </a:prstClr>
              </a:outerShdw>
            </a:effectLst>
            <a:scene3d>
              <a:camera prst="orthographicFront"/>
              <a:lightRig rig="soft" dir="t"/>
            </a:scene3d>
            <a:sp3d prstMaterial="matte">
              <a:bevelT w="381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srgbClr val="00B0F0"/>
                </a:solidFill>
              </a:endParaRPr>
            </a:p>
          </p:txBody>
        </p:sp>
        <p:sp>
          <p:nvSpPr>
            <p:cNvPr id="32" name="타원 31">
              <a:extLst>
                <a:ext uri="{FF2B5EF4-FFF2-40B4-BE49-F238E27FC236}">
                  <a16:creationId xmlns:a16="http://schemas.microsoft.com/office/drawing/2014/main" id="{F47DF804-8A79-4D3A-9BCB-8E6132CACEBC}"/>
                </a:ext>
              </a:extLst>
            </p:cNvPr>
            <p:cNvSpPr/>
            <p:nvPr/>
          </p:nvSpPr>
          <p:spPr>
            <a:xfrm>
              <a:off x="5385392" y="2735337"/>
              <a:ext cx="72000" cy="72000"/>
            </a:xfrm>
            <a:prstGeom prst="ellipse">
              <a:avLst/>
            </a:prstGeom>
            <a:solidFill>
              <a:schemeClr val="tx2">
                <a:lumMod val="50000"/>
              </a:schemeClr>
            </a:solidFill>
            <a:ln w="3175">
              <a:noFill/>
            </a:ln>
            <a:effectLst>
              <a:outerShdw blurRad="63500" dist="12700" dir="2700000" algn="tl" rotWithShape="0">
                <a:prstClr val="black">
                  <a:alpha val="75000"/>
                </a:prstClr>
              </a:outerShdw>
            </a:effectLst>
            <a:scene3d>
              <a:camera prst="orthographicFront"/>
              <a:lightRig rig="soft" dir="t"/>
            </a:scene3d>
            <a:sp3d prstMaterial="matte">
              <a:bevelT w="381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srgbClr val="00B0F0"/>
                </a:solidFill>
              </a:endParaRPr>
            </a:p>
          </p:txBody>
        </p:sp>
        <p:sp>
          <p:nvSpPr>
            <p:cNvPr id="33" name="타원 32">
              <a:extLst>
                <a:ext uri="{FF2B5EF4-FFF2-40B4-BE49-F238E27FC236}">
                  <a16:creationId xmlns:a16="http://schemas.microsoft.com/office/drawing/2014/main" id="{AE25F041-3BC2-475B-A8AE-AA444DFC7AF1}"/>
                </a:ext>
              </a:extLst>
            </p:cNvPr>
            <p:cNvSpPr/>
            <p:nvPr/>
          </p:nvSpPr>
          <p:spPr>
            <a:xfrm>
              <a:off x="5495165" y="2735337"/>
              <a:ext cx="72000" cy="72000"/>
            </a:xfrm>
            <a:prstGeom prst="ellipse">
              <a:avLst/>
            </a:prstGeom>
            <a:solidFill>
              <a:schemeClr val="tx2">
                <a:lumMod val="50000"/>
              </a:schemeClr>
            </a:solidFill>
            <a:ln w="3175">
              <a:noFill/>
            </a:ln>
            <a:effectLst>
              <a:outerShdw blurRad="63500" dist="12700" dir="2700000" algn="tl" rotWithShape="0">
                <a:prstClr val="black">
                  <a:alpha val="75000"/>
                </a:prstClr>
              </a:outerShdw>
            </a:effectLst>
            <a:scene3d>
              <a:camera prst="orthographicFront"/>
              <a:lightRig rig="soft" dir="t"/>
            </a:scene3d>
            <a:sp3d prstMaterial="matte">
              <a:bevelT w="381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srgbClr val="00B0F0"/>
                </a:solidFill>
              </a:endParaRPr>
            </a:p>
          </p:txBody>
        </p:sp>
        <p:sp>
          <p:nvSpPr>
            <p:cNvPr id="34" name="타원 33">
              <a:extLst>
                <a:ext uri="{FF2B5EF4-FFF2-40B4-BE49-F238E27FC236}">
                  <a16:creationId xmlns:a16="http://schemas.microsoft.com/office/drawing/2014/main" id="{9BD9F670-4AA3-453A-B5E5-000D875ED018}"/>
                </a:ext>
              </a:extLst>
            </p:cNvPr>
            <p:cNvSpPr/>
            <p:nvPr/>
          </p:nvSpPr>
          <p:spPr>
            <a:xfrm>
              <a:off x="5604938" y="2735337"/>
              <a:ext cx="72000" cy="72000"/>
            </a:xfrm>
            <a:prstGeom prst="ellipse">
              <a:avLst/>
            </a:prstGeom>
            <a:solidFill>
              <a:schemeClr val="tx2">
                <a:lumMod val="50000"/>
              </a:schemeClr>
            </a:solidFill>
            <a:ln w="3175">
              <a:noFill/>
            </a:ln>
            <a:effectLst>
              <a:outerShdw blurRad="63500" dist="12700" dir="2700000" algn="tl" rotWithShape="0">
                <a:prstClr val="black">
                  <a:alpha val="75000"/>
                </a:prstClr>
              </a:outerShdw>
            </a:effectLst>
            <a:scene3d>
              <a:camera prst="orthographicFront"/>
              <a:lightRig rig="soft" dir="t"/>
            </a:scene3d>
            <a:sp3d prstMaterial="matte">
              <a:bevelT w="381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srgbClr val="00B0F0"/>
                </a:solidFill>
              </a:endParaRPr>
            </a:p>
          </p:txBody>
        </p:sp>
        <p:sp>
          <p:nvSpPr>
            <p:cNvPr id="35" name="타원 34">
              <a:extLst>
                <a:ext uri="{FF2B5EF4-FFF2-40B4-BE49-F238E27FC236}">
                  <a16:creationId xmlns:a16="http://schemas.microsoft.com/office/drawing/2014/main" id="{8A07C306-6143-4C00-9514-DC8CF1AF8231}"/>
                </a:ext>
              </a:extLst>
            </p:cNvPr>
            <p:cNvSpPr/>
            <p:nvPr/>
          </p:nvSpPr>
          <p:spPr>
            <a:xfrm>
              <a:off x="5714711" y="2735337"/>
              <a:ext cx="72000" cy="72000"/>
            </a:xfrm>
            <a:prstGeom prst="ellipse">
              <a:avLst/>
            </a:prstGeom>
            <a:solidFill>
              <a:schemeClr val="tx2">
                <a:lumMod val="50000"/>
              </a:schemeClr>
            </a:solidFill>
            <a:ln w="3175">
              <a:noFill/>
            </a:ln>
            <a:effectLst>
              <a:outerShdw blurRad="63500" dist="12700" dir="2700000" algn="tl" rotWithShape="0">
                <a:prstClr val="black">
                  <a:alpha val="75000"/>
                </a:prstClr>
              </a:outerShdw>
            </a:effectLst>
            <a:scene3d>
              <a:camera prst="orthographicFront"/>
              <a:lightRig rig="soft" dir="t"/>
            </a:scene3d>
            <a:sp3d prstMaterial="matte">
              <a:bevelT w="381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srgbClr val="00B0F0"/>
                </a:solidFill>
              </a:endParaRPr>
            </a:p>
          </p:txBody>
        </p:sp>
        <p:sp>
          <p:nvSpPr>
            <p:cNvPr id="36" name="타원 35">
              <a:extLst>
                <a:ext uri="{FF2B5EF4-FFF2-40B4-BE49-F238E27FC236}">
                  <a16:creationId xmlns:a16="http://schemas.microsoft.com/office/drawing/2014/main" id="{13C7F4F0-B673-4556-B912-20D3C330A46F}"/>
                </a:ext>
              </a:extLst>
            </p:cNvPr>
            <p:cNvSpPr/>
            <p:nvPr/>
          </p:nvSpPr>
          <p:spPr>
            <a:xfrm>
              <a:off x="5824484" y="2735337"/>
              <a:ext cx="72000" cy="72000"/>
            </a:xfrm>
            <a:prstGeom prst="ellipse">
              <a:avLst/>
            </a:prstGeom>
            <a:solidFill>
              <a:schemeClr val="tx2">
                <a:lumMod val="50000"/>
              </a:schemeClr>
            </a:solidFill>
            <a:ln w="3175">
              <a:noFill/>
            </a:ln>
            <a:effectLst>
              <a:outerShdw blurRad="63500" dist="12700" dir="2700000" algn="tl" rotWithShape="0">
                <a:prstClr val="black">
                  <a:alpha val="75000"/>
                </a:prstClr>
              </a:outerShdw>
            </a:effectLst>
            <a:scene3d>
              <a:camera prst="orthographicFront"/>
              <a:lightRig rig="soft" dir="t"/>
            </a:scene3d>
            <a:sp3d prstMaterial="matte">
              <a:bevelT w="381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srgbClr val="00B0F0"/>
                </a:solidFill>
              </a:endParaRPr>
            </a:p>
          </p:txBody>
        </p:sp>
      </p:grpSp>
      <p:sp>
        <p:nvSpPr>
          <p:cNvPr id="37" name="사각형: 둥근 모서리 36">
            <a:extLst>
              <a:ext uri="{FF2B5EF4-FFF2-40B4-BE49-F238E27FC236}">
                <a16:creationId xmlns:a16="http://schemas.microsoft.com/office/drawing/2014/main" id="{44A50C54-4C1E-42E9-9FB5-D1D2B87A45EF}"/>
              </a:ext>
            </a:extLst>
          </p:cNvPr>
          <p:cNvSpPr/>
          <p:nvPr/>
        </p:nvSpPr>
        <p:spPr>
          <a:xfrm>
            <a:off x="2849115" y="185923"/>
            <a:ext cx="8883841" cy="722723"/>
          </a:xfrm>
          <a:prstGeom prst="roundRect">
            <a:avLst>
              <a:gd name="adj" fmla="val 50000"/>
            </a:avLst>
          </a:prstGeom>
          <a:solidFill>
            <a:schemeClr val="tx2">
              <a:lumMod val="50000"/>
            </a:schemeClr>
          </a:solidFill>
          <a:ln w="53975"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38" name="사각형: 둥근 모서리 37">
            <a:extLst>
              <a:ext uri="{FF2B5EF4-FFF2-40B4-BE49-F238E27FC236}">
                <a16:creationId xmlns:a16="http://schemas.microsoft.com/office/drawing/2014/main" id="{E68E1812-7EE4-48C8-9FA4-7C6A1CBD9AC1}"/>
              </a:ext>
            </a:extLst>
          </p:cNvPr>
          <p:cNvSpPr/>
          <p:nvPr/>
        </p:nvSpPr>
        <p:spPr>
          <a:xfrm>
            <a:off x="2962466" y="256250"/>
            <a:ext cx="8670733" cy="582068"/>
          </a:xfrm>
          <a:prstGeom prst="roundRect">
            <a:avLst>
              <a:gd name="adj" fmla="val 50000"/>
            </a:avLst>
          </a:prstGeom>
          <a:solidFill>
            <a:schemeClr val="tx2">
              <a:lumMod val="50000"/>
            </a:schemeClr>
          </a:solidFill>
          <a:ln w="53975">
            <a:noFill/>
          </a:ln>
          <a:effectLst>
            <a:innerShdw blurRad="88900" dist="25400" dir="16200000">
              <a:prstClr val="black">
                <a:alpha val="73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 latinLnBrk="0">
              <a:defRPr/>
            </a:pPr>
            <a:r>
              <a:rPr lang="en-US" altLang="ko-KR" sz="2400" b="1" i="1" kern="0" dirty="0">
                <a:solidFill>
                  <a:srgbClr val="44546A">
                    <a:lumMod val="50000"/>
                  </a:srgbClr>
                </a:solidFill>
              </a:rPr>
              <a:t>PPT PRESENTATION </a:t>
            </a:r>
            <a:r>
              <a:rPr lang="en-US" altLang="ko-KR" sz="800" kern="0" dirty="0">
                <a:solidFill>
                  <a:srgbClr val="44546A">
                    <a:lumMod val="50000"/>
                  </a:srgbClr>
                </a:solidFill>
              </a:rPr>
              <a:t>Enjoy your stylish business and campus life with BIZCAM</a:t>
            </a:r>
          </a:p>
        </p:txBody>
      </p:sp>
      <p:sp>
        <p:nvSpPr>
          <p:cNvPr id="39" name="대각선 방향의 모서리가 둥근 사각형 31">
            <a:extLst>
              <a:ext uri="{FF2B5EF4-FFF2-40B4-BE49-F238E27FC236}">
                <a16:creationId xmlns:a16="http://schemas.microsoft.com/office/drawing/2014/main" id="{68846AA4-2503-4B27-8A01-9B8832493D8A}"/>
              </a:ext>
            </a:extLst>
          </p:cNvPr>
          <p:cNvSpPr/>
          <p:nvPr/>
        </p:nvSpPr>
        <p:spPr>
          <a:xfrm flipH="1">
            <a:off x="1217041" y="2867953"/>
            <a:ext cx="2859314" cy="1596571"/>
          </a:xfrm>
          <a:prstGeom prst="round2DiagRect">
            <a:avLst>
              <a:gd name="adj1" fmla="val 23031"/>
              <a:gd name="adj2" fmla="val 0"/>
            </a:avLst>
          </a:prstGeom>
          <a:solidFill>
            <a:schemeClr val="bg1"/>
          </a:solidFill>
          <a:ln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40" name="직각 삼각형 39">
            <a:extLst>
              <a:ext uri="{FF2B5EF4-FFF2-40B4-BE49-F238E27FC236}">
                <a16:creationId xmlns:a16="http://schemas.microsoft.com/office/drawing/2014/main" id="{E0675996-9F52-4EB2-8D3C-AE1D6444FCA6}"/>
              </a:ext>
            </a:extLst>
          </p:cNvPr>
          <p:cNvSpPr/>
          <p:nvPr/>
        </p:nvSpPr>
        <p:spPr>
          <a:xfrm rot="5400000">
            <a:off x="1226567" y="2877479"/>
            <a:ext cx="468085" cy="468085"/>
          </a:xfrm>
          <a:prstGeom prst="rtTriangl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41" name="직사각형 40">
            <a:extLst>
              <a:ext uri="{FF2B5EF4-FFF2-40B4-BE49-F238E27FC236}">
                <a16:creationId xmlns:a16="http://schemas.microsoft.com/office/drawing/2014/main" id="{B103039D-D479-4C53-AD44-7D46E5C68EFC}"/>
              </a:ext>
            </a:extLst>
          </p:cNvPr>
          <p:cNvSpPr/>
          <p:nvPr/>
        </p:nvSpPr>
        <p:spPr>
          <a:xfrm>
            <a:off x="1226567" y="2877479"/>
            <a:ext cx="34817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ko-KR" sz="1200" b="1" dirty="0">
                <a:solidFill>
                  <a:prstClr val="white"/>
                </a:solidFill>
              </a:rPr>
              <a:t>A</a:t>
            </a:r>
            <a:r>
              <a:rPr lang="ko-KR" altLang="en-US" sz="1200" b="1" dirty="0">
                <a:solidFill>
                  <a:prstClr val="white"/>
                </a:solidFill>
              </a:rPr>
              <a:t> </a:t>
            </a:r>
            <a:endParaRPr lang="ko-KR" altLang="en-US" sz="1200" b="1" dirty="0">
              <a:solidFill>
                <a:prstClr val="black"/>
              </a:solidFill>
            </a:endParaRPr>
          </a:p>
        </p:txBody>
      </p:sp>
      <p:sp>
        <p:nvSpPr>
          <p:cNvPr id="42" name="직사각형 41">
            <a:extLst>
              <a:ext uri="{FF2B5EF4-FFF2-40B4-BE49-F238E27FC236}">
                <a16:creationId xmlns:a16="http://schemas.microsoft.com/office/drawing/2014/main" id="{B7C2160B-EF32-4B31-A67C-A05C356F0D54}"/>
              </a:ext>
            </a:extLst>
          </p:cNvPr>
          <p:cNvSpPr/>
          <p:nvPr/>
        </p:nvSpPr>
        <p:spPr>
          <a:xfrm>
            <a:off x="3184499" y="1546832"/>
            <a:ext cx="5823002" cy="8540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en-US" altLang="ja-JP" sz="1100" dirty="0">
                <a:solidFill>
                  <a:prstClr val="white">
                    <a:lumMod val="85000"/>
                  </a:prstClr>
                </a:solidFill>
              </a:rPr>
              <a:t>PAPOZIP</a:t>
            </a:r>
            <a:r>
              <a:rPr lang="ja-JP" altLang="en-US" sz="1100" dirty="0">
                <a:solidFill>
                  <a:prstClr val="white">
                    <a:lumMod val="85000"/>
                  </a:prstClr>
                </a:solidFill>
              </a:rPr>
              <a:t>と一緒に</a:t>
            </a:r>
            <a:r>
              <a:rPr lang="en-US" altLang="ja-JP" sz="1100" dirty="0">
                <a:solidFill>
                  <a:prstClr val="white">
                    <a:lumMod val="85000"/>
                  </a:prstClr>
                </a:solidFill>
              </a:rPr>
              <a:t>ppt</a:t>
            </a:r>
            <a:r>
              <a:rPr lang="ja-JP" altLang="en-US" sz="1100" dirty="0">
                <a:solidFill>
                  <a:prstClr val="white">
                    <a:lumMod val="85000"/>
                  </a:prstClr>
                </a:solidFill>
              </a:rPr>
              <a:t>を作る楽しさを感じてください</a:t>
            </a:r>
            <a:endParaRPr lang="en-US" altLang="ja-JP" sz="1100" dirty="0">
              <a:solidFill>
                <a:prstClr val="white">
                  <a:lumMod val="85000"/>
                </a:prstClr>
              </a:solidFill>
            </a:endParaRPr>
          </a:p>
          <a:p>
            <a:pPr algn="ctr">
              <a:lnSpc>
                <a:spcPct val="150000"/>
              </a:lnSpc>
              <a:defRPr/>
            </a:pPr>
            <a:r>
              <a:rPr lang="en-US" altLang="ko-KR" sz="1100" dirty="0">
                <a:solidFill>
                  <a:prstClr val="white">
                    <a:lumMod val="85000"/>
                  </a:prstClr>
                </a:solidFill>
              </a:rPr>
              <a:t>PowerPoint is a computer program created by Microsoft Office</a:t>
            </a:r>
          </a:p>
          <a:p>
            <a:pPr algn="ctr">
              <a:lnSpc>
                <a:spcPct val="150000"/>
              </a:lnSpc>
              <a:defRPr/>
            </a:pPr>
            <a:r>
              <a:rPr lang="en-US" altLang="ko-KR" sz="1100" dirty="0">
                <a:solidFill>
                  <a:prstClr val="white">
                    <a:lumMod val="85000"/>
                  </a:prstClr>
                </a:solidFill>
              </a:rPr>
              <a:t>Microsoft Office PowerPoint is the presentation program used the most in the world.</a:t>
            </a:r>
          </a:p>
        </p:txBody>
      </p:sp>
      <p:sp>
        <p:nvSpPr>
          <p:cNvPr id="43" name="직사각형 42">
            <a:extLst>
              <a:ext uri="{FF2B5EF4-FFF2-40B4-BE49-F238E27FC236}">
                <a16:creationId xmlns:a16="http://schemas.microsoft.com/office/drawing/2014/main" id="{B34997B6-5D6E-4978-B611-9F924818178B}"/>
              </a:ext>
            </a:extLst>
          </p:cNvPr>
          <p:cNvSpPr/>
          <p:nvPr/>
        </p:nvSpPr>
        <p:spPr>
          <a:xfrm>
            <a:off x="1220973" y="4559165"/>
            <a:ext cx="2851449" cy="12167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en-US" altLang="ko-KR" sz="1600" b="1" dirty="0">
                <a:solidFill>
                  <a:prstClr val="white">
                    <a:lumMod val="85000"/>
                  </a:prstClr>
                </a:solidFill>
              </a:rPr>
              <a:t>CONTENTS</a:t>
            </a:r>
          </a:p>
          <a:p>
            <a:pPr algn="ctr">
              <a:lnSpc>
                <a:spcPct val="150000"/>
              </a:lnSpc>
              <a:defRPr/>
            </a:pPr>
            <a:r>
              <a:rPr lang="ja-JP" altLang="en-US" sz="1400" dirty="0">
                <a:solidFill>
                  <a:prstClr val="white">
                    <a:lumMod val="85000"/>
                  </a:prstClr>
                </a:solidFill>
              </a:rPr>
              <a:t>詳しい内容を書いてみよう</a:t>
            </a:r>
          </a:p>
          <a:p>
            <a:pPr algn="ctr">
              <a:lnSpc>
                <a:spcPct val="150000"/>
              </a:lnSpc>
              <a:defRPr/>
            </a:pPr>
            <a:r>
              <a:rPr lang="en-US" altLang="ja-JP" sz="1000" dirty="0">
                <a:solidFill>
                  <a:prstClr val="white">
                    <a:lumMod val="85000"/>
                  </a:prstClr>
                </a:solidFill>
              </a:rPr>
              <a:t>PAPOZIP</a:t>
            </a:r>
            <a:r>
              <a:rPr lang="ja-JP" altLang="en-US" sz="1000" dirty="0">
                <a:solidFill>
                  <a:prstClr val="white">
                    <a:lumMod val="85000"/>
                  </a:prstClr>
                </a:solidFill>
              </a:rPr>
              <a:t>と一緒に</a:t>
            </a:r>
            <a:r>
              <a:rPr lang="en-US" altLang="ja-JP" sz="1000" dirty="0">
                <a:solidFill>
                  <a:prstClr val="white">
                    <a:lumMod val="85000"/>
                  </a:prstClr>
                </a:solidFill>
              </a:rPr>
              <a:t>ppt</a:t>
            </a:r>
            <a:r>
              <a:rPr lang="ja-JP" altLang="en-US" sz="1000" dirty="0">
                <a:solidFill>
                  <a:prstClr val="white">
                    <a:lumMod val="85000"/>
                  </a:prstClr>
                </a:solidFill>
              </a:rPr>
              <a:t>を作る楽しさを感じてください</a:t>
            </a:r>
            <a:endParaRPr lang="ko-KR" altLang="en-US" sz="1000" dirty="0">
              <a:solidFill>
                <a:prstClr val="white">
                  <a:lumMod val="85000"/>
                </a:prstClr>
              </a:solidFill>
            </a:endParaRPr>
          </a:p>
        </p:txBody>
      </p:sp>
      <p:sp>
        <p:nvSpPr>
          <p:cNvPr id="44" name="대각선 방향의 모서리가 둥근 사각형 31">
            <a:extLst>
              <a:ext uri="{FF2B5EF4-FFF2-40B4-BE49-F238E27FC236}">
                <a16:creationId xmlns:a16="http://schemas.microsoft.com/office/drawing/2014/main" id="{31914D12-F0A1-44EF-BFCF-85BDC2EF685C}"/>
              </a:ext>
            </a:extLst>
          </p:cNvPr>
          <p:cNvSpPr/>
          <p:nvPr/>
        </p:nvSpPr>
        <p:spPr>
          <a:xfrm flipH="1">
            <a:off x="4654620" y="2867477"/>
            <a:ext cx="2859314" cy="1596571"/>
          </a:xfrm>
          <a:prstGeom prst="round2DiagRect">
            <a:avLst>
              <a:gd name="adj1" fmla="val 23031"/>
              <a:gd name="adj2" fmla="val 0"/>
            </a:avLst>
          </a:prstGeom>
          <a:solidFill>
            <a:schemeClr val="bg1"/>
          </a:solidFill>
          <a:ln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45" name="직각 삼각형 44">
            <a:extLst>
              <a:ext uri="{FF2B5EF4-FFF2-40B4-BE49-F238E27FC236}">
                <a16:creationId xmlns:a16="http://schemas.microsoft.com/office/drawing/2014/main" id="{B7464C5B-A46C-421C-80AA-BD5790F587E8}"/>
              </a:ext>
            </a:extLst>
          </p:cNvPr>
          <p:cNvSpPr/>
          <p:nvPr/>
        </p:nvSpPr>
        <p:spPr>
          <a:xfrm rot="5400000">
            <a:off x="4657796" y="2877003"/>
            <a:ext cx="468085" cy="468085"/>
          </a:xfrm>
          <a:prstGeom prst="rtTriangl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46" name="직사각형 45">
            <a:extLst>
              <a:ext uri="{FF2B5EF4-FFF2-40B4-BE49-F238E27FC236}">
                <a16:creationId xmlns:a16="http://schemas.microsoft.com/office/drawing/2014/main" id="{B497AA0C-C3FD-486B-8E8D-489F838C9FCC}"/>
              </a:ext>
            </a:extLst>
          </p:cNvPr>
          <p:cNvSpPr/>
          <p:nvPr/>
        </p:nvSpPr>
        <p:spPr>
          <a:xfrm>
            <a:off x="4664146" y="2877003"/>
            <a:ext cx="34817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ko-KR" sz="1200" b="1" dirty="0">
                <a:solidFill>
                  <a:prstClr val="white"/>
                </a:solidFill>
              </a:rPr>
              <a:t>A</a:t>
            </a:r>
            <a:r>
              <a:rPr lang="ko-KR" altLang="en-US" sz="1200" b="1" dirty="0">
                <a:solidFill>
                  <a:prstClr val="white"/>
                </a:solidFill>
              </a:rPr>
              <a:t> </a:t>
            </a:r>
            <a:endParaRPr lang="ko-KR" altLang="en-US" sz="1200" b="1" dirty="0">
              <a:solidFill>
                <a:prstClr val="black"/>
              </a:solidFill>
            </a:endParaRPr>
          </a:p>
        </p:txBody>
      </p:sp>
      <p:sp>
        <p:nvSpPr>
          <p:cNvPr id="47" name="직사각형 46">
            <a:extLst>
              <a:ext uri="{FF2B5EF4-FFF2-40B4-BE49-F238E27FC236}">
                <a16:creationId xmlns:a16="http://schemas.microsoft.com/office/drawing/2014/main" id="{147D6AEA-E06D-4386-BA45-EC7E9C2F558E}"/>
              </a:ext>
            </a:extLst>
          </p:cNvPr>
          <p:cNvSpPr/>
          <p:nvPr/>
        </p:nvSpPr>
        <p:spPr>
          <a:xfrm>
            <a:off x="4658552" y="4558689"/>
            <a:ext cx="2851449" cy="12167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en-US" altLang="ko-KR" sz="1600" b="1" dirty="0">
                <a:solidFill>
                  <a:prstClr val="white">
                    <a:lumMod val="85000"/>
                  </a:prstClr>
                </a:solidFill>
              </a:rPr>
              <a:t>CONTENTS</a:t>
            </a:r>
          </a:p>
          <a:p>
            <a:pPr lvl="0" algn="ctr">
              <a:lnSpc>
                <a:spcPct val="150000"/>
              </a:lnSpc>
              <a:defRPr/>
            </a:pPr>
            <a:r>
              <a:rPr lang="ja-JP" altLang="en-US" sz="1400" dirty="0">
                <a:solidFill>
                  <a:prstClr val="white">
                    <a:lumMod val="85000"/>
                  </a:prstClr>
                </a:solidFill>
              </a:rPr>
              <a:t>詳しい内容を書いてみよう</a:t>
            </a:r>
          </a:p>
          <a:p>
            <a:pPr lvl="0" algn="ctr">
              <a:lnSpc>
                <a:spcPct val="150000"/>
              </a:lnSpc>
              <a:defRPr/>
            </a:pPr>
            <a:r>
              <a:rPr lang="en-US" altLang="ja-JP" sz="1000" dirty="0">
                <a:solidFill>
                  <a:prstClr val="white">
                    <a:lumMod val="85000"/>
                  </a:prstClr>
                </a:solidFill>
              </a:rPr>
              <a:t>PAPOZIP</a:t>
            </a:r>
            <a:r>
              <a:rPr lang="ja-JP" altLang="en-US" sz="1000" dirty="0">
                <a:solidFill>
                  <a:prstClr val="white">
                    <a:lumMod val="85000"/>
                  </a:prstClr>
                </a:solidFill>
              </a:rPr>
              <a:t>と一緒に</a:t>
            </a:r>
            <a:r>
              <a:rPr lang="en-US" altLang="ja-JP" sz="1000" dirty="0">
                <a:solidFill>
                  <a:prstClr val="white">
                    <a:lumMod val="85000"/>
                  </a:prstClr>
                </a:solidFill>
              </a:rPr>
              <a:t>ppt</a:t>
            </a:r>
            <a:r>
              <a:rPr lang="ja-JP" altLang="en-US" sz="1000" dirty="0">
                <a:solidFill>
                  <a:prstClr val="white">
                    <a:lumMod val="85000"/>
                  </a:prstClr>
                </a:solidFill>
              </a:rPr>
              <a:t>を作る楽しさを感じてください</a:t>
            </a:r>
            <a:endParaRPr lang="ko-KR" altLang="en-US" sz="1000" dirty="0">
              <a:solidFill>
                <a:prstClr val="white">
                  <a:lumMod val="85000"/>
                </a:prstClr>
              </a:solidFill>
            </a:endParaRPr>
          </a:p>
        </p:txBody>
      </p:sp>
      <p:sp>
        <p:nvSpPr>
          <p:cNvPr id="48" name="대각선 방향의 모서리가 둥근 사각형 31">
            <a:extLst>
              <a:ext uri="{FF2B5EF4-FFF2-40B4-BE49-F238E27FC236}">
                <a16:creationId xmlns:a16="http://schemas.microsoft.com/office/drawing/2014/main" id="{8286FEE9-06F7-4A55-8FBE-C1C953852F11}"/>
              </a:ext>
            </a:extLst>
          </p:cNvPr>
          <p:cNvSpPr/>
          <p:nvPr/>
        </p:nvSpPr>
        <p:spPr>
          <a:xfrm flipH="1">
            <a:off x="8092199" y="2867001"/>
            <a:ext cx="2859314" cy="1596571"/>
          </a:xfrm>
          <a:prstGeom prst="round2DiagRect">
            <a:avLst>
              <a:gd name="adj1" fmla="val 23031"/>
              <a:gd name="adj2" fmla="val 0"/>
            </a:avLst>
          </a:prstGeom>
          <a:solidFill>
            <a:schemeClr val="bg1"/>
          </a:solidFill>
          <a:ln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49" name="직각 삼각형 48">
            <a:extLst>
              <a:ext uri="{FF2B5EF4-FFF2-40B4-BE49-F238E27FC236}">
                <a16:creationId xmlns:a16="http://schemas.microsoft.com/office/drawing/2014/main" id="{9667920E-5DB3-466F-9D66-640B5ADC1060}"/>
              </a:ext>
            </a:extLst>
          </p:cNvPr>
          <p:cNvSpPr/>
          <p:nvPr/>
        </p:nvSpPr>
        <p:spPr>
          <a:xfrm rot="5400000">
            <a:off x="8101725" y="2876527"/>
            <a:ext cx="468085" cy="468085"/>
          </a:xfrm>
          <a:prstGeom prst="rtTriangl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50" name="직사각형 49">
            <a:extLst>
              <a:ext uri="{FF2B5EF4-FFF2-40B4-BE49-F238E27FC236}">
                <a16:creationId xmlns:a16="http://schemas.microsoft.com/office/drawing/2014/main" id="{A9CFA82D-B855-4F23-8643-94AEF4886263}"/>
              </a:ext>
            </a:extLst>
          </p:cNvPr>
          <p:cNvSpPr/>
          <p:nvPr/>
        </p:nvSpPr>
        <p:spPr>
          <a:xfrm>
            <a:off x="8101725" y="2876527"/>
            <a:ext cx="34817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ko-KR" sz="1200" b="1" dirty="0">
                <a:solidFill>
                  <a:prstClr val="white"/>
                </a:solidFill>
              </a:rPr>
              <a:t>A</a:t>
            </a:r>
            <a:r>
              <a:rPr lang="ko-KR" altLang="en-US" sz="1200" b="1" dirty="0">
                <a:solidFill>
                  <a:prstClr val="white"/>
                </a:solidFill>
              </a:rPr>
              <a:t> </a:t>
            </a:r>
            <a:endParaRPr lang="ko-KR" altLang="en-US" sz="1200" b="1" dirty="0">
              <a:solidFill>
                <a:prstClr val="black"/>
              </a:solidFill>
            </a:endParaRPr>
          </a:p>
        </p:txBody>
      </p:sp>
      <p:sp>
        <p:nvSpPr>
          <p:cNvPr id="51" name="직사각형 50">
            <a:extLst>
              <a:ext uri="{FF2B5EF4-FFF2-40B4-BE49-F238E27FC236}">
                <a16:creationId xmlns:a16="http://schemas.microsoft.com/office/drawing/2014/main" id="{AEADEA6E-C38A-4D47-A200-6F71B2F4D0E6}"/>
              </a:ext>
            </a:extLst>
          </p:cNvPr>
          <p:cNvSpPr/>
          <p:nvPr/>
        </p:nvSpPr>
        <p:spPr>
          <a:xfrm>
            <a:off x="8096131" y="4558213"/>
            <a:ext cx="2851449" cy="12167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en-US" altLang="ko-KR" sz="1600" b="1" dirty="0">
                <a:solidFill>
                  <a:prstClr val="white">
                    <a:lumMod val="85000"/>
                  </a:prstClr>
                </a:solidFill>
              </a:rPr>
              <a:t>CONTENTS</a:t>
            </a:r>
          </a:p>
          <a:p>
            <a:pPr lvl="0" algn="ctr">
              <a:lnSpc>
                <a:spcPct val="150000"/>
              </a:lnSpc>
              <a:defRPr/>
            </a:pPr>
            <a:r>
              <a:rPr lang="ja-JP" altLang="en-US" sz="1400" dirty="0">
                <a:solidFill>
                  <a:prstClr val="white">
                    <a:lumMod val="85000"/>
                  </a:prstClr>
                </a:solidFill>
              </a:rPr>
              <a:t>詳しい内容を書いてみよう</a:t>
            </a:r>
          </a:p>
          <a:p>
            <a:pPr lvl="0" algn="ctr">
              <a:lnSpc>
                <a:spcPct val="150000"/>
              </a:lnSpc>
              <a:defRPr/>
            </a:pPr>
            <a:r>
              <a:rPr lang="en-US" altLang="ja-JP" sz="1000" dirty="0">
                <a:solidFill>
                  <a:prstClr val="white">
                    <a:lumMod val="85000"/>
                  </a:prstClr>
                </a:solidFill>
              </a:rPr>
              <a:t>PAPOZIP</a:t>
            </a:r>
            <a:r>
              <a:rPr lang="ja-JP" altLang="en-US" sz="1000" dirty="0">
                <a:solidFill>
                  <a:prstClr val="white">
                    <a:lumMod val="85000"/>
                  </a:prstClr>
                </a:solidFill>
              </a:rPr>
              <a:t>と一緒に</a:t>
            </a:r>
            <a:r>
              <a:rPr lang="en-US" altLang="ja-JP" sz="1000" dirty="0">
                <a:solidFill>
                  <a:prstClr val="white">
                    <a:lumMod val="85000"/>
                  </a:prstClr>
                </a:solidFill>
              </a:rPr>
              <a:t>ppt</a:t>
            </a:r>
            <a:r>
              <a:rPr lang="ja-JP" altLang="en-US" sz="1000" dirty="0">
                <a:solidFill>
                  <a:prstClr val="white">
                    <a:lumMod val="85000"/>
                  </a:prstClr>
                </a:solidFill>
              </a:rPr>
              <a:t>を作る楽しさを感じてください</a:t>
            </a:r>
            <a:endParaRPr lang="ko-KR" altLang="en-US" sz="1000" dirty="0">
              <a:solidFill>
                <a:prstClr val="white">
                  <a:lumMod val="8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64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4.07407E-6 L 0.05157 -0.00046 " pathEditMode="relative" rAng="0" ptsTypes="AA">
                                      <p:cBhvr>
                                        <p:cTn id="6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78" y="-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750"/>
                            </p:stCondLst>
                            <p:childTnLst>
                              <p:par>
                                <p:cTn id="8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" dur="75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10" dur="75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" dur="75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7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B0F0"/>
                                      </p:to>
                                    </p:animClr>
                                    <p:set>
                                      <p:cBhvr>
                                        <p:cTn id="15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" dur="75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B0F0"/>
                                      </p:to>
                                    </p:animClr>
                                    <p:set>
                                      <p:cBhvr>
                                        <p:cTn id="18" dur="75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  <p:bldP spid="40" grpId="0" animBg="1"/>
      <p:bldP spid="41" grpId="0"/>
      <p:bldP spid="42" grpId="0"/>
      <p:bldP spid="43" grpId="0"/>
      <p:bldP spid="44" grpId="0" animBg="1"/>
      <p:bldP spid="45" grpId="0" animBg="1"/>
      <p:bldP spid="46" grpId="0"/>
      <p:bldP spid="47" grpId="0"/>
      <p:bldP spid="48" grpId="0" animBg="1"/>
      <p:bldP spid="49" grpId="0" animBg="1"/>
      <p:bldP spid="50" grpId="0"/>
      <p:bldP spid="5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직선 연결선 3">
            <a:extLst>
              <a:ext uri="{FF2B5EF4-FFF2-40B4-BE49-F238E27FC236}">
                <a16:creationId xmlns:a16="http://schemas.microsoft.com/office/drawing/2014/main" id="{7A561ED3-C8E0-474B-91D5-F3EA7051EAB4}"/>
              </a:ext>
            </a:extLst>
          </p:cNvPr>
          <p:cNvCxnSpPr>
            <a:cxnSpLocks/>
          </p:cNvCxnSpPr>
          <p:nvPr/>
        </p:nvCxnSpPr>
        <p:spPr>
          <a:xfrm>
            <a:off x="0" y="537217"/>
            <a:ext cx="12192000" cy="0"/>
          </a:xfrm>
          <a:prstGeom prst="line">
            <a:avLst/>
          </a:prstGeom>
          <a:ln w="19050">
            <a:solidFill>
              <a:schemeClr val="tx2">
                <a:lumMod val="50000"/>
              </a:schemeClr>
            </a:solidFill>
          </a:ln>
          <a:effectLst>
            <a:outerShdw blurRad="38100" dist="12700" dir="5400000" algn="t" rotWithShape="0">
              <a:prstClr val="black">
                <a:alpha val="58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사각형: 둥근 모서리 5">
            <a:extLst>
              <a:ext uri="{FF2B5EF4-FFF2-40B4-BE49-F238E27FC236}">
                <a16:creationId xmlns:a16="http://schemas.microsoft.com/office/drawing/2014/main" id="{BDD09951-B6D9-471D-B59D-7C47FABAC959}"/>
              </a:ext>
            </a:extLst>
          </p:cNvPr>
          <p:cNvSpPr/>
          <p:nvPr/>
        </p:nvSpPr>
        <p:spPr>
          <a:xfrm>
            <a:off x="342004" y="185923"/>
            <a:ext cx="2282461" cy="722723"/>
          </a:xfrm>
          <a:prstGeom prst="roundRect">
            <a:avLst>
              <a:gd name="adj" fmla="val 50000"/>
            </a:avLst>
          </a:prstGeom>
          <a:solidFill>
            <a:schemeClr val="tx2">
              <a:lumMod val="50000"/>
            </a:schemeClr>
          </a:solidFill>
          <a:ln w="53975"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22" name="사각형: 둥근 모서리 21">
            <a:extLst>
              <a:ext uri="{FF2B5EF4-FFF2-40B4-BE49-F238E27FC236}">
                <a16:creationId xmlns:a16="http://schemas.microsoft.com/office/drawing/2014/main" id="{C2B3E31E-A4D2-45E6-B4AC-F0CC18F62DA7}"/>
              </a:ext>
            </a:extLst>
          </p:cNvPr>
          <p:cNvSpPr/>
          <p:nvPr/>
        </p:nvSpPr>
        <p:spPr>
          <a:xfrm>
            <a:off x="455356" y="256250"/>
            <a:ext cx="2055756" cy="582068"/>
          </a:xfrm>
          <a:prstGeom prst="roundRect">
            <a:avLst>
              <a:gd name="adj" fmla="val 50000"/>
            </a:avLst>
          </a:prstGeom>
          <a:gradFill>
            <a:gsLst>
              <a:gs pos="0">
                <a:srgbClr val="0070C0"/>
              </a:gs>
              <a:gs pos="67000">
                <a:srgbClr val="00B0F0"/>
              </a:gs>
            </a:gsLst>
            <a:lin ang="16200000" scaled="1"/>
          </a:gradFill>
          <a:ln w="53975">
            <a:noFill/>
          </a:ln>
          <a:effectLst>
            <a:innerShdw blurRad="88900" dist="25400" dir="16200000">
              <a:prstClr val="black">
                <a:alpha val="73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>
              <a:defRPr/>
            </a:pPr>
            <a:r>
              <a:rPr lang="en-US" altLang="ko-KR" sz="1600" b="1" dirty="0">
                <a:solidFill>
                  <a:prstClr val="white">
                    <a:alpha val="66000"/>
                  </a:prstClr>
                </a:solidFill>
              </a:rPr>
              <a:t>ON</a:t>
            </a:r>
            <a:endParaRPr lang="ko-KR" altLang="en-US" sz="1600" b="1" dirty="0">
              <a:solidFill>
                <a:prstClr val="white">
                  <a:alpha val="66000"/>
                </a:prstClr>
              </a:solidFill>
            </a:endParaRPr>
          </a:p>
        </p:txBody>
      </p:sp>
      <p:sp>
        <p:nvSpPr>
          <p:cNvPr id="53" name="사각형: 둥근 모서리 52">
            <a:extLst>
              <a:ext uri="{FF2B5EF4-FFF2-40B4-BE49-F238E27FC236}">
                <a16:creationId xmlns:a16="http://schemas.microsoft.com/office/drawing/2014/main" id="{D4D51421-1D01-4545-A6CC-61334CA14B85}"/>
              </a:ext>
            </a:extLst>
          </p:cNvPr>
          <p:cNvSpPr/>
          <p:nvPr/>
        </p:nvSpPr>
        <p:spPr>
          <a:xfrm>
            <a:off x="459044" y="257064"/>
            <a:ext cx="2055756" cy="582068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43000">
                <a:schemeClr val="tx2">
                  <a:lumMod val="50000"/>
                </a:schemeClr>
              </a:gs>
              <a:gs pos="47000">
                <a:schemeClr val="tx2">
                  <a:lumMod val="50000"/>
                  <a:alpha val="0"/>
                </a:schemeClr>
              </a:gs>
            </a:gsLst>
            <a:lin ang="0" scaled="1"/>
            <a:tileRect/>
          </a:gradFill>
          <a:ln w="53975">
            <a:noFill/>
          </a:ln>
          <a:effectLst>
            <a:innerShdw blurRad="88900" dist="25400" dir="16200000">
              <a:prstClr val="black">
                <a:alpha val="73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/>
            </a:pPr>
            <a:r>
              <a:rPr lang="en-US" altLang="ko-KR" sz="1600" b="1" dirty="0">
                <a:solidFill>
                  <a:srgbClr val="00B0F0">
                    <a:alpha val="66000"/>
                  </a:srgbClr>
                </a:solidFill>
              </a:rPr>
              <a:t>OFF</a:t>
            </a:r>
            <a:endParaRPr lang="ko-KR" altLang="en-US" sz="1600" b="1" dirty="0">
              <a:solidFill>
                <a:srgbClr val="00B0F0">
                  <a:alpha val="66000"/>
                </a:srgbClr>
              </a:solidFill>
            </a:endParaRPr>
          </a:p>
        </p:txBody>
      </p:sp>
      <p:grpSp>
        <p:nvGrpSpPr>
          <p:cNvPr id="5" name="그룹 4">
            <a:extLst>
              <a:ext uri="{FF2B5EF4-FFF2-40B4-BE49-F238E27FC236}">
                <a16:creationId xmlns:a16="http://schemas.microsoft.com/office/drawing/2014/main" id="{60DE8AE6-88F8-4BEC-ABAD-CF1365E2E535}"/>
              </a:ext>
            </a:extLst>
          </p:cNvPr>
          <p:cNvGrpSpPr/>
          <p:nvPr/>
        </p:nvGrpSpPr>
        <p:grpSpPr>
          <a:xfrm>
            <a:off x="452701" y="256250"/>
            <a:ext cx="1418436" cy="591483"/>
            <a:chOff x="4821501" y="2399375"/>
            <a:chExt cx="1418436" cy="591483"/>
          </a:xfrm>
        </p:grpSpPr>
        <p:sp>
          <p:nvSpPr>
            <p:cNvPr id="8" name="사각형: 둥근 모서리 7">
              <a:extLst>
                <a:ext uri="{FF2B5EF4-FFF2-40B4-BE49-F238E27FC236}">
                  <a16:creationId xmlns:a16="http://schemas.microsoft.com/office/drawing/2014/main" id="{8811C091-2D7A-4142-B53E-9F608C175239}"/>
                </a:ext>
              </a:extLst>
            </p:cNvPr>
            <p:cNvSpPr/>
            <p:nvPr/>
          </p:nvSpPr>
          <p:spPr>
            <a:xfrm>
              <a:off x="4821501" y="2399375"/>
              <a:ext cx="1418436" cy="591483"/>
            </a:xfrm>
            <a:prstGeom prst="roundRect">
              <a:avLst>
                <a:gd name="adj" fmla="val 50000"/>
              </a:avLst>
            </a:prstGeom>
            <a:solidFill>
              <a:schemeClr val="tx2">
                <a:lumMod val="50000"/>
              </a:schemeClr>
            </a:solidFill>
            <a:ln w="3175">
              <a:noFill/>
            </a:ln>
            <a:effectLst>
              <a:outerShdw blurRad="88900" dist="38100" dir="2700000" algn="tl" rotWithShape="0">
                <a:prstClr val="black">
                  <a:alpha val="75000"/>
                </a:prstClr>
              </a:outerShdw>
            </a:effectLst>
            <a:scene3d>
              <a:camera prst="orthographicFront"/>
              <a:lightRig rig="harsh" dir="t">
                <a:rot lat="0" lon="0" rev="6600000"/>
              </a:lightRig>
            </a:scene3d>
            <a:sp3d prstMaterial="matte">
              <a:bevelT w="8255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srgbClr val="00B0F0"/>
                </a:solidFill>
              </a:endParaRPr>
            </a:p>
          </p:txBody>
        </p:sp>
        <p:sp>
          <p:nvSpPr>
            <p:cNvPr id="23" name="타원 22">
              <a:extLst>
                <a:ext uri="{FF2B5EF4-FFF2-40B4-BE49-F238E27FC236}">
                  <a16:creationId xmlns:a16="http://schemas.microsoft.com/office/drawing/2014/main" id="{B314F82B-7F3A-4E96-B0FD-02A9F05C8423}"/>
                </a:ext>
              </a:extLst>
            </p:cNvPr>
            <p:cNvSpPr/>
            <p:nvPr/>
          </p:nvSpPr>
          <p:spPr>
            <a:xfrm>
              <a:off x="5165846" y="2580349"/>
              <a:ext cx="72000" cy="72000"/>
            </a:xfrm>
            <a:prstGeom prst="ellipse">
              <a:avLst/>
            </a:prstGeom>
            <a:solidFill>
              <a:schemeClr val="tx2">
                <a:lumMod val="50000"/>
              </a:schemeClr>
            </a:solidFill>
            <a:ln w="3175">
              <a:noFill/>
            </a:ln>
            <a:effectLst>
              <a:outerShdw blurRad="63500" dist="12700" dir="2700000" algn="tl" rotWithShape="0">
                <a:prstClr val="black">
                  <a:alpha val="75000"/>
                </a:prstClr>
              </a:outerShdw>
            </a:effectLst>
            <a:scene3d>
              <a:camera prst="orthographicFront"/>
              <a:lightRig rig="soft" dir="t"/>
            </a:scene3d>
            <a:sp3d prstMaterial="matte">
              <a:bevelT w="381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srgbClr val="00B0F0"/>
                </a:solidFill>
              </a:endParaRPr>
            </a:p>
          </p:txBody>
        </p:sp>
        <p:sp>
          <p:nvSpPr>
            <p:cNvPr id="24" name="타원 23">
              <a:extLst>
                <a:ext uri="{FF2B5EF4-FFF2-40B4-BE49-F238E27FC236}">
                  <a16:creationId xmlns:a16="http://schemas.microsoft.com/office/drawing/2014/main" id="{6B34C9BC-A0F4-445A-B6FD-9DCB513DB728}"/>
                </a:ext>
              </a:extLst>
            </p:cNvPr>
            <p:cNvSpPr/>
            <p:nvPr/>
          </p:nvSpPr>
          <p:spPr>
            <a:xfrm>
              <a:off x="5275619" y="2580349"/>
              <a:ext cx="72000" cy="72000"/>
            </a:xfrm>
            <a:prstGeom prst="ellipse">
              <a:avLst/>
            </a:prstGeom>
            <a:solidFill>
              <a:schemeClr val="tx2">
                <a:lumMod val="50000"/>
              </a:schemeClr>
            </a:solidFill>
            <a:ln w="3175">
              <a:noFill/>
            </a:ln>
            <a:effectLst>
              <a:outerShdw blurRad="63500" dist="12700" dir="2700000" algn="tl" rotWithShape="0">
                <a:prstClr val="black">
                  <a:alpha val="75000"/>
                </a:prstClr>
              </a:outerShdw>
            </a:effectLst>
            <a:scene3d>
              <a:camera prst="orthographicFront"/>
              <a:lightRig rig="soft" dir="t"/>
            </a:scene3d>
            <a:sp3d prstMaterial="matte">
              <a:bevelT w="381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srgbClr val="00B0F0"/>
                </a:solidFill>
              </a:endParaRPr>
            </a:p>
          </p:txBody>
        </p:sp>
        <p:sp>
          <p:nvSpPr>
            <p:cNvPr id="25" name="타원 24">
              <a:extLst>
                <a:ext uri="{FF2B5EF4-FFF2-40B4-BE49-F238E27FC236}">
                  <a16:creationId xmlns:a16="http://schemas.microsoft.com/office/drawing/2014/main" id="{0D40C587-5663-4783-922B-C18B981F9D0C}"/>
                </a:ext>
              </a:extLst>
            </p:cNvPr>
            <p:cNvSpPr/>
            <p:nvPr/>
          </p:nvSpPr>
          <p:spPr>
            <a:xfrm>
              <a:off x="5385392" y="2580349"/>
              <a:ext cx="72000" cy="72000"/>
            </a:xfrm>
            <a:prstGeom prst="ellipse">
              <a:avLst/>
            </a:prstGeom>
            <a:solidFill>
              <a:schemeClr val="tx2">
                <a:lumMod val="50000"/>
              </a:schemeClr>
            </a:solidFill>
            <a:ln w="3175">
              <a:noFill/>
            </a:ln>
            <a:effectLst>
              <a:outerShdw blurRad="63500" dist="12700" dir="2700000" algn="tl" rotWithShape="0">
                <a:prstClr val="black">
                  <a:alpha val="75000"/>
                </a:prstClr>
              </a:outerShdw>
            </a:effectLst>
            <a:scene3d>
              <a:camera prst="orthographicFront"/>
              <a:lightRig rig="soft" dir="t"/>
            </a:scene3d>
            <a:sp3d prstMaterial="matte">
              <a:bevelT w="381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srgbClr val="00B0F0"/>
                </a:solidFill>
              </a:endParaRPr>
            </a:p>
          </p:txBody>
        </p:sp>
        <p:sp>
          <p:nvSpPr>
            <p:cNvPr id="26" name="타원 25">
              <a:extLst>
                <a:ext uri="{FF2B5EF4-FFF2-40B4-BE49-F238E27FC236}">
                  <a16:creationId xmlns:a16="http://schemas.microsoft.com/office/drawing/2014/main" id="{9B80ED08-D543-43EC-9AF6-BE90D474050B}"/>
                </a:ext>
              </a:extLst>
            </p:cNvPr>
            <p:cNvSpPr/>
            <p:nvPr/>
          </p:nvSpPr>
          <p:spPr>
            <a:xfrm>
              <a:off x="5495165" y="2580349"/>
              <a:ext cx="72000" cy="72000"/>
            </a:xfrm>
            <a:prstGeom prst="ellipse">
              <a:avLst/>
            </a:prstGeom>
            <a:solidFill>
              <a:schemeClr val="tx2">
                <a:lumMod val="50000"/>
              </a:schemeClr>
            </a:solidFill>
            <a:ln w="3175">
              <a:noFill/>
            </a:ln>
            <a:effectLst>
              <a:outerShdw blurRad="63500" dist="12700" dir="2700000" algn="tl" rotWithShape="0">
                <a:prstClr val="black">
                  <a:alpha val="75000"/>
                </a:prstClr>
              </a:outerShdw>
            </a:effectLst>
            <a:scene3d>
              <a:camera prst="orthographicFront"/>
              <a:lightRig rig="soft" dir="t"/>
            </a:scene3d>
            <a:sp3d prstMaterial="matte">
              <a:bevelT w="381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srgbClr val="00B0F0"/>
                </a:solidFill>
              </a:endParaRPr>
            </a:p>
          </p:txBody>
        </p:sp>
        <p:sp>
          <p:nvSpPr>
            <p:cNvPr id="27" name="타원 26">
              <a:extLst>
                <a:ext uri="{FF2B5EF4-FFF2-40B4-BE49-F238E27FC236}">
                  <a16:creationId xmlns:a16="http://schemas.microsoft.com/office/drawing/2014/main" id="{BEF4AFF4-70C1-4384-8769-B0C38500E841}"/>
                </a:ext>
              </a:extLst>
            </p:cNvPr>
            <p:cNvSpPr/>
            <p:nvPr/>
          </p:nvSpPr>
          <p:spPr>
            <a:xfrm>
              <a:off x="5604938" y="2580349"/>
              <a:ext cx="72000" cy="72000"/>
            </a:xfrm>
            <a:prstGeom prst="ellipse">
              <a:avLst/>
            </a:prstGeom>
            <a:solidFill>
              <a:schemeClr val="tx2">
                <a:lumMod val="50000"/>
              </a:schemeClr>
            </a:solidFill>
            <a:ln w="3175">
              <a:noFill/>
            </a:ln>
            <a:effectLst>
              <a:outerShdw blurRad="63500" dist="12700" dir="2700000" algn="tl" rotWithShape="0">
                <a:prstClr val="black">
                  <a:alpha val="75000"/>
                </a:prstClr>
              </a:outerShdw>
            </a:effectLst>
            <a:scene3d>
              <a:camera prst="orthographicFront"/>
              <a:lightRig rig="soft" dir="t"/>
            </a:scene3d>
            <a:sp3d prstMaterial="matte">
              <a:bevelT w="381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srgbClr val="00B0F0"/>
                </a:solidFill>
              </a:endParaRPr>
            </a:p>
          </p:txBody>
        </p:sp>
        <p:sp>
          <p:nvSpPr>
            <p:cNvPr id="28" name="타원 27">
              <a:extLst>
                <a:ext uri="{FF2B5EF4-FFF2-40B4-BE49-F238E27FC236}">
                  <a16:creationId xmlns:a16="http://schemas.microsoft.com/office/drawing/2014/main" id="{B96ACC92-32FA-4288-8A14-9D7DA7A39E59}"/>
                </a:ext>
              </a:extLst>
            </p:cNvPr>
            <p:cNvSpPr/>
            <p:nvPr/>
          </p:nvSpPr>
          <p:spPr>
            <a:xfrm>
              <a:off x="5714711" y="2580349"/>
              <a:ext cx="72000" cy="72000"/>
            </a:xfrm>
            <a:prstGeom prst="ellipse">
              <a:avLst/>
            </a:prstGeom>
            <a:solidFill>
              <a:schemeClr val="tx2">
                <a:lumMod val="50000"/>
              </a:schemeClr>
            </a:solidFill>
            <a:ln w="3175">
              <a:noFill/>
            </a:ln>
            <a:effectLst>
              <a:outerShdw blurRad="63500" dist="12700" dir="2700000" algn="tl" rotWithShape="0">
                <a:prstClr val="black">
                  <a:alpha val="75000"/>
                </a:prstClr>
              </a:outerShdw>
            </a:effectLst>
            <a:scene3d>
              <a:camera prst="orthographicFront"/>
              <a:lightRig rig="soft" dir="t"/>
            </a:scene3d>
            <a:sp3d prstMaterial="matte">
              <a:bevelT w="381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srgbClr val="00B0F0"/>
                </a:solidFill>
              </a:endParaRPr>
            </a:p>
          </p:txBody>
        </p:sp>
        <p:sp>
          <p:nvSpPr>
            <p:cNvPr id="29" name="타원 28">
              <a:extLst>
                <a:ext uri="{FF2B5EF4-FFF2-40B4-BE49-F238E27FC236}">
                  <a16:creationId xmlns:a16="http://schemas.microsoft.com/office/drawing/2014/main" id="{BD0628E3-496C-43C1-87E2-46D033D8C8E4}"/>
                </a:ext>
              </a:extLst>
            </p:cNvPr>
            <p:cNvSpPr/>
            <p:nvPr/>
          </p:nvSpPr>
          <p:spPr>
            <a:xfrm>
              <a:off x="5824484" y="2580349"/>
              <a:ext cx="72000" cy="72000"/>
            </a:xfrm>
            <a:prstGeom prst="ellipse">
              <a:avLst/>
            </a:prstGeom>
            <a:solidFill>
              <a:schemeClr val="tx2">
                <a:lumMod val="50000"/>
              </a:schemeClr>
            </a:solidFill>
            <a:ln w="3175">
              <a:noFill/>
            </a:ln>
            <a:effectLst>
              <a:outerShdw blurRad="63500" dist="12700" dir="2700000" algn="tl" rotWithShape="0">
                <a:prstClr val="black">
                  <a:alpha val="75000"/>
                </a:prstClr>
              </a:outerShdw>
            </a:effectLst>
            <a:scene3d>
              <a:camera prst="orthographicFront"/>
              <a:lightRig rig="soft" dir="t"/>
            </a:scene3d>
            <a:sp3d prstMaterial="matte">
              <a:bevelT w="381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srgbClr val="00B0F0"/>
                </a:solidFill>
              </a:endParaRPr>
            </a:p>
          </p:txBody>
        </p:sp>
        <p:sp>
          <p:nvSpPr>
            <p:cNvPr id="30" name="타원 29">
              <a:extLst>
                <a:ext uri="{FF2B5EF4-FFF2-40B4-BE49-F238E27FC236}">
                  <a16:creationId xmlns:a16="http://schemas.microsoft.com/office/drawing/2014/main" id="{0FE6EE1C-1C5D-4632-97B7-FE2942B4119E}"/>
                </a:ext>
              </a:extLst>
            </p:cNvPr>
            <p:cNvSpPr/>
            <p:nvPr/>
          </p:nvSpPr>
          <p:spPr>
            <a:xfrm>
              <a:off x="5165846" y="2735337"/>
              <a:ext cx="72000" cy="72000"/>
            </a:xfrm>
            <a:prstGeom prst="ellipse">
              <a:avLst/>
            </a:prstGeom>
            <a:solidFill>
              <a:schemeClr val="tx2">
                <a:lumMod val="50000"/>
              </a:schemeClr>
            </a:solidFill>
            <a:ln w="3175">
              <a:noFill/>
            </a:ln>
            <a:effectLst>
              <a:outerShdw blurRad="63500" dist="12700" dir="2700000" algn="tl" rotWithShape="0">
                <a:prstClr val="black">
                  <a:alpha val="75000"/>
                </a:prstClr>
              </a:outerShdw>
            </a:effectLst>
            <a:scene3d>
              <a:camera prst="orthographicFront"/>
              <a:lightRig rig="soft" dir="t"/>
            </a:scene3d>
            <a:sp3d prstMaterial="matte">
              <a:bevelT w="381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srgbClr val="00B0F0"/>
                </a:solidFill>
              </a:endParaRPr>
            </a:p>
          </p:txBody>
        </p:sp>
        <p:sp>
          <p:nvSpPr>
            <p:cNvPr id="31" name="타원 30">
              <a:extLst>
                <a:ext uri="{FF2B5EF4-FFF2-40B4-BE49-F238E27FC236}">
                  <a16:creationId xmlns:a16="http://schemas.microsoft.com/office/drawing/2014/main" id="{B594A00F-22F4-4EAE-A3DB-16064B323345}"/>
                </a:ext>
              </a:extLst>
            </p:cNvPr>
            <p:cNvSpPr/>
            <p:nvPr/>
          </p:nvSpPr>
          <p:spPr>
            <a:xfrm>
              <a:off x="5275619" y="2735337"/>
              <a:ext cx="72000" cy="72000"/>
            </a:xfrm>
            <a:prstGeom prst="ellipse">
              <a:avLst/>
            </a:prstGeom>
            <a:solidFill>
              <a:schemeClr val="tx2">
                <a:lumMod val="50000"/>
              </a:schemeClr>
            </a:solidFill>
            <a:ln w="3175">
              <a:noFill/>
            </a:ln>
            <a:effectLst>
              <a:outerShdw blurRad="63500" dist="12700" dir="2700000" algn="tl" rotWithShape="0">
                <a:prstClr val="black">
                  <a:alpha val="75000"/>
                </a:prstClr>
              </a:outerShdw>
            </a:effectLst>
            <a:scene3d>
              <a:camera prst="orthographicFront"/>
              <a:lightRig rig="soft" dir="t"/>
            </a:scene3d>
            <a:sp3d prstMaterial="matte">
              <a:bevelT w="381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srgbClr val="00B0F0"/>
                </a:solidFill>
              </a:endParaRPr>
            </a:p>
          </p:txBody>
        </p:sp>
        <p:sp>
          <p:nvSpPr>
            <p:cNvPr id="32" name="타원 31">
              <a:extLst>
                <a:ext uri="{FF2B5EF4-FFF2-40B4-BE49-F238E27FC236}">
                  <a16:creationId xmlns:a16="http://schemas.microsoft.com/office/drawing/2014/main" id="{F47DF804-8A79-4D3A-9BCB-8E6132CACEBC}"/>
                </a:ext>
              </a:extLst>
            </p:cNvPr>
            <p:cNvSpPr/>
            <p:nvPr/>
          </p:nvSpPr>
          <p:spPr>
            <a:xfrm>
              <a:off x="5385392" y="2735337"/>
              <a:ext cx="72000" cy="72000"/>
            </a:xfrm>
            <a:prstGeom prst="ellipse">
              <a:avLst/>
            </a:prstGeom>
            <a:solidFill>
              <a:schemeClr val="tx2">
                <a:lumMod val="50000"/>
              </a:schemeClr>
            </a:solidFill>
            <a:ln w="3175">
              <a:noFill/>
            </a:ln>
            <a:effectLst>
              <a:outerShdw blurRad="63500" dist="12700" dir="2700000" algn="tl" rotWithShape="0">
                <a:prstClr val="black">
                  <a:alpha val="75000"/>
                </a:prstClr>
              </a:outerShdw>
            </a:effectLst>
            <a:scene3d>
              <a:camera prst="orthographicFront"/>
              <a:lightRig rig="soft" dir="t"/>
            </a:scene3d>
            <a:sp3d prstMaterial="matte">
              <a:bevelT w="381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srgbClr val="00B0F0"/>
                </a:solidFill>
              </a:endParaRPr>
            </a:p>
          </p:txBody>
        </p:sp>
        <p:sp>
          <p:nvSpPr>
            <p:cNvPr id="33" name="타원 32">
              <a:extLst>
                <a:ext uri="{FF2B5EF4-FFF2-40B4-BE49-F238E27FC236}">
                  <a16:creationId xmlns:a16="http://schemas.microsoft.com/office/drawing/2014/main" id="{AE25F041-3BC2-475B-A8AE-AA444DFC7AF1}"/>
                </a:ext>
              </a:extLst>
            </p:cNvPr>
            <p:cNvSpPr/>
            <p:nvPr/>
          </p:nvSpPr>
          <p:spPr>
            <a:xfrm>
              <a:off x="5495165" y="2735337"/>
              <a:ext cx="72000" cy="72000"/>
            </a:xfrm>
            <a:prstGeom prst="ellipse">
              <a:avLst/>
            </a:prstGeom>
            <a:solidFill>
              <a:schemeClr val="tx2">
                <a:lumMod val="50000"/>
              </a:schemeClr>
            </a:solidFill>
            <a:ln w="3175">
              <a:noFill/>
            </a:ln>
            <a:effectLst>
              <a:outerShdw blurRad="63500" dist="12700" dir="2700000" algn="tl" rotWithShape="0">
                <a:prstClr val="black">
                  <a:alpha val="75000"/>
                </a:prstClr>
              </a:outerShdw>
            </a:effectLst>
            <a:scene3d>
              <a:camera prst="orthographicFront"/>
              <a:lightRig rig="soft" dir="t"/>
            </a:scene3d>
            <a:sp3d prstMaterial="matte">
              <a:bevelT w="381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srgbClr val="00B0F0"/>
                </a:solidFill>
              </a:endParaRPr>
            </a:p>
          </p:txBody>
        </p:sp>
        <p:sp>
          <p:nvSpPr>
            <p:cNvPr id="34" name="타원 33">
              <a:extLst>
                <a:ext uri="{FF2B5EF4-FFF2-40B4-BE49-F238E27FC236}">
                  <a16:creationId xmlns:a16="http://schemas.microsoft.com/office/drawing/2014/main" id="{9BD9F670-4AA3-453A-B5E5-000D875ED018}"/>
                </a:ext>
              </a:extLst>
            </p:cNvPr>
            <p:cNvSpPr/>
            <p:nvPr/>
          </p:nvSpPr>
          <p:spPr>
            <a:xfrm>
              <a:off x="5604938" y="2735337"/>
              <a:ext cx="72000" cy="72000"/>
            </a:xfrm>
            <a:prstGeom prst="ellipse">
              <a:avLst/>
            </a:prstGeom>
            <a:solidFill>
              <a:schemeClr val="tx2">
                <a:lumMod val="50000"/>
              </a:schemeClr>
            </a:solidFill>
            <a:ln w="3175">
              <a:noFill/>
            </a:ln>
            <a:effectLst>
              <a:outerShdw blurRad="63500" dist="12700" dir="2700000" algn="tl" rotWithShape="0">
                <a:prstClr val="black">
                  <a:alpha val="75000"/>
                </a:prstClr>
              </a:outerShdw>
            </a:effectLst>
            <a:scene3d>
              <a:camera prst="orthographicFront"/>
              <a:lightRig rig="soft" dir="t"/>
            </a:scene3d>
            <a:sp3d prstMaterial="matte">
              <a:bevelT w="381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srgbClr val="00B0F0"/>
                </a:solidFill>
              </a:endParaRPr>
            </a:p>
          </p:txBody>
        </p:sp>
        <p:sp>
          <p:nvSpPr>
            <p:cNvPr id="35" name="타원 34">
              <a:extLst>
                <a:ext uri="{FF2B5EF4-FFF2-40B4-BE49-F238E27FC236}">
                  <a16:creationId xmlns:a16="http://schemas.microsoft.com/office/drawing/2014/main" id="{8A07C306-6143-4C00-9514-DC8CF1AF8231}"/>
                </a:ext>
              </a:extLst>
            </p:cNvPr>
            <p:cNvSpPr/>
            <p:nvPr/>
          </p:nvSpPr>
          <p:spPr>
            <a:xfrm>
              <a:off x="5714711" y="2735337"/>
              <a:ext cx="72000" cy="72000"/>
            </a:xfrm>
            <a:prstGeom prst="ellipse">
              <a:avLst/>
            </a:prstGeom>
            <a:solidFill>
              <a:schemeClr val="tx2">
                <a:lumMod val="50000"/>
              </a:schemeClr>
            </a:solidFill>
            <a:ln w="3175">
              <a:noFill/>
            </a:ln>
            <a:effectLst>
              <a:outerShdw blurRad="63500" dist="12700" dir="2700000" algn="tl" rotWithShape="0">
                <a:prstClr val="black">
                  <a:alpha val="75000"/>
                </a:prstClr>
              </a:outerShdw>
            </a:effectLst>
            <a:scene3d>
              <a:camera prst="orthographicFront"/>
              <a:lightRig rig="soft" dir="t"/>
            </a:scene3d>
            <a:sp3d prstMaterial="matte">
              <a:bevelT w="381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srgbClr val="00B0F0"/>
                </a:solidFill>
              </a:endParaRPr>
            </a:p>
          </p:txBody>
        </p:sp>
        <p:sp>
          <p:nvSpPr>
            <p:cNvPr id="36" name="타원 35">
              <a:extLst>
                <a:ext uri="{FF2B5EF4-FFF2-40B4-BE49-F238E27FC236}">
                  <a16:creationId xmlns:a16="http://schemas.microsoft.com/office/drawing/2014/main" id="{13C7F4F0-B673-4556-B912-20D3C330A46F}"/>
                </a:ext>
              </a:extLst>
            </p:cNvPr>
            <p:cNvSpPr/>
            <p:nvPr/>
          </p:nvSpPr>
          <p:spPr>
            <a:xfrm>
              <a:off x="5824484" y="2735337"/>
              <a:ext cx="72000" cy="72000"/>
            </a:xfrm>
            <a:prstGeom prst="ellipse">
              <a:avLst/>
            </a:prstGeom>
            <a:solidFill>
              <a:schemeClr val="tx2">
                <a:lumMod val="50000"/>
              </a:schemeClr>
            </a:solidFill>
            <a:ln w="3175">
              <a:noFill/>
            </a:ln>
            <a:effectLst>
              <a:outerShdw blurRad="63500" dist="12700" dir="2700000" algn="tl" rotWithShape="0">
                <a:prstClr val="black">
                  <a:alpha val="75000"/>
                </a:prstClr>
              </a:outerShdw>
            </a:effectLst>
            <a:scene3d>
              <a:camera prst="orthographicFront"/>
              <a:lightRig rig="soft" dir="t"/>
            </a:scene3d>
            <a:sp3d prstMaterial="matte">
              <a:bevelT w="381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srgbClr val="00B0F0"/>
                </a:solidFill>
              </a:endParaRPr>
            </a:p>
          </p:txBody>
        </p:sp>
      </p:grpSp>
      <p:sp>
        <p:nvSpPr>
          <p:cNvPr id="37" name="사각형: 둥근 모서리 36">
            <a:extLst>
              <a:ext uri="{FF2B5EF4-FFF2-40B4-BE49-F238E27FC236}">
                <a16:creationId xmlns:a16="http://schemas.microsoft.com/office/drawing/2014/main" id="{44A50C54-4C1E-42E9-9FB5-D1D2B87A45EF}"/>
              </a:ext>
            </a:extLst>
          </p:cNvPr>
          <p:cNvSpPr/>
          <p:nvPr/>
        </p:nvSpPr>
        <p:spPr>
          <a:xfrm>
            <a:off x="2849115" y="185923"/>
            <a:ext cx="8883841" cy="722723"/>
          </a:xfrm>
          <a:prstGeom prst="roundRect">
            <a:avLst>
              <a:gd name="adj" fmla="val 50000"/>
            </a:avLst>
          </a:prstGeom>
          <a:solidFill>
            <a:schemeClr val="tx2">
              <a:lumMod val="50000"/>
            </a:schemeClr>
          </a:solidFill>
          <a:ln w="53975"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38" name="사각형: 둥근 모서리 37">
            <a:extLst>
              <a:ext uri="{FF2B5EF4-FFF2-40B4-BE49-F238E27FC236}">
                <a16:creationId xmlns:a16="http://schemas.microsoft.com/office/drawing/2014/main" id="{E68E1812-7EE4-48C8-9FA4-7C6A1CBD9AC1}"/>
              </a:ext>
            </a:extLst>
          </p:cNvPr>
          <p:cNvSpPr/>
          <p:nvPr/>
        </p:nvSpPr>
        <p:spPr>
          <a:xfrm>
            <a:off x="2962466" y="256250"/>
            <a:ext cx="8670733" cy="582068"/>
          </a:xfrm>
          <a:prstGeom prst="roundRect">
            <a:avLst>
              <a:gd name="adj" fmla="val 50000"/>
            </a:avLst>
          </a:prstGeom>
          <a:solidFill>
            <a:schemeClr val="tx2">
              <a:lumMod val="50000"/>
            </a:schemeClr>
          </a:solidFill>
          <a:ln w="53975">
            <a:noFill/>
          </a:ln>
          <a:effectLst>
            <a:innerShdw blurRad="88900" dist="25400" dir="16200000">
              <a:prstClr val="black">
                <a:alpha val="73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 latinLnBrk="0">
              <a:defRPr/>
            </a:pPr>
            <a:r>
              <a:rPr lang="en-US" altLang="ko-KR" sz="2400" b="1" i="1" kern="0" dirty="0">
                <a:solidFill>
                  <a:srgbClr val="44546A">
                    <a:lumMod val="50000"/>
                  </a:srgbClr>
                </a:solidFill>
              </a:rPr>
              <a:t>PPT PRESENTATION </a:t>
            </a:r>
            <a:r>
              <a:rPr lang="en-US" altLang="ko-KR" sz="800" kern="0" dirty="0">
                <a:solidFill>
                  <a:srgbClr val="44546A">
                    <a:lumMod val="50000"/>
                  </a:srgbClr>
                </a:solidFill>
              </a:rPr>
              <a:t>Enjoy your stylish business and campus life with BIZCAM</a:t>
            </a:r>
          </a:p>
        </p:txBody>
      </p:sp>
      <p:graphicFrame>
        <p:nvGraphicFramePr>
          <p:cNvPr id="52" name="차트 51"/>
          <p:cNvGraphicFramePr/>
          <p:nvPr/>
        </p:nvGraphicFramePr>
        <p:xfrm>
          <a:off x="1262618" y="1619249"/>
          <a:ext cx="2523193" cy="28287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4" name="직사각형 53"/>
          <p:cNvSpPr/>
          <p:nvPr/>
        </p:nvSpPr>
        <p:spPr>
          <a:xfrm>
            <a:off x="1262618" y="5453135"/>
            <a:ext cx="2521142" cy="9925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1200" b="1" dirty="0">
                <a:solidFill>
                  <a:prstClr val="white"/>
                </a:solidFill>
              </a:rPr>
              <a:t>CONTENTS A</a:t>
            </a:r>
          </a:p>
          <a:p>
            <a:pPr algn="ctr">
              <a:lnSpc>
                <a:spcPct val="150000"/>
              </a:lnSpc>
            </a:pPr>
            <a:r>
              <a:rPr lang="ja-JP" altLang="en-US" sz="1100" dirty="0">
                <a:solidFill>
                  <a:prstClr val="white"/>
                </a:solidFill>
              </a:rPr>
              <a:t>詳しい内容を書いてみよう</a:t>
            </a:r>
          </a:p>
          <a:p>
            <a:pPr algn="ctr">
              <a:lnSpc>
                <a:spcPct val="150000"/>
              </a:lnSpc>
            </a:pPr>
            <a:r>
              <a:rPr lang="en-US" altLang="ja-JP" sz="800" dirty="0">
                <a:solidFill>
                  <a:prstClr val="white"/>
                </a:solidFill>
              </a:rPr>
              <a:t>PAPOZIP</a:t>
            </a:r>
            <a:r>
              <a:rPr lang="ja-JP" altLang="en-US" sz="800" dirty="0">
                <a:solidFill>
                  <a:prstClr val="white"/>
                </a:solidFill>
              </a:rPr>
              <a:t>と一緒に</a:t>
            </a:r>
            <a:r>
              <a:rPr lang="en-US" altLang="ja-JP" sz="800" dirty="0">
                <a:solidFill>
                  <a:prstClr val="white"/>
                </a:solidFill>
              </a:rPr>
              <a:t>ppt</a:t>
            </a:r>
            <a:r>
              <a:rPr lang="ja-JP" altLang="en-US" sz="800" dirty="0">
                <a:solidFill>
                  <a:prstClr val="white"/>
                </a:solidFill>
              </a:rPr>
              <a:t>を作る楽しさを感じてください</a:t>
            </a:r>
            <a:endParaRPr lang="ko-KR" altLang="en-US" sz="800" dirty="0">
              <a:solidFill>
                <a:prstClr val="white"/>
              </a:solidFill>
            </a:endParaRPr>
          </a:p>
        </p:txBody>
      </p:sp>
      <p:sp>
        <p:nvSpPr>
          <p:cNvPr id="55" name="Freeform 11"/>
          <p:cNvSpPr>
            <a:spLocks noEditPoints="1"/>
          </p:cNvSpPr>
          <p:nvPr/>
        </p:nvSpPr>
        <p:spPr bwMode="auto">
          <a:xfrm>
            <a:off x="2404282" y="4912491"/>
            <a:ext cx="237814" cy="291969"/>
          </a:xfrm>
          <a:custGeom>
            <a:avLst/>
            <a:gdLst>
              <a:gd name="T0" fmla="*/ 1930 w 2831"/>
              <a:gd name="T1" fmla="*/ 2787 h 3472"/>
              <a:gd name="T2" fmla="*/ 1791 w 2831"/>
              <a:gd name="T3" fmla="*/ 2855 h 3472"/>
              <a:gd name="T4" fmla="*/ 2114 w 2831"/>
              <a:gd name="T5" fmla="*/ 3172 h 3472"/>
              <a:gd name="T6" fmla="*/ 2628 w 2831"/>
              <a:gd name="T7" fmla="*/ 2656 h 3472"/>
              <a:gd name="T8" fmla="*/ 2538 w 2831"/>
              <a:gd name="T9" fmla="*/ 2529 h 3472"/>
              <a:gd name="T10" fmla="*/ 1440 w 2831"/>
              <a:gd name="T11" fmla="*/ 2529 h 3472"/>
              <a:gd name="T12" fmla="*/ 914 w 2831"/>
              <a:gd name="T13" fmla="*/ 2569 h 3472"/>
              <a:gd name="T14" fmla="*/ 928 w 2831"/>
              <a:gd name="T15" fmla="*/ 2433 h 3472"/>
              <a:gd name="T16" fmla="*/ 807 w 2831"/>
              <a:gd name="T17" fmla="*/ 2382 h 3472"/>
              <a:gd name="T18" fmla="*/ 439 w 2831"/>
              <a:gd name="T19" fmla="*/ 2514 h 3472"/>
              <a:gd name="T20" fmla="*/ 470 w 2831"/>
              <a:gd name="T21" fmla="*/ 2433 h 3472"/>
              <a:gd name="T22" fmla="*/ 2186 w 2831"/>
              <a:gd name="T23" fmla="*/ 2182 h 3472"/>
              <a:gd name="T24" fmla="*/ 2642 w 2831"/>
              <a:gd name="T25" fmla="*/ 2371 h 3472"/>
              <a:gd name="T26" fmla="*/ 2831 w 2831"/>
              <a:gd name="T27" fmla="*/ 2827 h 3472"/>
              <a:gd name="T28" fmla="*/ 2642 w 2831"/>
              <a:gd name="T29" fmla="*/ 3283 h 3472"/>
              <a:gd name="T30" fmla="*/ 2186 w 2831"/>
              <a:gd name="T31" fmla="*/ 3472 h 3472"/>
              <a:gd name="T32" fmla="*/ 1729 w 2831"/>
              <a:gd name="T33" fmla="*/ 3283 h 3472"/>
              <a:gd name="T34" fmla="*/ 1540 w 2831"/>
              <a:gd name="T35" fmla="*/ 2827 h 3472"/>
              <a:gd name="T36" fmla="*/ 1729 w 2831"/>
              <a:gd name="T37" fmla="*/ 2371 h 3472"/>
              <a:gd name="T38" fmla="*/ 2186 w 2831"/>
              <a:gd name="T39" fmla="*/ 2182 h 3472"/>
              <a:gd name="T40" fmla="*/ 1540 w 2831"/>
              <a:gd name="T41" fmla="*/ 2083 h 3472"/>
              <a:gd name="T42" fmla="*/ 914 w 2831"/>
              <a:gd name="T43" fmla="*/ 2123 h 3472"/>
              <a:gd name="T44" fmla="*/ 928 w 2831"/>
              <a:gd name="T45" fmla="*/ 1986 h 3472"/>
              <a:gd name="T46" fmla="*/ 807 w 2831"/>
              <a:gd name="T47" fmla="*/ 1957 h 3472"/>
              <a:gd name="T48" fmla="*/ 439 w 2831"/>
              <a:gd name="T49" fmla="*/ 2088 h 3472"/>
              <a:gd name="T50" fmla="*/ 470 w 2831"/>
              <a:gd name="T51" fmla="*/ 2007 h 3472"/>
              <a:gd name="T52" fmla="*/ 944 w 2831"/>
              <a:gd name="T53" fmla="*/ 1588 h 3472"/>
              <a:gd name="T54" fmla="*/ 1786 w 2831"/>
              <a:gd name="T55" fmla="*/ 1702 h 3472"/>
              <a:gd name="T56" fmla="*/ 904 w 2831"/>
              <a:gd name="T57" fmla="*/ 1716 h 3472"/>
              <a:gd name="T58" fmla="*/ 944 w 2831"/>
              <a:gd name="T59" fmla="*/ 1588 h 3472"/>
              <a:gd name="T60" fmla="*/ 800 w 2831"/>
              <a:gd name="T61" fmla="*/ 1548 h 3472"/>
              <a:gd name="T62" fmla="*/ 430 w 2831"/>
              <a:gd name="T63" fmla="*/ 1656 h 3472"/>
              <a:gd name="T64" fmla="*/ 484 w 2831"/>
              <a:gd name="T65" fmla="*/ 1589 h 3472"/>
              <a:gd name="T66" fmla="*/ 1738 w 2831"/>
              <a:gd name="T67" fmla="*/ 1140 h 3472"/>
              <a:gd name="T68" fmla="*/ 1778 w 2831"/>
              <a:gd name="T69" fmla="*/ 1269 h 3472"/>
              <a:gd name="T70" fmla="*/ 896 w 2831"/>
              <a:gd name="T71" fmla="*/ 1255 h 3472"/>
              <a:gd name="T72" fmla="*/ 769 w 2831"/>
              <a:gd name="T73" fmla="*/ 1030 h 3472"/>
              <a:gd name="T74" fmla="*/ 616 w 2831"/>
              <a:gd name="T75" fmla="*/ 1312 h 3472"/>
              <a:gd name="T76" fmla="*/ 423 w 2831"/>
              <a:gd name="T77" fmla="*/ 1202 h 3472"/>
              <a:gd name="T78" fmla="*/ 496 w 2831"/>
              <a:gd name="T79" fmla="*/ 1154 h 3472"/>
              <a:gd name="T80" fmla="*/ 548 w 2831"/>
              <a:gd name="T81" fmla="*/ 372 h 3472"/>
              <a:gd name="T82" fmla="*/ 681 w 2831"/>
              <a:gd name="T83" fmla="*/ 618 h 3472"/>
              <a:gd name="T84" fmla="*/ 1588 w 2831"/>
              <a:gd name="T85" fmla="*/ 597 h 3472"/>
              <a:gd name="T86" fmla="*/ 1683 w 2831"/>
              <a:gd name="T87" fmla="*/ 347 h 3472"/>
              <a:gd name="T88" fmla="*/ 2201 w 2831"/>
              <a:gd name="T89" fmla="*/ 438 h 3472"/>
              <a:gd name="T90" fmla="*/ 2118 w 2831"/>
              <a:gd name="T91" fmla="*/ 2037 h 3472"/>
              <a:gd name="T92" fmla="*/ 1412 w 2831"/>
              <a:gd name="T93" fmla="*/ 3005 h 3472"/>
              <a:gd name="T94" fmla="*/ 47 w 2831"/>
              <a:gd name="T95" fmla="*/ 3054 h 3472"/>
              <a:gd name="T96" fmla="*/ 21 w 2831"/>
              <a:gd name="T97" fmla="*/ 455 h 3472"/>
              <a:gd name="T98" fmla="*/ 1118 w 2831"/>
              <a:gd name="T99" fmla="*/ 99 h 3472"/>
              <a:gd name="T100" fmla="*/ 1053 w 2831"/>
              <a:gd name="T101" fmla="*/ 211 h 3472"/>
              <a:gd name="T102" fmla="*/ 1182 w 2831"/>
              <a:gd name="T103" fmla="*/ 211 h 3472"/>
              <a:gd name="T104" fmla="*/ 1118 w 2831"/>
              <a:gd name="T105" fmla="*/ 99 h 3472"/>
              <a:gd name="T106" fmla="*/ 1268 w 2831"/>
              <a:gd name="T107" fmla="*/ 85 h 3472"/>
              <a:gd name="T108" fmla="*/ 1328 w 2831"/>
              <a:gd name="T109" fmla="*/ 238 h 3472"/>
              <a:gd name="T110" fmla="*/ 1564 w 2831"/>
              <a:gd name="T111" fmla="*/ 312 h 3472"/>
              <a:gd name="T112" fmla="*/ 1547 w 2831"/>
              <a:gd name="T113" fmla="*/ 503 h 3472"/>
              <a:gd name="T114" fmla="*/ 711 w 2831"/>
              <a:gd name="T115" fmla="*/ 521 h 3472"/>
              <a:gd name="T116" fmla="*/ 657 w 2831"/>
              <a:gd name="T117" fmla="*/ 338 h 3472"/>
              <a:gd name="T118" fmla="*/ 889 w 2831"/>
              <a:gd name="T119" fmla="*/ 245 h 3472"/>
              <a:gd name="T120" fmla="*/ 954 w 2831"/>
              <a:gd name="T121" fmla="*/ 112 h 34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2831" h="3472">
                <a:moveTo>
                  <a:pt x="2538" y="2529"/>
                </a:moveTo>
                <a:lnTo>
                  <a:pt x="2517" y="2531"/>
                </a:lnTo>
                <a:lnTo>
                  <a:pt x="2496" y="2537"/>
                </a:lnTo>
                <a:lnTo>
                  <a:pt x="2476" y="2547"/>
                </a:lnTo>
                <a:lnTo>
                  <a:pt x="2459" y="2563"/>
                </a:lnTo>
                <a:lnTo>
                  <a:pt x="2124" y="2939"/>
                </a:lnTo>
                <a:lnTo>
                  <a:pt x="1950" y="2800"/>
                </a:lnTo>
                <a:lnTo>
                  <a:pt x="1930" y="2787"/>
                </a:lnTo>
                <a:lnTo>
                  <a:pt x="1909" y="2780"/>
                </a:lnTo>
                <a:lnTo>
                  <a:pt x="1888" y="2778"/>
                </a:lnTo>
                <a:lnTo>
                  <a:pt x="1866" y="2780"/>
                </a:lnTo>
                <a:lnTo>
                  <a:pt x="1845" y="2787"/>
                </a:lnTo>
                <a:lnTo>
                  <a:pt x="1826" y="2799"/>
                </a:lnTo>
                <a:lnTo>
                  <a:pt x="1810" y="2814"/>
                </a:lnTo>
                <a:lnTo>
                  <a:pt x="1797" y="2834"/>
                </a:lnTo>
                <a:lnTo>
                  <a:pt x="1791" y="2855"/>
                </a:lnTo>
                <a:lnTo>
                  <a:pt x="1788" y="2876"/>
                </a:lnTo>
                <a:lnTo>
                  <a:pt x="1791" y="2899"/>
                </a:lnTo>
                <a:lnTo>
                  <a:pt x="1797" y="2920"/>
                </a:lnTo>
                <a:lnTo>
                  <a:pt x="1809" y="2938"/>
                </a:lnTo>
                <a:lnTo>
                  <a:pt x="1826" y="2954"/>
                </a:lnTo>
                <a:lnTo>
                  <a:pt x="2073" y="3152"/>
                </a:lnTo>
                <a:lnTo>
                  <a:pt x="2093" y="3165"/>
                </a:lnTo>
                <a:lnTo>
                  <a:pt x="2114" y="3172"/>
                </a:lnTo>
                <a:lnTo>
                  <a:pt x="2135" y="3174"/>
                </a:lnTo>
                <a:lnTo>
                  <a:pt x="2156" y="3172"/>
                </a:lnTo>
                <a:lnTo>
                  <a:pt x="2175" y="3166"/>
                </a:lnTo>
                <a:lnTo>
                  <a:pt x="2194" y="3155"/>
                </a:lnTo>
                <a:lnTo>
                  <a:pt x="2210" y="3142"/>
                </a:lnTo>
                <a:lnTo>
                  <a:pt x="2607" y="2694"/>
                </a:lnTo>
                <a:lnTo>
                  <a:pt x="2620" y="2676"/>
                </a:lnTo>
                <a:lnTo>
                  <a:pt x="2628" y="2656"/>
                </a:lnTo>
                <a:lnTo>
                  <a:pt x="2633" y="2633"/>
                </a:lnTo>
                <a:lnTo>
                  <a:pt x="2631" y="2612"/>
                </a:lnTo>
                <a:lnTo>
                  <a:pt x="2625" y="2591"/>
                </a:lnTo>
                <a:lnTo>
                  <a:pt x="2615" y="2571"/>
                </a:lnTo>
                <a:lnTo>
                  <a:pt x="2599" y="2555"/>
                </a:lnTo>
                <a:lnTo>
                  <a:pt x="2580" y="2542"/>
                </a:lnTo>
                <a:lnTo>
                  <a:pt x="2560" y="2534"/>
                </a:lnTo>
                <a:lnTo>
                  <a:pt x="2538" y="2529"/>
                </a:lnTo>
                <a:close/>
                <a:moveTo>
                  <a:pt x="944" y="2430"/>
                </a:moveTo>
                <a:lnTo>
                  <a:pt x="1391" y="2430"/>
                </a:lnTo>
                <a:lnTo>
                  <a:pt x="1406" y="2433"/>
                </a:lnTo>
                <a:lnTo>
                  <a:pt x="1420" y="2440"/>
                </a:lnTo>
                <a:lnTo>
                  <a:pt x="1431" y="2450"/>
                </a:lnTo>
                <a:lnTo>
                  <a:pt x="1438" y="2464"/>
                </a:lnTo>
                <a:lnTo>
                  <a:pt x="1440" y="2480"/>
                </a:lnTo>
                <a:lnTo>
                  <a:pt x="1440" y="2529"/>
                </a:lnTo>
                <a:lnTo>
                  <a:pt x="1438" y="2545"/>
                </a:lnTo>
                <a:lnTo>
                  <a:pt x="1431" y="2559"/>
                </a:lnTo>
                <a:lnTo>
                  <a:pt x="1420" y="2569"/>
                </a:lnTo>
                <a:lnTo>
                  <a:pt x="1406" y="2577"/>
                </a:lnTo>
                <a:lnTo>
                  <a:pt x="1391" y="2579"/>
                </a:lnTo>
                <a:lnTo>
                  <a:pt x="944" y="2579"/>
                </a:lnTo>
                <a:lnTo>
                  <a:pt x="928" y="2577"/>
                </a:lnTo>
                <a:lnTo>
                  <a:pt x="914" y="2569"/>
                </a:lnTo>
                <a:lnTo>
                  <a:pt x="904" y="2559"/>
                </a:lnTo>
                <a:lnTo>
                  <a:pt x="896" y="2545"/>
                </a:lnTo>
                <a:lnTo>
                  <a:pt x="894" y="2529"/>
                </a:lnTo>
                <a:lnTo>
                  <a:pt x="894" y="2480"/>
                </a:lnTo>
                <a:lnTo>
                  <a:pt x="896" y="2464"/>
                </a:lnTo>
                <a:lnTo>
                  <a:pt x="904" y="2450"/>
                </a:lnTo>
                <a:lnTo>
                  <a:pt x="914" y="2440"/>
                </a:lnTo>
                <a:lnTo>
                  <a:pt x="928" y="2433"/>
                </a:lnTo>
                <a:lnTo>
                  <a:pt x="944" y="2430"/>
                </a:lnTo>
                <a:close/>
                <a:moveTo>
                  <a:pt x="769" y="2319"/>
                </a:moveTo>
                <a:lnTo>
                  <a:pt x="783" y="2322"/>
                </a:lnTo>
                <a:lnTo>
                  <a:pt x="795" y="2330"/>
                </a:lnTo>
                <a:lnTo>
                  <a:pt x="805" y="2341"/>
                </a:lnTo>
                <a:lnTo>
                  <a:pt x="810" y="2355"/>
                </a:lnTo>
                <a:lnTo>
                  <a:pt x="810" y="2368"/>
                </a:lnTo>
                <a:lnTo>
                  <a:pt x="807" y="2382"/>
                </a:lnTo>
                <a:lnTo>
                  <a:pt x="800" y="2395"/>
                </a:lnTo>
                <a:lnTo>
                  <a:pt x="616" y="2600"/>
                </a:lnTo>
                <a:lnTo>
                  <a:pt x="606" y="2608"/>
                </a:lnTo>
                <a:lnTo>
                  <a:pt x="594" y="2613"/>
                </a:lnTo>
                <a:lnTo>
                  <a:pt x="581" y="2616"/>
                </a:lnTo>
                <a:lnTo>
                  <a:pt x="567" y="2612"/>
                </a:lnTo>
                <a:lnTo>
                  <a:pt x="553" y="2605"/>
                </a:lnTo>
                <a:lnTo>
                  <a:pt x="439" y="2514"/>
                </a:lnTo>
                <a:lnTo>
                  <a:pt x="430" y="2503"/>
                </a:lnTo>
                <a:lnTo>
                  <a:pt x="423" y="2490"/>
                </a:lnTo>
                <a:lnTo>
                  <a:pt x="422" y="2477"/>
                </a:lnTo>
                <a:lnTo>
                  <a:pt x="425" y="2463"/>
                </a:lnTo>
                <a:lnTo>
                  <a:pt x="432" y="2449"/>
                </a:lnTo>
                <a:lnTo>
                  <a:pt x="442" y="2440"/>
                </a:lnTo>
                <a:lnTo>
                  <a:pt x="456" y="2435"/>
                </a:lnTo>
                <a:lnTo>
                  <a:pt x="470" y="2433"/>
                </a:lnTo>
                <a:lnTo>
                  <a:pt x="484" y="2436"/>
                </a:lnTo>
                <a:lnTo>
                  <a:pt x="496" y="2443"/>
                </a:lnTo>
                <a:lnTo>
                  <a:pt x="576" y="2507"/>
                </a:lnTo>
                <a:lnTo>
                  <a:pt x="731" y="2334"/>
                </a:lnTo>
                <a:lnTo>
                  <a:pt x="742" y="2324"/>
                </a:lnTo>
                <a:lnTo>
                  <a:pt x="755" y="2320"/>
                </a:lnTo>
                <a:lnTo>
                  <a:pt x="769" y="2319"/>
                </a:lnTo>
                <a:close/>
                <a:moveTo>
                  <a:pt x="2186" y="2182"/>
                </a:moveTo>
                <a:lnTo>
                  <a:pt x="2251" y="2185"/>
                </a:lnTo>
                <a:lnTo>
                  <a:pt x="2316" y="2196"/>
                </a:lnTo>
                <a:lnTo>
                  <a:pt x="2378" y="2212"/>
                </a:lnTo>
                <a:lnTo>
                  <a:pt x="2437" y="2233"/>
                </a:lnTo>
                <a:lnTo>
                  <a:pt x="2494" y="2260"/>
                </a:lnTo>
                <a:lnTo>
                  <a:pt x="2546" y="2293"/>
                </a:lnTo>
                <a:lnTo>
                  <a:pt x="2596" y="2329"/>
                </a:lnTo>
                <a:lnTo>
                  <a:pt x="2642" y="2371"/>
                </a:lnTo>
                <a:lnTo>
                  <a:pt x="2683" y="2417"/>
                </a:lnTo>
                <a:lnTo>
                  <a:pt x="2721" y="2466"/>
                </a:lnTo>
                <a:lnTo>
                  <a:pt x="2753" y="2520"/>
                </a:lnTo>
                <a:lnTo>
                  <a:pt x="2780" y="2577"/>
                </a:lnTo>
                <a:lnTo>
                  <a:pt x="2802" y="2636"/>
                </a:lnTo>
                <a:lnTo>
                  <a:pt x="2818" y="2698"/>
                </a:lnTo>
                <a:lnTo>
                  <a:pt x="2828" y="2761"/>
                </a:lnTo>
                <a:lnTo>
                  <a:pt x="2831" y="2827"/>
                </a:lnTo>
                <a:lnTo>
                  <a:pt x="2828" y="2893"/>
                </a:lnTo>
                <a:lnTo>
                  <a:pt x="2818" y="2958"/>
                </a:lnTo>
                <a:lnTo>
                  <a:pt x="2802" y="3019"/>
                </a:lnTo>
                <a:lnTo>
                  <a:pt x="2780" y="3079"/>
                </a:lnTo>
                <a:lnTo>
                  <a:pt x="2753" y="3134"/>
                </a:lnTo>
                <a:lnTo>
                  <a:pt x="2721" y="3188"/>
                </a:lnTo>
                <a:lnTo>
                  <a:pt x="2683" y="3237"/>
                </a:lnTo>
                <a:lnTo>
                  <a:pt x="2642" y="3283"/>
                </a:lnTo>
                <a:lnTo>
                  <a:pt x="2596" y="3325"/>
                </a:lnTo>
                <a:lnTo>
                  <a:pt x="2546" y="3362"/>
                </a:lnTo>
                <a:lnTo>
                  <a:pt x="2494" y="3394"/>
                </a:lnTo>
                <a:lnTo>
                  <a:pt x="2437" y="3421"/>
                </a:lnTo>
                <a:lnTo>
                  <a:pt x="2378" y="3443"/>
                </a:lnTo>
                <a:lnTo>
                  <a:pt x="2316" y="3459"/>
                </a:lnTo>
                <a:lnTo>
                  <a:pt x="2251" y="3469"/>
                </a:lnTo>
                <a:lnTo>
                  <a:pt x="2186" y="3472"/>
                </a:lnTo>
                <a:lnTo>
                  <a:pt x="2120" y="3469"/>
                </a:lnTo>
                <a:lnTo>
                  <a:pt x="2055" y="3459"/>
                </a:lnTo>
                <a:lnTo>
                  <a:pt x="1993" y="3443"/>
                </a:lnTo>
                <a:lnTo>
                  <a:pt x="1934" y="3421"/>
                </a:lnTo>
                <a:lnTo>
                  <a:pt x="1877" y="3394"/>
                </a:lnTo>
                <a:lnTo>
                  <a:pt x="1825" y="3362"/>
                </a:lnTo>
                <a:lnTo>
                  <a:pt x="1775" y="3325"/>
                </a:lnTo>
                <a:lnTo>
                  <a:pt x="1729" y="3283"/>
                </a:lnTo>
                <a:lnTo>
                  <a:pt x="1688" y="3237"/>
                </a:lnTo>
                <a:lnTo>
                  <a:pt x="1650" y="3188"/>
                </a:lnTo>
                <a:lnTo>
                  <a:pt x="1618" y="3134"/>
                </a:lnTo>
                <a:lnTo>
                  <a:pt x="1591" y="3079"/>
                </a:lnTo>
                <a:lnTo>
                  <a:pt x="1569" y="3019"/>
                </a:lnTo>
                <a:lnTo>
                  <a:pt x="1553" y="2958"/>
                </a:lnTo>
                <a:lnTo>
                  <a:pt x="1543" y="2893"/>
                </a:lnTo>
                <a:lnTo>
                  <a:pt x="1540" y="2827"/>
                </a:lnTo>
                <a:lnTo>
                  <a:pt x="1543" y="2761"/>
                </a:lnTo>
                <a:lnTo>
                  <a:pt x="1553" y="2698"/>
                </a:lnTo>
                <a:lnTo>
                  <a:pt x="1569" y="2636"/>
                </a:lnTo>
                <a:lnTo>
                  <a:pt x="1591" y="2577"/>
                </a:lnTo>
                <a:lnTo>
                  <a:pt x="1618" y="2520"/>
                </a:lnTo>
                <a:lnTo>
                  <a:pt x="1650" y="2466"/>
                </a:lnTo>
                <a:lnTo>
                  <a:pt x="1688" y="2417"/>
                </a:lnTo>
                <a:lnTo>
                  <a:pt x="1729" y="2371"/>
                </a:lnTo>
                <a:lnTo>
                  <a:pt x="1775" y="2329"/>
                </a:lnTo>
                <a:lnTo>
                  <a:pt x="1825" y="2293"/>
                </a:lnTo>
                <a:lnTo>
                  <a:pt x="1877" y="2260"/>
                </a:lnTo>
                <a:lnTo>
                  <a:pt x="1934" y="2233"/>
                </a:lnTo>
                <a:lnTo>
                  <a:pt x="1993" y="2212"/>
                </a:lnTo>
                <a:lnTo>
                  <a:pt x="2055" y="2196"/>
                </a:lnTo>
                <a:lnTo>
                  <a:pt x="2120" y="2185"/>
                </a:lnTo>
                <a:lnTo>
                  <a:pt x="2186" y="2182"/>
                </a:lnTo>
                <a:close/>
                <a:moveTo>
                  <a:pt x="944" y="1984"/>
                </a:moveTo>
                <a:lnTo>
                  <a:pt x="1491" y="1984"/>
                </a:lnTo>
                <a:lnTo>
                  <a:pt x="1505" y="1986"/>
                </a:lnTo>
                <a:lnTo>
                  <a:pt x="1519" y="1994"/>
                </a:lnTo>
                <a:lnTo>
                  <a:pt x="1531" y="2004"/>
                </a:lnTo>
                <a:lnTo>
                  <a:pt x="1537" y="2018"/>
                </a:lnTo>
                <a:lnTo>
                  <a:pt x="1540" y="2034"/>
                </a:lnTo>
                <a:lnTo>
                  <a:pt x="1540" y="2083"/>
                </a:lnTo>
                <a:lnTo>
                  <a:pt x="1537" y="2099"/>
                </a:lnTo>
                <a:lnTo>
                  <a:pt x="1531" y="2113"/>
                </a:lnTo>
                <a:lnTo>
                  <a:pt x="1519" y="2123"/>
                </a:lnTo>
                <a:lnTo>
                  <a:pt x="1505" y="2131"/>
                </a:lnTo>
                <a:lnTo>
                  <a:pt x="1491" y="2133"/>
                </a:lnTo>
                <a:lnTo>
                  <a:pt x="944" y="2133"/>
                </a:lnTo>
                <a:lnTo>
                  <a:pt x="928" y="2131"/>
                </a:lnTo>
                <a:lnTo>
                  <a:pt x="914" y="2123"/>
                </a:lnTo>
                <a:lnTo>
                  <a:pt x="904" y="2113"/>
                </a:lnTo>
                <a:lnTo>
                  <a:pt x="896" y="2099"/>
                </a:lnTo>
                <a:lnTo>
                  <a:pt x="894" y="2083"/>
                </a:lnTo>
                <a:lnTo>
                  <a:pt x="894" y="2034"/>
                </a:lnTo>
                <a:lnTo>
                  <a:pt x="896" y="2018"/>
                </a:lnTo>
                <a:lnTo>
                  <a:pt x="904" y="2004"/>
                </a:lnTo>
                <a:lnTo>
                  <a:pt x="914" y="1994"/>
                </a:lnTo>
                <a:lnTo>
                  <a:pt x="928" y="1986"/>
                </a:lnTo>
                <a:lnTo>
                  <a:pt x="944" y="1984"/>
                </a:lnTo>
                <a:close/>
                <a:moveTo>
                  <a:pt x="769" y="1894"/>
                </a:moveTo>
                <a:lnTo>
                  <a:pt x="783" y="1897"/>
                </a:lnTo>
                <a:lnTo>
                  <a:pt x="795" y="1905"/>
                </a:lnTo>
                <a:lnTo>
                  <a:pt x="805" y="1916"/>
                </a:lnTo>
                <a:lnTo>
                  <a:pt x="810" y="1930"/>
                </a:lnTo>
                <a:lnTo>
                  <a:pt x="810" y="1943"/>
                </a:lnTo>
                <a:lnTo>
                  <a:pt x="807" y="1957"/>
                </a:lnTo>
                <a:lnTo>
                  <a:pt x="800" y="1970"/>
                </a:lnTo>
                <a:lnTo>
                  <a:pt x="616" y="2175"/>
                </a:lnTo>
                <a:lnTo>
                  <a:pt x="606" y="2183"/>
                </a:lnTo>
                <a:lnTo>
                  <a:pt x="594" y="2188"/>
                </a:lnTo>
                <a:lnTo>
                  <a:pt x="581" y="2191"/>
                </a:lnTo>
                <a:lnTo>
                  <a:pt x="567" y="2187"/>
                </a:lnTo>
                <a:lnTo>
                  <a:pt x="553" y="2180"/>
                </a:lnTo>
                <a:lnTo>
                  <a:pt x="439" y="2088"/>
                </a:lnTo>
                <a:lnTo>
                  <a:pt x="430" y="2078"/>
                </a:lnTo>
                <a:lnTo>
                  <a:pt x="423" y="2065"/>
                </a:lnTo>
                <a:lnTo>
                  <a:pt x="422" y="2052"/>
                </a:lnTo>
                <a:lnTo>
                  <a:pt x="425" y="2038"/>
                </a:lnTo>
                <a:lnTo>
                  <a:pt x="432" y="2024"/>
                </a:lnTo>
                <a:lnTo>
                  <a:pt x="442" y="2015"/>
                </a:lnTo>
                <a:lnTo>
                  <a:pt x="456" y="2010"/>
                </a:lnTo>
                <a:lnTo>
                  <a:pt x="470" y="2007"/>
                </a:lnTo>
                <a:lnTo>
                  <a:pt x="484" y="2011"/>
                </a:lnTo>
                <a:lnTo>
                  <a:pt x="496" y="2018"/>
                </a:lnTo>
                <a:lnTo>
                  <a:pt x="576" y="2082"/>
                </a:lnTo>
                <a:lnTo>
                  <a:pt x="731" y="1909"/>
                </a:lnTo>
                <a:lnTo>
                  <a:pt x="742" y="1899"/>
                </a:lnTo>
                <a:lnTo>
                  <a:pt x="755" y="1895"/>
                </a:lnTo>
                <a:lnTo>
                  <a:pt x="769" y="1894"/>
                </a:lnTo>
                <a:close/>
                <a:moveTo>
                  <a:pt x="944" y="1588"/>
                </a:moveTo>
                <a:lnTo>
                  <a:pt x="1738" y="1588"/>
                </a:lnTo>
                <a:lnTo>
                  <a:pt x="1754" y="1590"/>
                </a:lnTo>
                <a:lnTo>
                  <a:pt x="1768" y="1597"/>
                </a:lnTo>
                <a:lnTo>
                  <a:pt x="1778" y="1608"/>
                </a:lnTo>
                <a:lnTo>
                  <a:pt x="1786" y="1621"/>
                </a:lnTo>
                <a:lnTo>
                  <a:pt x="1788" y="1637"/>
                </a:lnTo>
                <a:lnTo>
                  <a:pt x="1788" y="1687"/>
                </a:lnTo>
                <a:lnTo>
                  <a:pt x="1786" y="1702"/>
                </a:lnTo>
                <a:lnTo>
                  <a:pt x="1778" y="1716"/>
                </a:lnTo>
                <a:lnTo>
                  <a:pt x="1768" y="1727"/>
                </a:lnTo>
                <a:lnTo>
                  <a:pt x="1754" y="1734"/>
                </a:lnTo>
                <a:lnTo>
                  <a:pt x="1738" y="1736"/>
                </a:lnTo>
                <a:lnTo>
                  <a:pt x="944" y="1736"/>
                </a:lnTo>
                <a:lnTo>
                  <a:pt x="928" y="1734"/>
                </a:lnTo>
                <a:lnTo>
                  <a:pt x="914" y="1727"/>
                </a:lnTo>
                <a:lnTo>
                  <a:pt x="904" y="1716"/>
                </a:lnTo>
                <a:lnTo>
                  <a:pt x="896" y="1702"/>
                </a:lnTo>
                <a:lnTo>
                  <a:pt x="894" y="1687"/>
                </a:lnTo>
                <a:lnTo>
                  <a:pt x="894" y="1637"/>
                </a:lnTo>
                <a:lnTo>
                  <a:pt x="896" y="1621"/>
                </a:lnTo>
                <a:lnTo>
                  <a:pt x="904" y="1608"/>
                </a:lnTo>
                <a:lnTo>
                  <a:pt x="914" y="1597"/>
                </a:lnTo>
                <a:lnTo>
                  <a:pt x="928" y="1590"/>
                </a:lnTo>
                <a:lnTo>
                  <a:pt x="944" y="1588"/>
                </a:lnTo>
                <a:close/>
                <a:moveTo>
                  <a:pt x="769" y="1472"/>
                </a:moveTo>
                <a:lnTo>
                  <a:pt x="783" y="1475"/>
                </a:lnTo>
                <a:lnTo>
                  <a:pt x="795" y="1483"/>
                </a:lnTo>
                <a:lnTo>
                  <a:pt x="805" y="1494"/>
                </a:lnTo>
                <a:lnTo>
                  <a:pt x="810" y="1508"/>
                </a:lnTo>
                <a:lnTo>
                  <a:pt x="810" y="1521"/>
                </a:lnTo>
                <a:lnTo>
                  <a:pt x="807" y="1535"/>
                </a:lnTo>
                <a:lnTo>
                  <a:pt x="800" y="1548"/>
                </a:lnTo>
                <a:lnTo>
                  <a:pt x="616" y="1753"/>
                </a:lnTo>
                <a:lnTo>
                  <a:pt x="606" y="1761"/>
                </a:lnTo>
                <a:lnTo>
                  <a:pt x="594" y="1767"/>
                </a:lnTo>
                <a:lnTo>
                  <a:pt x="581" y="1769"/>
                </a:lnTo>
                <a:lnTo>
                  <a:pt x="567" y="1765"/>
                </a:lnTo>
                <a:lnTo>
                  <a:pt x="553" y="1758"/>
                </a:lnTo>
                <a:lnTo>
                  <a:pt x="439" y="1667"/>
                </a:lnTo>
                <a:lnTo>
                  <a:pt x="430" y="1656"/>
                </a:lnTo>
                <a:lnTo>
                  <a:pt x="423" y="1643"/>
                </a:lnTo>
                <a:lnTo>
                  <a:pt x="422" y="1630"/>
                </a:lnTo>
                <a:lnTo>
                  <a:pt x="425" y="1615"/>
                </a:lnTo>
                <a:lnTo>
                  <a:pt x="432" y="1602"/>
                </a:lnTo>
                <a:lnTo>
                  <a:pt x="442" y="1593"/>
                </a:lnTo>
                <a:lnTo>
                  <a:pt x="456" y="1588"/>
                </a:lnTo>
                <a:lnTo>
                  <a:pt x="470" y="1586"/>
                </a:lnTo>
                <a:lnTo>
                  <a:pt x="484" y="1589"/>
                </a:lnTo>
                <a:lnTo>
                  <a:pt x="496" y="1596"/>
                </a:lnTo>
                <a:lnTo>
                  <a:pt x="576" y="1660"/>
                </a:lnTo>
                <a:lnTo>
                  <a:pt x="731" y="1487"/>
                </a:lnTo>
                <a:lnTo>
                  <a:pt x="742" y="1477"/>
                </a:lnTo>
                <a:lnTo>
                  <a:pt x="755" y="1473"/>
                </a:lnTo>
                <a:lnTo>
                  <a:pt x="769" y="1472"/>
                </a:lnTo>
                <a:close/>
                <a:moveTo>
                  <a:pt x="944" y="1140"/>
                </a:moveTo>
                <a:lnTo>
                  <a:pt x="1738" y="1140"/>
                </a:lnTo>
                <a:lnTo>
                  <a:pt x="1754" y="1144"/>
                </a:lnTo>
                <a:lnTo>
                  <a:pt x="1768" y="1150"/>
                </a:lnTo>
                <a:lnTo>
                  <a:pt x="1778" y="1162"/>
                </a:lnTo>
                <a:lnTo>
                  <a:pt x="1786" y="1175"/>
                </a:lnTo>
                <a:lnTo>
                  <a:pt x="1788" y="1190"/>
                </a:lnTo>
                <a:lnTo>
                  <a:pt x="1788" y="1240"/>
                </a:lnTo>
                <a:lnTo>
                  <a:pt x="1786" y="1255"/>
                </a:lnTo>
                <a:lnTo>
                  <a:pt x="1778" y="1269"/>
                </a:lnTo>
                <a:lnTo>
                  <a:pt x="1768" y="1280"/>
                </a:lnTo>
                <a:lnTo>
                  <a:pt x="1754" y="1287"/>
                </a:lnTo>
                <a:lnTo>
                  <a:pt x="1738" y="1290"/>
                </a:lnTo>
                <a:lnTo>
                  <a:pt x="944" y="1290"/>
                </a:lnTo>
                <a:lnTo>
                  <a:pt x="928" y="1287"/>
                </a:lnTo>
                <a:lnTo>
                  <a:pt x="914" y="1280"/>
                </a:lnTo>
                <a:lnTo>
                  <a:pt x="904" y="1269"/>
                </a:lnTo>
                <a:lnTo>
                  <a:pt x="896" y="1255"/>
                </a:lnTo>
                <a:lnTo>
                  <a:pt x="894" y="1240"/>
                </a:lnTo>
                <a:lnTo>
                  <a:pt x="894" y="1190"/>
                </a:lnTo>
                <a:lnTo>
                  <a:pt x="896" y="1175"/>
                </a:lnTo>
                <a:lnTo>
                  <a:pt x="904" y="1162"/>
                </a:lnTo>
                <a:lnTo>
                  <a:pt x="914" y="1150"/>
                </a:lnTo>
                <a:lnTo>
                  <a:pt x="928" y="1144"/>
                </a:lnTo>
                <a:lnTo>
                  <a:pt x="944" y="1140"/>
                </a:lnTo>
                <a:close/>
                <a:moveTo>
                  <a:pt x="769" y="1030"/>
                </a:moveTo>
                <a:lnTo>
                  <a:pt x="783" y="1034"/>
                </a:lnTo>
                <a:lnTo>
                  <a:pt x="795" y="1042"/>
                </a:lnTo>
                <a:lnTo>
                  <a:pt x="805" y="1053"/>
                </a:lnTo>
                <a:lnTo>
                  <a:pt x="810" y="1066"/>
                </a:lnTo>
                <a:lnTo>
                  <a:pt x="810" y="1081"/>
                </a:lnTo>
                <a:lnTo>
                  <a:pt x="807" y="1094"/>
                </a:lnTo>
                <a:lnTo>
                  <a:pt x="800" y="1106"/>
                </a:lnTo>
                <a:lnTo>
                  <a:pt x="616" y="1312"/>
                </a:lnTo>
                <a:lnTo>
                  <a:pt x="606" y="1320"/>
                </a:lnTo>
                <a:lnTo>
                  <a:pt x="594" y="1326"/>
                </a:lnTo>
                <a:lnTo>
                  <a:pt x="581" y="1327"/>
                </a:lnTo>
                <a:lnTo>
                  <a:pt x="567" y="1325"/>
                </a:lnTo>
                <a:lnTo>
                  <a:pt x="553" y="1317"/>
                </a:lnTo>
                <a:lnTo>
                  <a:pt x="439" y="1226"/>
                </a:lnTo>
                <a:lnTo>
                  <a:pt x="430" y="1215"/>
                </a:lnTo>
                <a:lnTo>
                  <a:pt x="423" y="1202"/>
                </a:lnTo>
                <a:lnTo>
                  <a:pt x="422" y="1188"/>
                </a:lnTo>
                <a:lnTo>
                  <a:pt x="425" y="1174"/>
                </a:lnTo>
                <a:lnTo>
                  <a:pt x="432" y="1162"/>
                </a:lnTo>
                <a:lnTo>
                  <a:pt x="442" y="1152"/>
                </a:lnTo>
                <a:lnTo>
                  <a:pt x="456" y="1146"/>
                </a:lnTo>
                <a:lnTo>
                  <a:pt x="470" y="1145"/>
                </a:lnTo>
                <a:lnTo>
                  <a:pt x="484" y="1147"/>
                </a:lnTo>
                <a:lnTo>
                  <a:pt x="496" y="1154"/>
                </a:lnTo>
                <a:lnTo>
                  <a:pt x="576" y="1218"/>
                </a:lnTo>
                <a:lnTo>
                  <a:pt x="731" y="1046"/>
                </a:lnTo>
                <a:lnTo>
                  <a:pt x="742" y="1036"/>
                </a:lnTo>
                <a:lnTo>
                  <a:pt x="755" y="1031"/>
                </a:lnTo>
                <a:lnTo>
                  <a:pt x="769" y="1030"/>
                </a:lnTo>
                <a:close/>
                <a:moveTo>
                  <a:pt x="150" y="347"/>
                </a:moveTo>
                <a:lnTo>
                  <a:pt x="552" y="347"/>
                </a:lnTo>
                <a:lnTo>
                  <a:pt x="548" y="372"/>
                </a:lnTo>
                <a:lnTo>
                  <a:pt x="547" y="399"/>
                </a:lnTo>
                <a:lnTo>
                  <a:pt x="550" y="439"/>
                </a:lnTo>
                <a:lnTo>
                  <a:pt x="559" y="477"/>
                </a:lnTo>
                <a:lnTo>
                  <a:pt x="574" y="511"/>
                </a:lnTo>
                <a:lnTo>
                  <a:pt x="594" y="544"/>
                </a:lnTo>
                <a:lnTo>
                  <a:pt x="618" y="572"/>
                </a:lnTo>
                <a:lnTo>
                  <a:pt x="648" y="598"/>
                </a:lnTo>
                <a:lnTo>
                  <a:pt x="681" y="618"/>
                </a:lnTo>
                <a:lnTo>
                  <a:pt x="715" y="632"/>
                </a:lnTo>
                <a:lnTo>
                  <a:pt x="753" y="642"/>
                </a:lnTo>
                <a:lnTo>
                  <a:pt x="793" y="645"/>
                </a:lnTo>
                <a:lnTo>
                  <a:pt x="1442" y="645"/>
                </a:lnTo>
                <a:lnTo>
                  <a:pt x="1482" y="642"/>
                </a:lnTo>
                <a:lnTo>
                  <a:pt x="1520" y="632"/>
                </a:lnTo>
                <a:lnTo>
                  <a:pt x="1555" y="618"/>
                </a:lnTo>
                <a:lnTo>
                  <a:pt x="1588" y="597"/>
                </a:lnTo>
                <a:lnTo>
                  <a:pt x="1616" y="572"/>
                </a:lnTo>
                <a:lnTo>
                  <a:pt x="1641" y="543"/>
                </a:lnTo>
                <a:lnTo>
                  <a:pt x="1661" y="510"/>
                </a:lnTo>
                <a:lnTo>
                  <a:pt x="1676" y="475"/>
                </a:lnTo>
                <a:lnTo>
                  <a:pt x="1686" y="436"/>
                </a:lnTo>
                <a:lnTo>
                  <a:pt x="1689" y="396"/>
                </a:lnTo>
                <a:lnTo>
                  <a:pt x="1688" y="371"/>
                </a:lnTo>
                <a:lnTo>
                  <a:pt x="1683" y="347"/>
                </a:lnTo>
                <a:lnTo>
                  <a:pt x="1987" y="347"/>
                </a:lnTo>
                <a:lnTo>
                  <a:pt x="2029" y="349"/>
                </a:lnTo>
                <a:lnTo>
                  <a:pt x="2067" y="356"/>
                </a:lnTo>
                <a:lnTo>
                  <a:pt x="2101" y="366"/>
                </a:lnTo>
                <a:lnTo>
                  <a:pt x="2132" y="379"/>
                </a:lnTo>
                <a:lnTo>
                  <a:pt x="2159" y="396"/>
                </a:lnTo>
                <a:lnTo>
                  <a:pt x="2182" y="416"/>
                </a:lnTo>
                <a:lnTo>
                  <a:pt x="2201" y="438"/>
                </a:lnTo>
                <a:lnTo>
                  <a:pt x="2215" y="462"/>
                </a:lnTo>
                <a:lnTo>
                  <a:pt x="2226" y="488"/>
                </a:lnTo>
                <a:lnTo>
                  <a:pt x="2233" y="517"/>
                </a:lnTo>
                <a:lnTo>
                  <a:pt x="2235" y="546"/>
                </a:lnTo>
                <a:lnTo>
                  <a:pt x="2235" y="2036"/>
                </a:lnTo>
                <a:lnTo>
                  <a:pt x="2210" y="2035"/>
                </a:lnTo>
                <a:lnTo>
                  <a:pt x="2186" y="2034"/>
                </a:lnTo>
                <a:lnTo>
                  <a:pt x="2118" y="2037"/>
                </a:lnTo>
                <a:lnTo>
                  <a:pt x="2051" y="2045"/>
                </a:lnTo>
                <a:lnTo>
                  <a:pt x="1987" y="2060"/>
                </a:lnTo>
                <a:lnTo>
                  <a:pt x="1987" y="893"/>
                </a:lnTo>
                <a:lnTo>
                  <a:pt x="249" y="893"/>
                </a:lnTo>
                <a:lnTo>
                  <a:pt x="249" y="2876"/>
                </a:lnTo>
                <a:lnTo>
                  <a:pt x="1394" y="2876"/>
                </a:lnTo>
                <a:lnTo>
                  <a:pt x="1400" y="2942"/>
                </a:lnTo>
                <a:lnTo>
                  <a:pt x="1412" y="3005"/>
                </a:lnTo>
                <a:lnTo>
                  <a:pt x="1429" y="3066"/>
                </a:lnTo>
                <a:lnTo>
                  <a:pt x="1450" y="3125"/>
                </a:lnTo>
                <a:lnTo>
                  <a:pt x="199" y="3125"/>
                </a:lnTo>
                <a:lnTo>
                  <a:pt x="163" y="3122"/>
                </a:lnTo>
                <a:lnTo>
                  <a:pt x="130" y="3112"/>
                </a:lnTo>
                <a:lnTo>
                  <a:pt x="99" y="3097"/>
                </a:lnTo>
                <a:lnTo>
                  <a:pt x="71" y="3079"/>
                </a:lnTo>
                <a:lnTo>
                  <a:pt x="47" y="3054"/>
                </a:lnTo>
                <a:lnTo>
                  <a:pt x="27" y="3027"/>
                </a:lnTo>
                <a:lnTo>
                  <a:pt x="13" y="2995"/>
                </a:lnTo>
                <a:lnTo>
                  <a:pt x="3" y="2962"/>
                </a:lnTo>
                <a:lnTo>
                  <a:pt x="0" y="2926"/>
                </a:lnTo>
                <a:lnTo>
                  <a:pt x="0" y="546"/>
                </a:lnTo>
                <a:lnTo>
                  <a:pt x="3" y="513"/>
                </a:lnTo>
                <a:lnTo>
                  <a:pt x="9" y="483"/>
                </a:lnTo>
                <a:lnTo>
                  <a:pt x="21" y="455"/>
                </a:lnTo>
                <a:lnTo>
                  <a:pt x="36" y="428"/>
                </a:lnTo>
                <a:lnTo>
                  <a:pt x="53" y="405"/>
                </a:lnTo>
                <a:lnTo>
                  <a:pt x="71" y="385"/>
                </a:lnTo>
                <a:lnTo>
                  <a:pt x="91" y="369"/>
                </a:lnTo>
                <a:lnTo>
                  <a:pt x="111" y="358"/>
                </a:lnTo>
                <a:lnTo>
                  <a:pt x="131" y="349"/>
                </a:lnTo>
                <a:lnTo>
                  <a:pt x="150" y="347"/>
                </a:lnTo>
                <a:close/>
                <a:moveTo>
                  <a:pt x="1118" y="99"/>
                </a:moveTo>
                <a:lnTo>
                  <a:pt x="1098" y="102"/>
                </a:lnTo>
                <a:lnTo>
                  <a:pt x="1080" y="109"/>
                </a:lnTo>
                <a:lnTo>
                  <a:pt x="1065" y="121"/>
                </a:lnTo>
                <a:lnTo>
                  <a:pt x="1053" y="136"/>
                </a:lnTo>
                <a:lnTo>
                  <a:pt x="1046" y="154"/>
                </a:lnTo>
                <a:lnTo>
                  <a:pt x="1043" y="174"/>
                </a:lnTo>
                <a:lnTo>
                  <a:pt x="1046" y="194"/>
                </a:lnTo>
                <a:lnTo>
                  <a:pt x="1053" y="211"/>
                </a:lnTo>
                <a:lnTo>
                  <a:pt x="1065" y="226"/>
                </a:lnTo>
                <a:lnTo>
                  <a:pt x="1080" y="238"/>
                </a:lnTo>
                <a:lnTo>
                  <a:pt x="1098" y="245"/>
                </a:lnTo>
                <a:lnTo>
                  <a:pt x="1118" y="248"/>
                </a:lnTo>
                <a:lnTo>
                  <a:pt x="1138" y="245"/>
                </a:lnTo>
                <a:lnTo>
                  <a:pt x="1156" y="238"/>
                </a:lnTo>
                <a:lnTo>
                  <a:pt x="1170" y="226"/>
                </a:lnTo>
                <a:lnTo>
                  <a:pt x="1182" y="211"/>
                </a:lnTo>
                <a:lnTo>
                  <a:pt x="1189" y="194"/>
                </a:lnTo>
                <a:lnTo>
                  <a:pt x="1193" y="174"/>
                </a:lnTo>
                <a:lnTo>
                  <a:pt x="1189" y="154"/>
                </a:lnTo>
                <a:lnTo>
                  <a:pt x="1182" y="136"/>
                </a:lnTo>
                <a:lnTo>
                  <a:pt x="1170" y="121"/>
                </a:lnTo>
                <a:lnTo>
                  <a:pt x="1156" y="109"/>
                </a:lnTo>
                <a:lnTo>
                  <a:pt x="1138" y="102"/>
                </a:lnTo>
                <a:lnTo>
                  <a:pt x="1118" y="99"/>
                </a:lnTo>
                <a:close/>
                <a:moveTo>
                  <a:pt x="1116" y="0"/>
                </a:moveTo>
                <a:lnTo>
                  <a:pt x="1120" y="0"/>
                </a:lnTo>
                <a:lnTo>
                  <a:pt x="1150" y="3"/>
                </a:lnTo>
                <a:lnTo>
                  <a:pt x="1180" y="11"/>
                </a:lnTo>
                <a:lnTo>
                  <a:pt x="1206" y="23"/>
                </a:lnTo>
                <a:lnTo>
                  <a:pt x="1230" y="40"/>
                </a:lnTo>
                <a:lnTo>
                  <a:pt x="1252" y="61"/>
                </a:lnTo>
                <a:lnTo>
                  <a:pt x="1268" y="85"/>
                </a:lnTo>
                <a:lnTo>
                  <a:pt x="1281" y="112"/>
                </a:lnTo>
                <a:lnTo>
                  <a:pt x="1288" y="141"/>
                </a:lnTo>
                <a:lnTo>
                  <a:pt x="1292" y="171"/>
                </a:lnTo>
                <a:lnTo>
                  <a:pt x="1292" y="174"/>
                </a:lnTo>
                <a:lnTo>
                  <a:pt x="1294" y="194"/>
                </a:lnTo>
                <a:lnTo>
                  <a:pt x="1302" y="211"/>
                </a:lnTo>
                <a:lnTo>
                  <a:pt x="1314" y="226"/>
                </a:lnTo>
                <a:lnTo>
                  <a:pt x="1328" y="238"/>
                </a:lnTo>
                <a:lnTo>
                  <a:pt x="1345" y="245"/>
                </a:lnTo>
                <a:lnTo>
                  <a:pt x="1365" y="248"/>
                </a:lnTo>
                <a:lnTo>
                  <a:pt x="1442" y="248"/>
                </a:lnTo>
                <a:lnTo>
                  <a:pt x="1472" y="251"/>
                </a:lnTo>
                <a:lnTo>
                  <a:pt x="1499" y="260"/>
                </a:lnTo>
                <a:lnTo>
                  <a:pt x="1524" y="274"/>
                </a:lnTo>
                <a:lnTo>
                  <a:pt x="1547" y="291"/>
                </a:lnTo>
                <a:lnTo>
                  <a:pt x="1564" y="312"/>
                </a:lnTo>
                <a:lnTo>
                  <a:pt x="1578" y="338"/>
                </a:lnTo>
                <a:lnTo>
                  <a:pt x="1587" y="366"/>
                </a:lnTo>
                <a:lnTo>
                  <a:pt x="1590" y="396"/>
                </a:lnTo>
                <a:lnTo>
                  <a:pt x="1590" y="399"/>
                </a:lnTo>
                <a:lnTo>
                  <a:pt x="1587" y="428"/>
                </a:lnTo>
                <a:lnTo>
                  <a:pt x="1578" y="456"/>
                </a:lnTo>
                <a:lnTo>
                  <a:pt x="1564" y="481"/>
                </a:lnTo>
                <a:lnTo>
                  <a:pt x="1547" y="503"/>
                </a:lnTo>
                <a:lnTo>
                  <a:pt x="1524" y="521"/>
                </a:lnTo>
                <a:lnTo>
                  <a:pt x="1499" y="534"/>
                </a:lnTo>
                <a:lnTo>
                  <a:pt x="1472" y="543"/>
                </a:lnTo>
                <a:lnTo>
                  <a:pt x="1442" y="546"/>
                </a:lnTo>
                <a:lnTo>
                  <a:pt x="793" y="546"/>
                </a:lnTo>
                <a:lnTo>
                  <a:pt x="764" y="543"/>
                </a:lnTo>
                <a:lnTo>
                  <a:pt x="736" y="534"/>
                </a:lnTo>
                <a:lnTo>
                  <a:pt x="711" y="521"/>
                </a:lnTo>
                <a:lnTo>
                  <a:pt x="689" y="503"/>
                </a:lnTo>
                <a:lnTo>
                  <a:pt x="671" y="481"/>
                </a:lnTo>
                <a:lnTo>
                  <a:pt x="657" y="456"/>
                </a:lnTo>
                <a:lnTo>
                  <a:pt x="649" y="428"/>
                </a:lnTo>
                <a:lnTo>
                  <a:pt x="646" y="399"/>
                </a:lnTo>
                <a:lnTo>
                  <a:pt x="646" y="396"/>
                </a:lnTo>
                <a:lnTo>
                  <a:pt x="649" y="366"/>
                </a:lnTo>
                <a:lnTo>
                  <a:pt x="657" y="338"/>
                </a:lnTo>
                <a:lnTo>
                  <a:pt x="671" y="312"/>
                </a:lnTo>
                <a:lnTo>
                  <a:pt x="689" y="291"/>
                </a:lnTo>
                <a:lnTo>
                  <a:pt x="711" y="274"/>
                </a:lnTo>
                <a:lnTo>
                  <a:pt x="736" y="260"/>
                </a:lnTo>
                <a:lnTo>
                  <a:pt x="764" y="251"/>
                </a:lnTo>
                <a:lnTo>
                  <a:pt x="793" y="248"/>
                </a:lnTo>
                <a:lnTo>
                  <a:pt x="870" y="248"/>
                </a:lnTo>
                <a:lnTo>
                  <a:pt x="889" y="245"/>
                </a:lnTo>
                <a:lnTo>
                  <a:pt x="907" y="238"/>
                </a:lnTo>
                <a:lnTo>
                  <a:pt x="922" y="226"/>
                </a:lnTo>
                <a:lnTo>
                  <a:pt x="933" y="211"/>
                </a:lnTo>
                <a:lnTo>
                  <a:pt x="941" y="194"/>
                </a:lnTo>
                <a:lnTo>
                  <a:pt x="944" y="174"/>
                </a:lnTo>
                <a:lnTo>
                  <a:pt x="944" y="171"/>
                </a:lnTo>
                <a:lnTo>
                  <a:pt x="947" y="141"/>
                </a:lnTo>
                <a:lnTo>
                  <a:pt x="954" y="112"/>
                </a:lnTo>
                <a:lnTo>
                  <a:pt x="967" y="85"/>
                </a:lnTo>
                <a:lnTo>
                  <a:pt x="984" y="61"/>
                </a:lnTo>
                <a:lnTo>
                  <a:pt x="1005" y="40"/>
                </a:lnTo>
                <a:lnTo>
                  <a:pt x="1029" y="23"/>
                </a:lnTo>
                <a:lnTo>
                  <a:pt x="1056" y="11"/>
                </a:lnTo>
                <a:lnTo>
                  <a:pt x="1085" y="3"/>
                </a:lnTo>
                <a:lnTo>
                  <a:pt x="1116" y="0"/>
                </a:lnTo>
                <a:close/>
              </a:path>
            </a:pathLst>
          </a:custGeom>
          <a:solidFill>
            <a:schemeClr val="bg1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grpSp>
        <p:nvGrpSpPr>
          <p:cNvPr id="56" name="Group 14"/>
          <p:cNvGrpSpPr>
            <a:grpSpLocks noChangeAspect="1"/>
          </p:cNvGrpSpPr>
          <p:nvPr/>
        </p:nvGrpSpPr>
        <p:grpSpPr bwMode="auto">
          <a:xfrm>
            <a:off x="5930908" y="4926347"/>
            <a:ext cx="282047" cy="239244"/>
            <a:chOff x="3669" y="3943"/>
            <a:chExt cx="626" cy="531"/>
          </a:xfrm>
          <a:solidFill>
            <a:schemeClr val="bg1"/>
          </a:solidFill>
        </p:grpSpPr>
        <p:sp>
          <p:nvSpPr>
            <p:cNvPr id="57" name="Freeform 16"/>
            <p:cNvSpPr>
              <a:spLocks noEditPoints="1"/>
            </p:cNvSpPr>
            <p:nvPr/>
          </p:nvSpPr>
          <p:spPr bwMode="auto">
            <a:xfrm>
              <a:off x="3669" y="3943"/>
              <a:ext cx="626" cy="531"/>
            </a:xfrm>
            <a:custGeom>
              <a:avLst/>
              <a:gdLst>
                <a:gd name="T0" fmla="*/ 1532 w 3756"/>
                <a:gd name="T1" fmla="*/ 2536 h 3186"/>
                <a:gd name="T2" fmla="*/ 1516 w 3756"/>
                <a:gd name="T3" fmla="*/ 2550 h 3186"/>
                <a:gd name="T4" fmla="*/ 1450 w 3756"/>
                <a:gd name="T5" fmla="*/ 2904 h 3186"/>
                <a:gd name="T6" fmla="*/ 1457 w 3756"/>
                <a:gd name="T7" fmla="*/ 2929 h 3186"/>
                <a:gd name="T8" fmla="*/ 1481 w 3756"/>
                <a:gd name="T9" fmla="*/ 2941 h 3186"/>
                <a:gd name="T10" fmla="*/ 2288 w 3756"/>
                <a:gd name="T11" fmla="*/ 2937 h 3186"/>
                <a:gd name="T12" fmla="*/ 2304 w 3756"/>
                <a:gd name="T13" fmla="*/ 2921 h 3186"/>
                <a:gd name="T14" fmla="*/ 2306 w 3756"/>
                <a:gd name="T15" fmla="*/ 2905 h 3186"/>
                <a:gd name="T16" fmla="*/ 2243 w 3756"/>
                <a:gd name="T17" fmla="*/ 2560 h 3186"/>
                <a:gd name="T18" fmla="*/ 2233 w 3756"/>
                <a:gd name="T19" fmla="*/ 2542 h 3186"/>
                <a:gd name="T20" fmla="*/ 2214 w 3756"/>
                <a:gd name="T21" fmla="*/ 2534 h 3186"/>
                <a:gd name="T22" fmla="*/ 585 w 3756"/>
                <a:gd name="T23" fmla="*/ 305 h 3186"/>
                <a:gd name="T24" fmla="*/ 560 w 3756"/>
                <a:gd name="T25" fmla="*/ 314 h 3186"/>
                <a:gd name="T26" fmla="*/ 544 w 3756"/>
                <a:gd name="T27" fmla="*/ 336 h 3186"/>
                <a:gd name="T28" fmla="*/ 542 w 3756"/>
                <a:gd name="T29" fmla="*/ 1890 h 3186"/>
                <a:gd name="T30" fmla="*/ 553 w 3756"/>
                <a:gd name="T31" fmla="*/ 1921 h 3186"/>
                <a:gd name="T32" fmla="*/ 3188 w 3756"/>
                <a:gd name="T33" fmla="*/ 1930 h 3186"/>
                <a:gd name="T34" fmla="*/ 3211 w 3756"/>
                <a:gd name="T35" fmla="*/ 1906 h 3186"/>
                <a:gd name="T36" fmla="*/ 3214 w 3756"/>
                <a:gd name="T37" fmla="*/ 350 h 3186"/>
                <a:gd name="T38" fmla="*/ 3206 w 3756"/>
                <a:gd name="T39" fmla="*/ 324 h 3186"/>
                <a:gd name="T40" fmla="*/ 3185 w 3756"/>
                <a:gd name="T41" fmla="*/ 308 h 3186"/>
                <a:gd name="T42" fmla="*/ 585 w 3756"/>
                <a:gd name="T43" fmla="*/ 305 h 3186"/>
                <a:gd name="T44" fmla="*/ 3170 w 3756"/>
                <a:gd name="T45" fmla="*/ 0 h 3186"/>
                <a:gd name="T46" fmla="*/ 3263 w 3756"/>
                <a:gd name="T47" fmla="*/ 13 h 3186"/>
                <a:gd name="T48" fmla="*/ 3346 w 3756"/>
                <a:gd name="T49" fmla="*/ 48 h 3186"/>
                <a:gd name="T50" fmla="*/ 3418 w 3756"/>
                <a:gd name="T51" fmla="*/ 103 h 3186"/>
                <a:gd name="T52" fmla="*/ 3473 w 3756"/>
                <a:gd name="T53" fmla="*/ 173 h 3186"/>
                <a:gd name="T54" fmla="*/ 3508 w 3756"/>
                <a:gd name="T55" fmla="*/ 256 h 3186"/>
                <a:gd name="T56" fmla="*/ 3520 w 3756"/>
                <a:gd name="T57" fmla="*/ 350 h 3186"/>
                <a:gd name="T58" fmla="*/ 3518 w 3756"/>
                <a:gd name="T59" fmla="*/ 1931 h 3186"/>
                <a:gd name="T60" fmla="*/ 3500 w 3756"/>
                <a:gd name="T61" fmla="*/ 2009 h 3186"/>
                <a:gd name="T62" fmla="*/ 3516 w 3756"/>
                <a:gd name="T63" fmla="*/ 2049 h 3186"/>
                <a:gd name="T64" fmla="*/ 3754 w 3756"/>
                <a:gd name="T65" fmla="*/ 3006 h 3186"/>
                <a:gd name="T66" fmla="*/ 3753 w 3756"/>
                <a:gd name="T67" fmla="*/ 3060 h 3186"/>
                <a:gd name="T68" fmla="*/ 3729 w 3756"/>
                <a:gd name="T69" fmla="*/ 3116 h 3186"/>
                <a:gd name="T70" fmla="*/ 3687 w 3756"/>
                <a:gd name="T71" fmla="*/ 3158 h 3186"/>
                <a:gd name="T72" fmla="*/ 3631 w 3756"/>
                <a:gd name="T73" fmla="*/ 3182 h 3186"/>
                <a:gd name="T74" fmla="*/ 157 w 3756"/>
                <a:gd name="T75" fmla="*/ 3186 h 3186"/>
                <a:gd name="T76" fmla="*/ 101 w 3756"/>
                <a:gd name="T77" fmla="*/ 3175 h 3186"/>
                <a:gd name="T78" fmla="*/ 52 w 3756"/>
                <a:gd name="T79" fmla="*/ 3146 h 3186"/>
                <a:gd name="T80" fmla="*/ 18 w 3756"/>
                <a:gd name="T81" fmla="*/ 3101 h 3186"/>
                <a:gd name="T82" fmla="*/ 1 w 3756"/>
                <a:gd name="T83" fmla="*/ 3047 h 3186"/>
                <a:gd name="T84" fmla="*/ 5 w 3756"/>
                <a:gd name="T85" fmla="*/ 2991 h 3186"/>
                <a:gd name="T86" fmla="*/ 247 w 3756"/>
                <a:gd name="T87" fmla="*/ 2028 h 3186"/>
                <a:gd name="T88" fmla="*/ 245 w 3756"/>
                <a:gd name="T89" fmla="*/ 1970 h 3186"/>
                <a:gd name="T90" fmla="*/ 236 w 3756"/>
                <a:gd name="T91" fmla="*/ 1890 h 3186"/>
                <a:gd name="T92" fmla="*/ 239 w 3756"/>
                <a:gd name="T93" fmla="*/ 302 h 3186"/>
                <a:gd name="T94" fmla="*/ 263 w 3756"/>
                <a:gd name="T95" fmla="*/ 214 h 3186"/>
                <a:gd name="T96" fmla="*/ 308 w 3756"/>
                <a:gd name="T97" fmla="*/ 136 h 3186"/>
                <a:gd name="T98" fmla="*/ 372 w 3756"/>
                <a:gd name="T99" fmla="*/ 73 h 3186"/>
                <a:gd name="T100" fmla="*/ 450 w 3756"/>
                <a:gd name="T101" fmla="*/ 27 h 3186"/>
                <a:gd name="T102" fmla="*/ 538 w 3756"/>
                <a:gd name="T103" fmla="*/ 3 h 31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3756" h="3186">
                  <a:moveTo>
                    <a:pt x="1542" y="2534"/>
                  </a:moveTo>
                  <a:lnTo>
                    <a:pt x="1532" y="2536"/>
                  </a:lnTo>
                  <a:lnTo>
                    <a:pt x="1523" y="2542"/>
                  </a:lnTo>
                  <a:lnTo>
                    <a:pt x="1516" y="2550"/>
                  </a:lnTo>
                  <a:lnTo>
                    <a:pt x="1513" y="2560"/>
                  </a:lnTo>
                  <a:lnTo>
                    <a:pt x="1450" y="2904"/>
                  </a:lnTo>
                  <a:lnTo>
                    <a:pt x="1451" y="2917"/>
                  </a:lnTo>
                  <a:lnTo>
                    <a:pt x="1457" y="2929"/>
                  </a:lnTo>
                  <a:lnTo>
                    <a:pt x="1467" y="2937"/>
                  </a:lnTo>
                  <a:lnTo>
                    <a:pt x="1481" y="2941"/>
                  </a:lnTo>
                  <a:lnTo>
                    <a:pt x="2275" y="2941"/>
                  </a:lnTo>
                  <a:lnTo>
                    <a:pt x="2288" y="2937"/>
                  </a:lnTo>
                  <a:lnTo>
                    <a:pt x="2297" y="2932"/>
                  </a:lnTo>
                  <a:lnTo>
                    <a:pt x="2304" y="2921"/>
                  </a:lnTo>
                  <a:lnTo>
                    <a:pt x="2306" y="2909"/>
                  </a:lnTo>
                  <a:lnTo>
                    <a:pt x="2306" y="2905"/>
                  </a:lnTo>
                  <a:lnTo>
                    <a:pt x="2305" y="2901"/>
                  </a:lnTo>
                  <a:lnTo>
                    <a:pt x="2243" y="2560"/>
                  </a:lnTo>
                  <a:lnTo>
                    <a:pt x="2240" y="2550"/>
                  </a:lnTo>
                  <a:lnTo>
                    <a:pt x="2233" y="2542"/>
                  </a:lnTo>
                  <a:lnTo>
                    <a:pt x="2224" y="2536"/>
                  </a:lnTo>
                  <a:lnTo>
                    <a:pt x="2214" y="2534"/>
                  </a:lnTo>
                  <a:lnTo>
                    <a:pt x="1542" y="2534"/>
                  </a:lnTo>
                  <a:close/>
                  <a:moveTo>
                    <a:pt x="585" y="305"/>
                  </a:moveTo>
                  <a:lnTo>
                    <a:pt x="571" y="308"/>
                  </a:lnTo>
                  <a:lnTo>
                    <a:pt x="560" y="314"/>
                  </a:lnTo>
                  <a:lnTo>
                    <a:pt x="550" y="324"/>
                  </a:lnTo>
                  <a:lnTo>
                    <a:pt x="544" y="336"/>
                  </a:lnTo>
                  <a:lnTo>
                    <a:pt x="542" y="350"/>
                  </a:lnTo>
                  <a:lnTo>
                    <a:pt x="542" y="1890"/>
                  </a:lnTo>
                  <a:lnTo>
                    <a:pt x="544" y="1906"/>
                  </a:lnTo>
                  <a:lnTo>
                    <a:pt x="553" y="1921"/>
                  </a:lnTo>
                  <a:lnTo>
                    <a:pt x="567" y="1930"/>
                  </a:lnTo>
                  <a:lnTo>
                    <a:pt x="3188" y="1930"/>
                  </a:lnTo>
                  <a:lnTo>
                    <a:pt x="3202" y="1921"/>
                  </a:lnTo>
                  <a:lnTo>
                    <a:pt x="3211" y="1906"/>
                  </a:lnTo>
                  <a:lnTo>
                    <a:pt x="3214" y="1890"/>
                  </a:lnTo>
                  <a:lnTo>
                    <a:pt x="3214" y="350"/>
                  </a:lnTo>
                  <a:lnTo>
                    <a:pt x="3212" y="336"/>
                  </a:lnTo>
                  <a:lnTo>
                    <a:pt x="3206" y="324"/>
                  </a:lnTo>
                  <a:lnTo>
                    <a:pt x="3196" y="314"/>
                  </a:lnTo>
                  <a:lnTo>
                    <a:pt x="3185" y="308"/>
                  </a:lnTo>
                  <a:lnTo>
                    <a:pt x="3170" y="305"/>
                  </a:lnTo>
                  <a:lnTo>
                    <a:pt x="585" y="305"/>
                  </a:lnTo>
                  <a:close/>
                  <a:moveTo>
                    <a:pt x="585" y="0"/>
                  </a:moveTo>
                  <a:lnTo>
                    <a:pt x="3170" y="0"/>
                  </a:lnTo>
                  <a:lnTo>
                    <a:pt x="3218" y="3"/>
                  </a:lnTo>
                  <a:lnTo>
                    <a:pt x="3263" y="13"/>
                  </a:lnTo>
                  <a:lnTo>
                    <a:pt x="3306" y="27"/>
                  </a:lnTo>
                  <a:lnTo>
                    <a:pt x="3346" y="48"/>
                  </a:lnTo>
                  <a:lnTo>
                    <a:pt x="3384" y="73"/>
                  </a:lnTo>
                  <a:lnTo>
                    <a:pt x="3418" y="103"/>
                  </a:lnTo>
                  <a:lnTo>
                    <a:pt x="3448" y="136"/>
                  </a:lnTo>
                  <a:lnTo>
                    <a:pt x="3473" y="173"/>
                  </a:lnTo>
                  <a:lnTo>
                    <a:pt x="3493" y="214"/>
                  </a:lnTo>
                  <a:lnTo>
                    <a:pt x="3508" y="256"/>
                  </a:lnTo>
                  <a:lnTo>
                    <a:pt x="3517" y="302"/>
                  </a:lnTo>
                  <a:lnTo>
                    <a:pt x="3520" y="350"/>
                  </a:lnTo>
                  <a:lnTo>
                    <a:pt x="3520" y="1890"/>
                  </a:lnTo>
                  <a:lnTo>
                    <a:pt x="3518" y="1931"/>
                  </a:lnTo>
                  <a:lnTo>
                    <a:pt x="3510" y="1970"/>
                  </a:lnTo>
                  <a:lnTo>
                    <a:pt x="3500" y="2009"/>
                  </a:lnTo>
                  <a:lnTo>
                    <a:pt x="3509" y="2028"/>
                  </a:lnTo>
                  <a:lnTo>
                    <a:pt x="3516" y="2049"/>
                  </a:lnTo>
                  <a:lnTo>
                    <a:pt x="3749" y="2983"/>
                  </a:lnTo>
                  <a:lnTo>
                    <a:pt x="3754" y="3006"/>
                  </a:lnTo>
                  <a:lnTo>
                    <a:pt x="3756" y="3029"/>
                  </a:lnTo>
                  <a:lnTo>
                    <a:pt x="3753" y="3060"/>
                  </a:lnTo>
                  <a:lnTo>
                    <a:pt x="3743" y="3090"/>
                  </a:lnTo>
                  <a:lnTo>
                    <a:pt x="3729" y="3116"/>
                  </a:lnTo>
                  <a:lnTo>
                    <a:pt x="3710" y="3140"/>
                  </a:lnTo>
                  <a:lnTo>
                    <a:pt x="3687" y="3158"/>
                  </a:lnTo>
                  <a:lnTo>
                    <a:pt x="3660" y="3173"/>
                  </a:lnTo>
                  <a:lnTo>
                    <a:pt x="3631" y="3182"/>
                  </a:lnTo>
                  <a:lnTo>
                    <a:pt x="3599" y="3186"/>
                  </a:lnTo>
                  <a:lnTo>
                    <a:pt x="157" y="3186"/>
                  </a:lnTo>
                  <a:lnTo>
                    <a:pt x="129" y="3183"/>
                  </a:lnTo>
                  <a:lnTo>
                    <a:pt x="101" y="3175"/>
                  </a:lnTo>
                  <a:lnTo>
                    <a:pt x="75" y="3163"/>
                  </a:lnTo>
                  <a:lnTo>
                    <a:pt x="52" y="3146"/>
                  </a:lnTo>
                  <a:lnTo>
                    <a:pt x="33" y="3125"/>
                  </a:lnTo>
                  <a:lnTo>
                    <a:pt x="18" y="3101"/>
                  </a:lnTo>
                  <a:lnTo>
                    <a:pt x="7" y="3075"/>
                  </a:lnTo>
                  <a:lnTo>
                    <a:pt x="1" y="3047"/>
                  </a:lnTo>
                  <a:lnTo>
                    <a:pt x="0" y="3019"/>
                  </a:lnTo>
                  <a:lnTo>
                    <a:pt x="5" y="2991"/>
                  </a:lnTo>
                  <a:lnTo>
                    <a:pt x="240" y="2049"/>
                  </a:lnTo>
                  <a:lnTo>
                    <a:pt x="247" y="2028"/>
                  </a:lnTo>
                  <a:lnTo>
                    <a:pt x="256" y="2009"/>
                  </a:lnTo>
                  <a:lnTo>
                    <a:pt x="245" y="1970"/>
                  </a:lnTo>
                  <a:lnTo>
                    <a:pt x="238" y="1931"/>
                  </a:lnTo>
                  <a:lnTo>
                    <a:pt x="236" y="1890"/>
                  </a:lnTo>
                  <a:lnTo>
                    <a:pt x="236" y="350"/>
                  </a:lnTo>
                  <a:lnTo>
                    <a:pt x="239" y="302"/>
                  </a:lnTo>
                  <a:lnTo>
                    <a:pt x="248" y="256"/>
                  </a:lnTo>
                  <a:lnTo>
                    <a:pt x="263" y="214"/>
                  </a:lnTo>
                  <a:lnTo>
                    <a:pt x="283" y="173"/>
                  </a:lnTo>
                  <a:lnTo>
                    <a:pt x="308" y="136"/>
                  </a:lnTo>
                  <a:lnTo>
                    <a:pt x="338" y="103"/>
                  </a:lnTo>
                  <a:lnTo>
                    <a:pt x="372" y="73"/>
                  </a:lnTo>
                  <a:lnTo>
                    <a:pt x="409" y="48"/>
                  </a:lnTo>
                  <a:lnTo>
                    <a:pt x="450" y="27"/>
                  </a:lnTo>
                  <a:lnTo>
                    <a:pt x="493" y="13"/>
                  </a:lnTo>
                  <a:lnTo>
                    <a:pt x="538" y="3"/>
                  </a:lnTo>
                  <a:lnTo>
                    <a:pt x="58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58" name="Freeform 17"/>
            <p:cNvSpPr>
              <a:spLocks/>
            </p:cNvSpPr>
            <p:nvPr/>
          </p:nvSpPr>
          <p:spPr bwMode="auto">
            <a:xfrm>
              <a:off x="3928" y="4071"/>
              <a:ext cx="108" cy="109"/>
            </a:xfrm>
            <a:custGeom>
              <a:avLst/>
              <a:gdLst>
                <a:gd name="T0" fmla="*/ 49 w 654"/>
                <a:gd name="T1" fmla="*/ 0 h 654"/>
                <a:gd name="T2" fmla="*/ 63 w 654"/>
                <a:gd name="T3" fmla="*/ 2 h 654"/>
                <a:gd name="T4" fmla="*/ 515 w 654"/>
                <a:gd name="T5" fmla="*/ 174 h 654"/>
                <a:gd name="T6" fmla="*/ 527 w 654"/>
                <a:gd name="T7" fmla="*/ 181 h 654"/>
                <a:gd name="T8" fmla="*/ 536 w 654"/>
                <a:gd name="T9" fmla="*/ 192 h 654"/>
                <a:gd name="T10" fmla="*/ 542 w 654"/>
                <a:gd name="T11" fmla="*/ 205 h 654"/>
                <a:gd name="T12" fmla="*/ 544 w 654"/>
                <a:gd name="T13" fmla="*/ 220 h 654"/>
                <a:gd name="T14" fmla="*/ 541 w 654"/>
                <a:gd name="T15" fmla="*/ 234 h 654"/>
                <a:gd name="T16" fmla="*/ 534 w 654"/>
                <a:gd name="T17" fmla="*/ 247 h 654"/>
                <a:gd name="T18" fmla="*/ 524 w 654"/>
                <a:gd name="T19" fmla="*/ 256 h 654"/>
                <a:gd name="T20" fmla="*/ 510 w 654"/>
                <a:gd name="T21" fmla="*/ 262 h 654"/>
                <a:gd name="T22" fmla="*/ 412 w 654"/>
                <a:gd name="T23" fmla="*/ 289 h 654"/>
                <a:gd name="T24" fmla="*/ 641 w 654"/>
                <a:gd name="T25" fmla="*/ 518 h 654"/>
                <a:gd name="T26" fmla="*/ 649 w 654"/>
                <a:gd name="T27" fmla="*/ 529 h 654"/>
                <a:gd name="T28" fmla="*/ 654 w 654"/>
                <a:gd name="T29" fmla="*/ 543 h 654"/>
                <a:gd name="T30" fmla="*/ 654 w 654"/>
                <a:gd name="T31" fmla="*/ 558 h 654"/>
                <a:gd name="T32" fmla="*/ 649 w 654"/>
                <a:gd name="T33" fmla="*/ 572 h 654"/>
                <a:gd name="T34" fmla="*/ 641 w 654"/>
                <a:gd name="T35" fmla="*/ 583 h 654"/>
                <a:gd name="T36" fmla="*/ 583 w 654"/>
                <a:gd name="T37" fmla="*/ 641 h 654"/>
                <a:gd name="T38" fmla="*/ 571 w 654"/>
                <a:gd name="T39" fmla="*/ 649 h 654"/>
                <a:gd name="T40" fmla="*/ 557 w 654"/>
                <a:gd name="T41" fmla="*/ 654 h 654"/>
                <a:gd name="T42" fmla="*/ 543 w 654"/>
                <a:gd name="T43" fmla="*/ 654 h 654"/>
                <a:gd name="T44" fmla="*/ 530 w 654"/>
                <a:gd name="T45" fmla="*/ 649 h 654"/>
                <a:gd name="T46" fmla="*/ 517 w 654"/>
                <a:gd name="T47" fmla="*/ 641 h 654"/>
                <a:gd name="T48" fmla="*/ 289 w 654"/>
                <a:gd name="T49" fmla="*/ 412 h 654"/>
                <a:gd name="T50" fmla="*/ 262 w 654"/>
                <a:gd name="T51" fmla="*/ 510 h 654"/>
                <a:gd name="T52" fmla="*/ 256 w 654"/>
                <a:gd name="T53" fmla="*/ 524 h 654"/>
                <a:gd name="T54" fmla="*/ 246 w 654"/>
                <a:gd name="T55" fmla="*/ 534 h 654"/>
                <a:gd name="T56" fmla="*/ 234 w 654"/>
                <a:gd name="T57" fmla="*/ 541 h 654"/>
                <a:gd name="T58" fmla="*/ 220 w 654"/>
                <a:gd name="T59" fmla="*/ 544 h 654"/>
                <a:gd name="T60" fmla="*/ 205 w 654"/>
                <a:gd name="T61" fmla="*/ 543 h 654"/>
                <a:gd name="T62" fmla="*/ 192 w 654"/>
                <a:gd name="T63" fmla="*/ 536 h 654"/>
                <a:gd name="T64" fmla="*/ 181 w 654"/>
                <a:gd name="T65" fmla="*/ 527 h 654"/>
                <a:gd name="T66" fmla="*/ 174 w 654"/>
                <a:gd name="T67" fmla="*/ 515 h 654"/>
                <a:gd name="T68" fmla="*/ 3 w 654"/>
                <a:gd name="T69" fmla="*/ 62 h 654"/>
                <a:gd name="T70" fmla="*/ 0 w 654"/>
                <a:gd name="T71" fmla="*/ 50 h 654"/>
                <a:gd name="T72" fmla="*/ 0 w 654"/>
                <a:gd name="T73" fmla="*/ 36 h 654"/>
                <a:gd name="T74" fmla="*/ 5 w 654"/>
                <a:gd name="T75" fmla="*/ 24 h 654"/>
                <a:gd name="T76" fmla="*/ 14 w 654"/>
                <a:gd name="T77" fmla="*/ 13 h 654"/>
                <a:gd name="T78" fmla="*/ 24 w 654"/>
                <a:gd name="T79" fmla="*/ 5 h 654"/>
                <a:gd name="T80" fmla="*/ 37 w 654"/>
                <a:gd name="T81" fmla="*/ 1 h 654"/>
                <a:gd name="T82" fmla="*/ 49 w 654"/>
                <a:gd name="T83" fmla="*/ 0 h 6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654" h="654">
                  <a:moveTo>
                    <a:pt x="49" y="0"/>
                  </a:moveTo>
                  <a:lnTo>
                    <a:pt x="63" y="2"/>
                  </a:lnTo>
                  <a:lnTo>
                    <a:pt x="515" y="174"/>
                  </a:lnTo>
                  <a:lnTo>
                    <a:pt x="527" y="181"/>
                  </a:lnTo>
                  <a:lnTo>
                    <a:pt x="536" y="192"/>
                  </a:lnTo>
                  <a:lnTo>
                    <a:pt x="542" y="205"/>
                  </a:lnTo>
                  <a:lnTo>
                    <a:pt x="544" y="220"/>
                  </a:lnTo>
                  <a:lnTo>
                    <a:pt x="541" y="234"/>
                  </a:lnTo>
                  <a:lnTo>
                    <a:pt x="534" y="247"/>
                  </a:lnTo>
                  <a:lnTo>
                    <a:pt x="524" y="256"/>
                  </a:lnTo>
                  <a:lnTo>
                    <a:pt x="510" y="262"/>
                  </a:lnTo>
                  <a:lnTo>
                    <a:pt x="412" y="289"/>
                  </a:lnTo>
                  <a:lnTo>
                    <a:pt x="641" y="518"/>
                  </a:lnTo>
                  <a:lnTo>
                    <a:pt x="649" y="529"/>
                  </a:lnTo>
                  <a:lnTo>
                    <a:pt x="654" y="543"/>
                  </a:lnTo>
                  <a:lnTo>
                    <a:pt x="654" y="558"/>
                  </a:lnTo>
                  <a:lnTo>
                    <a:pt x="649" y="572"/>
                  </a:lnTo>
                  <a:lnTo>
                    <a:pt x="641" y="583"/>
                  </a:lnTo>
                  <a:lnTo>
                    <a:pt x="583" y="641"/>
                  </a:lnTo>
                  <a:lnTo>
                    <a:pt x="571" y="649"/>
                  </a:lnTo>
                  <a:lnTo>
                    <a:pt x="557" y="654"/>
                  </a:lnTo>
                  <a:lnTo>
                    <a:pt x="543" y="654"/>
                  </a:lnTo>
                  <a:lnTo>
                    <a:pt x="530" y="649"/>
                  </a:lnTo>
                  <a:lnTo>
                    <a:pt x="517" y="641"/>
                  </a:lnTo>
                  <a:lnTo>
                    <a:pt x="289" y="412"/>
                  </a:lnTo>
                  <a:lnTo>
                    <a:pt x="262" y="510"/>
                  </a:lnTo>
                  <a:lnTo>
                    <a:pt x="256" y="524"/>
                  </a:lnTo>
                  <a:lnTo>
                    <a:pt x="246" y="534"/>
                  </a:lnTo>
                  <a:lnTo>
                    <a:pt x="234" y="541"/>
                  </a:lnTo>
                  <a:lnTo>
                    <a:pt x="220" y="544"/>
                  </a:lnTo>
                  <a:lnTo>
                    <a:pt x="205" y="543"/>
                  </a:lnTo>
                  <a:lnTo>
                    <a:pt x="192" y="536"/>
                  </a:lnTo>
                  <a:lnTo>
                    <a:pt x="181" y="527"/>
                  </a:lnTo>
                  <a:lnTo>
                    <a:pt x="174" y="515"/>
                  </a:lnTo>
                  <a:lnTo>
                    <a:pt x="3" y="62"/>
                  </a:lnTo>
                  <a:lnTo>
                    <a:pt x="0" y="50"/>
                  </a:lnTo>
                  <a:lnTo>
                    <a:pt x="0" y="36"/>
                  </a:lnTo>
                  <a:lnTo>
                    <a:pt x="5" y="24"/>
                  </a:lnTo>
                  <a:lnTo>
                    <a:pt x="14" y="13"/>
                  </a:lnTo>
                  <a:lnTo>
                    <a:pt x="24" y="5"/>
                  </a:lnTo>
                  <a:lnTo>
                    <a:pt x="37" y="1"/>
                  </a:lnTo>
                  <a:lnTo>
                    <a:pt x="4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</p:grpSp>
      <p:grpSp>
        <p:nvGrpSpPr>
          <p:cNvPr id="59" name="Group 28"/>
          <p:cNvGrpSpPr>
            <a:grpSpLocks noChangeAspect="1"/>
          </p:cNvGrpSpPr>
          <p:nvPr/>
        </p:nvGrpSpPr>
        <p:grpSpPr bwMode="auto">
          <a:xfrm>
            <a:off x="9468210" y="4908559"/>
            <a:ext cx="304929" cy="266873"/>
            <a:chOff x="496" y="4251"/>
            <a:chExt cx="641" cy="561"/>
          </a:xfrm>
          <a:solidFill>
            <a:schemeClr val="bg1"/>
          </a:solidFill>
        </p:grpSpPr>
        <p:sp>
          <p:nvSpPr>
            <p:cNvPr id="60" name="Freeform 30"/>
            <p:cNvSpPr>
              <a:spLocks/>
            </p:cNvSpPr>
            <p:nvPr/>
          </p:nvSpPr>
          <p:spPr bwMode="auto">
            <a:xfrm>
              <a:off x="709" y="4720"/>
              <a:ext cx="88" cy="92"/>
            </a:xfrm>
            <a:custGeom>
              <a:avLst/>
              <a:gdLst>
                <a:gd name="T0" fmla="*/ 0 w 526"/>
                <a:gd name="T1" fmla="*/ 0 h 553"/>
                <a:gd name="T2" fmla="*/ 526 w 526"/>
                <a:gd name="T3" fmla="*/ 250 h 553"/>
                <a:gd name="T4" fmla="*/ 97 w 526"/>
                <a:gd name="T5" fmla="*/ 542 h 553"/>
                <a:gd name="T6" fmla="*/ 81 w 526"/>
                <a:gd name="T7" fmla="*/ 549 h 553"/>
                <a:gd name="T8" fmla="*/ 65 w 526"/>
                <a:gd name="T9" fmla="*/ 553 h 553"/>
                <a:gd name="T10" fmla="*/ 49 w 526"/>
                <a:gd name="T11" fmla="*/ 552 h 553"/>
                <a:gd name="T12" fmla="*/ 34 w 526"/>
                <a:gd name="T13" fmla="*/ 546 h 553"/>
                <a:gd name="T14" fmla="*/ 20 w 526"/>
                <a:gd name="T15" fmla="*/ 535 h 553"/>
                <a:gd name="T16" fmla="*/ 9 w 526"/>
                <a:gd name="T17" fmla="*/ 522 h 553"/>
                <a:gd name="T18" fmla="*/ 2 w 526"/>
                <a:gd name="T19" fmla="*/ 507 h 553"/>
                <a:gd name="T20" fmla="*/ 0 w 526"/>
                <a:gd name="T21" fmla="*/ 490 h 553"/>
                <a:gd name="T22" fmla="*/ 0 w 526"/>
                <a:gd name="T23" fmla="*/ 0 h 5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26" h="553">
                  <a:moveTo>
                    <a:pt x="0" y="0"/>
                  </a:moveTo>
                  <a:lnTo>
                    <a:pt x="526" y="250"/>
                  </a:lnTo>
                  <a:lnTo>
                    <a:pt x="97" y="542"/>
                  </a:lnTo>
                  <a:lnTo>
                    <a:pt x="81" y="549"/>
                  </a:lnTo>
                  <a:lnTo>
                    <a:pt x="65" y="553"/>
                  </a:lnTo>
                  <a:lnTo>
                    <a:pt x="49" y="552"/>
                  </a:lnTo>
                  <a:lnTo>
                    <a:pt x="34" y="546"/>
                  </a:lnTo>
                  <a:lnTo>
                    <a:pt x="20" y="535"/>
                  </a:lnTo>
                  <a:lnTo>
                    <a:pt x="9" y="522"/>
                  </a:lnTo>
                  <a:lnTo>
                    <a:pt x="2" y="507"/>
                  </a:lnTo>
                  <a:lnTo>
                    <a:pt x="0" y="49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61" name="Freeform 31"/>
            <p:cNvSpPr>
              <a:spLocks/>
            </p:cNvSpPr>
            <p:nvPr/>
          </p:nvSpPr>
          <p:spPr bwMode="auto">
            <a:xfrm>
              <a:off x="496" y="4251"/>
              <a:ext cx="641" cy="530"/>
            </a:xfrm>
            <a:custGeom>
              <a:avLst/>
              <a:gdLst>
                <a:gd name="T0" fmla="*/ 3785 w 3847"/>
                <a:gd name="T1" fmla="*/ 0 h 3180"/>
                <a:gd name="T2" fmla="*/ 3800 w 3847"/>
                <a:gd name="T3" fmla="*/ 2 h 3180"/>
                <a:gd name="T4" fmla="*/ 3814 w 3847"/>
                <a:gd name="T5" fmla="*/ 7 h 3180"/>
                <a:gd name="T6" fmla="*/ 3827 w 3847"/>
                <a:gd name="T7" fmla="*/ 16 h 3180"/>
                <a:gd name="T8" fmla="*/ 3839 w 3847"/>
                <a:gd name="T9" fmla="*/ 31 h 3180"/>
                <a:gd name="T10" fmla="*/ 3846 w 3847"/>
                <a:gd name="T11" fmla="*/ 49 h 3180"/>
                <a:gd name="T12" fmla="*/ 3847 w 3847"/>
                <a:gd name="T13" fmla="*/ 66 h 3180"/>
                <a:gd name="T14" fmla="*/ 3842 w 3847"/>
                <a:gd name="T15" fmla="*/ 85 h 3180"/>
                <a:gd name="T16" fmla="*/ 2642 w 3847"/>
                <a:gd name="T17" fmla="*/ 3110 h 3180"/>
                <a:gd name="T18" fmla="*/ 2631 w 3847"/>
                <a:gd name="T19" fmla="*/ 3130 h 3180"/>
                <a:gd name="T20" fmla="*/ 2617 w 3847"/>
                <a:gd name="T21" fmla="*/ 3147 h 3180"/>
                <a:gd name="T22" fmla="*/ 2600 w 3847"/>
                <a:gd name="T23" fmla="*/ 3161 h 3180"/>
                <a:gd name="T24" fmla="*/ 2579 w 3847"/>
                <a:gd name="T25" fmla="*/ 3172 h 3180"/>
                <a:gd name="T26" fmla="*/ 2559 w 3847"/>
                <a:gd name="T27" fmla="*/ 3178 h 3180"/>
                <a:gd name="T28" fmla="*/ 2539 w 3847"/>
                <a:gd name="T29" fmla="*/ 3180 h 3180"/>
                <a:gd name="T30" fmla="*/ 2514 w 3847"/>
                <a:gd name="T31" fmla="*/ 3177 h 3180"/>
                <a:gd name="T32" fmla="*/ 2491 w 3847"/>
                <a:gd name="T33" fmla="*/ 3168 h 3180"/>
                <a:gd name="T34" fmla="*/ 1278 w 3847"/>
                <a:gd name="T35" fmla="*/ 2591 h 3180"/>
                <a:gd name="T36" fmla="*/ 2984 w 3847"/>
                <a:gd name="T37" fmla="*/ 878 h 3180"/>
                <a:gd name="T38" fmla="*/ 1036 w 3847"/>
                <a:gd name="T39" fmla="*/ 2477 h 3180"/>
                <a:gd name="T40" fmla="*/ 63 w 3847"/>
                <a:gd name="T41" fmla="*/ 2014 h 3180"/>
                <a:gd name="T42" fmla="*/ 42 w 3847"/>
                <a:gd name="T43" fmla="*/ 2000 h 3180"/>
                <a:gd name="T44" fmla="*/ 24 w 3847"/>
                <a:gd name="T45" fmla="*/ 1983 h 3180"/>
                <a:gd name="T46" fmla="*/ 11 w 3847"/>
                <a:gd name="T47" fmla="*/ 1963 h 3180"/>
                <a:gd name="T48" fmla="*/ 3 w 3847"/>
                <a:gd name="T49" fmla="*/ 1940 h 3180"/>
                <a:gd name="T50" fmla="*/ 0 w 3847"/>
                <a:gd name="T51" fmla="*/ 1915 h 3180"/>
                <a:gd name="T52" fmla="*/ 2 w 3847"/>
                <a:gd name="T53" fmla="*/ 1891 h 3180"/>
                <a:gd name="T54" fmla="*/ 10 w 3847"/>
                <a:gd name="T55" fmla="*/ 1867 h 3180"/>
                <a:gd name="T56" fmla="*/ 23 w 3847"/>
                <a:gd name="T57" fmla="*/ 1846 h 3180"/>
                <a:gd name="T58" fmla="*/ 41 w 3847"/>
                <a:gd name="T59" fmla="*/ 1829 h 3180"/>
                <a:gd name="T60" fmla="*/ 62 w 3847"/>
                <a:gd name="T61" fmla="*/ 1816 h 3180"/>
                <a:gd name="T62" fmla="*/ 3757 w 3847"/>
                <a:gd name="T63" fmla="*/ 5 h 3180"/>
                <a:gd name="T64" fmla="*/ 3771 w 3847"/>
                <a:gd name="T65" fmla="*/ 1 h 3180"/>
                <a:gd name="T66" fmla="*/ 3785 w 3847"/>
                <a:gd name="T67" fmla="*/ 0 h 3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3847" h="3180">
                  <a:moveTo>
                    <a:pt x="3785" y="0"/>
                  </a:moveTo>
                  <a:lnTo>
                    <a:pt x="3800" y="2"/>
                  </a:lnTo>
                  <a:lnTo>
                    <a:pt x="3814" y="7"/>
                  </a:lnTo>
                  <a:lnTo>
                    <a:pt x="3827" y="16"/>
                  </a:lnTo>
                  <a:lnTo>
                    <a:pt x="3839" y="31"/>
                  </a:lnTo>
                  <a:lnTo>
                    <a:pt x="3846" y="49"/>
                  </a:lnTo>
                  <a:lnTo>
                    <a:pt x="3847" y="66"/>
                  </a:lnTo>
                  <a:lnTo>
                    <a:pt x="3842" y="85"/>
                  </a:lnTo>
                  <a:lnTo>
                    <a:pt x="2642" y="3110"/>
                  </a:lnTo>
                  <a:lnTo>
                    <a:pt x="2631" y="3130"/>
                  </a:lnTo>
                  <a:lnTo>
                    <a:pt x="2617" y="3147"/>
                  </a:lnTo>
                  <a:lnTo>
                    <a:pt x="2600" y="3161"/>
                  </a:lnTo>
                  <a:lnTo>
                    <a:pt x="2579" y="3172"/>
                  </a:lnTo>
                  <a:lnTo>
                    <a:pt x="2559" y="3178"/>
                  </a:lnTo>
                  <a:lnTo>
                    <a:pt x="2539" y="3180"/>
                  </a:lnTo>
                  <a:lnTo>
                    <a:pt x="2514" y="3177"/>
                  </a:lnTo>
                  <a:lnTo>
                    <a:pt x="2491" y="3168"/>
                  </a:lnTo>
                  <a:lnTo>
                    <a:pt x="1278" y="2591"/>
                  </a:lnTo>
                  <a:lnTo>
                    <a:pt x="2984" y="878"/>
                  </a:lnTo>
                  <a:lnTo>
                    <a:pt x="1036" y="2477"/>
                  </a:lnTo>
                  <a:lnTo>
                    <a:pt x="63" y="2014"/>
                  </a:lnTo>
                  <a:lnTo>
                    <a:pt x="42" y="2000"/>
                  </a:lnTo>
                  <a:lnTo>
                    <a:pt x="24" y="1983"/>
                  </a:lnTo>
                  <a:lnTo>
                    <a:pt x="11" y="1963"/>
                  </a:lnTo>
                  <a:lnTo>
                    <a:pt x="3" y="1940"/>
                  </a:lnTo>
                  <a:lnTo>
                    <a:pt x="0" y="1915"/>
                  </a:lnTo>
                  <a:lnTo>
                    <a:pt x="2" y="1891"/>
                  </a:lnTo>
                  <a:lnTo>
                    <a:pt x="10" y="1867"/>
                  </a:lnTo>
                  <a:lnTo>
                    <a:pt x="23" y="1846"/>
                  </a:lnTo>
                  <a:lnTo>
                    <a:pt x="41" y="1829"/>
                  </a:lnTo>
                  <a:lnTo>
                    <a:pt x="62" y="1816"/>
                  </a:lnTo>
                  <a:lnTo>
                    <a:pt x="3757" y="5"/>
                  </a:lnTo>
                  <a:lnTo>
                    <a:pt x="3771" y="1"/>
                  </a:lnTo>
                  <a:lnTo>
                    <a:pt x="378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</p:grpSp>
      <p:sp>
        <p:nvSpPr>
          <p:cNvPr id="62" name="타원 61"/>
          <p:cNvSpPr/>
          <p:nvPr/>
        </p:nvSpPr>
        <p:spPr>
          <a:xfrm>
            <a:off x="2200460" y="4729843"/>
            <a:ext cx="645459" cy="645459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graphicFrame>
        <p:nvGraphicFramePr>
          <p:cNvPr id="63" name="차트 62"/>
          <p:cNvGraphicFramePr/>
          <p:nvPr/>
        </p:nvGraphicFramePr>
        <p:xfrm>
          <a:off x="4811361" y="1619249"/>
          <a:ext cx="2523193" cy="28287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4" name="직사각형 63"/>
          <p:cNvSpPr/>
          <p:nvPr/>
        </p:nvSpPr>
        <p:spPr>
          <a:xfrm>
            <a:off x="4811361" y="5453135"/>
            <a:ext cx="2521142" cy="9925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1200" b="1" dirty="0">
                <a:solidFill>
                  <a:prstClr val="white"/>
                </a:solidFill>
              </a:rPr>
              <a:t>CONTENTS A</a:t>
            </a:r>
          </a:p>
          <a:p>
            <a:pPr lvl="0" algn="ctr">
              <a:lnSpc>
                <a:spcPct val="150000"/>
              </a:lnSpc>
            </a:pPr>
            <a:r>
              <a:rPr lang="ja-JP" altLang="en-US" sz="1100" dirty="0">
                <a:solidFill>
                  <a:prstClr val="white"/>
                </a:solidFill>
              </a:rPr>
              <a:t>詳しい内容を書いてみよう</a:t>
            </a:r>
          </a:p>
          <a:p>
            <a:pPr lvl="0" algn="ctr">
              <a:lnSpc>
                <a:spcPct val="150000"/>
              </a:lnSpc>
            </a:pPr>
            <a:r>
              <a:rPr lang="en-US" altLang="ja-JP" sz="800" dirty="0">
                <a:solidFill>
                  <a:prstClr val="white"/>
                </a:solidFill>
              </a:rPr>
              <a:t>PAPOZIP</a:t>
            </a:r>
            <a:r>
              <a:rPr lang="ja-JP" altLang="en-US" sz="800" dirty="0">
                <a:solidFill>
                  <a:prstClr val="white"/>
                </a:solidFill>
              </a:rPr>
              <a:t>と一緒に</a:t>
            </a:r>
            <a:r>
              <a:rPr lang="en-US" altLang="ja-JP" sz="800" dirty="0">
                <a:solidFill>
                  <a:prstClr val="white"/>
                </a:solidFill>
              </a:rPr>
              <a:t>ppt</a:t>
            </a:r>
            <a:r>
              <a:rPr lang="ja-JP" altLang="en-US" sz="800" dirty="0">
                <a:solidFill>
                  <a:prstClr val="white"/>
                </a:solidFill>
              </a:rPr>
              <a:t>を作る楽しさを感じてください</a:t>
            </a:r>
            <a:endParaRPr lang="ko-KR" altLang="en-US" sz="800" dirty="0">
              <a:solidFill>
                <a:prstClr val="white"/>
              </a:solidFill>
            </a:endParaRPr>
          </a:p>
        </p:txBody>
      </p:sp>
      <p:sp>
        <p:nvSpPr>
          <p:cNvPr id="65" name="타원 64"/>
          <p:cNvSpPr/>
          <p:nvPr/>
        </p:nvSpPr>
        <p:spPr>
          <a:xfrm>
            <a:off x="5749203" y="4729843"/>
            <a:ext cx="645459" cy="645459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graphicFrame>
        <p:nvGraphicFramePr>
          <p:cNvPr id="66" name="차트 65"/>
          <p:cNvGraphicFramePr/>
          <p:nvPr/>
        </p:nvGraphicFramePr>
        <p:xfrm>
          <a:off x="8360104" y="1619249"/>
          <a:ext cx="2523193" cy="28287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67" name="직사각형 66"/>
          <p:cNvSpPr/>
          <p:nvPr/>
        </p:nvSpPr>
        <p:spPr>
          <a:xfrm>
            <a:off x="8360104" y="5453135"/>
            <a:ext cx="2521142" cy="9925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1200" b="1" dirty="0">
                <a:solidFill>
                  <a:prstClr val="white"/>
                </a:solidFill>
              </a:rPr>
              <a:t>CONTENTS A</a:t>
            </a:r>
          </a:p>
          <a:p>
            <a:pPr lvl="0" algn="ctr">
              <a:lnSpc>
                <a:spcPct val="150000"/>
              </a:lnSpc>
            </a:pPr>
            <a:r>
              <a:rPr lang="ja-JP" altLang="en-US" sz="1100" dirty="0">
                <a:solidFill>
                  <a:prstClr val="white"/>
                </a:solidFill>
              </a:rPr>
              <a:t>詳しい内容を書いてみよう</a:t>
            </a:r>
          </a:p>
          <a:p>
            <a:pPr lvl="0" algn="ctr">
              <a:lnSpc>
                <a:spcPct val="150000"/>
              </a:lnSpc>
            </a:pPr>
            <a:r>
              <a:rPr lang="en-US" altLang="ja-JP" sz="800" dirty="0">
                <a:solidFill>
                  <a:prstClr val="white"/>
                </a:solidFill>
              </a:rPr>
              <a:t>PAPOZIP</a:t>
            </a:r>
            <a:r>
              <a:rPr lang="ja-JP" altLang="en-US" sz="800" dirty="0">
                <a:solidFill>
                  <a:prstClr val="white"/>
                </a:solidFill>
              </a:rPr>
              <a:t>と一緒に</a:t>
            </a:r>
            <a:r>
              <a:rPr lang="en-US" altLang="ja-JP" sz="800" dirty="0">
                <a:solidFill>
                  <a:prstClr val="white"/>
                </a:solidFill>
              </a:rPr>
              <a:t>ppt</a:t>
            </a:r>
            <a:r>
              <a:rPr lang="ja-JP" altLang="en-US" sz="800" dirty="0">
                <a:solidFill>
                  <a:prstClr val="white"/>
                </a:solidFill>
              </a:rPr>
              <a:t>を作る楽しさを感じてください</a:t>
            </a:r>
            <a:endParaRPr lang="ko-KR" altLang="en-US" sz="800" dirty="0">
              <a:solidFill>
                <a:prstClr val="white"/>
              </a:solidFill>
            </a:endParaRPr>
          </a:p>
        </p:txBody>
      </p:sp>
      <p:sp>
        <p:nvSpPr>
          <p:cNvPr id="68" name="타원 67"/>
          <p:cNvSpPr/>
          <p:nvPr/>
        </p:nvSpPr>
        <p:spPr>
          <a:xfrm>
            <a:off x="9297946" y="4729843"/>
            <a:ext cx="645459" cy="645459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3819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4.07407E-6 L 0.05157 -0.00046 " pathEditMode="relative" rAng="0" ptsTypes="AA">
                                      <p:cBhvr>
                                        <p:cTn id="6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78" y="-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750"/>
                            </p:stCondLst>
                            <p:childTnLst>
                              <p:par>
                                <p:cTn id="8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" dur="75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10" dur="75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" dur="75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7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B0F0"/>
                                      </p:to>
                                    </p:animClr>
                                    <p:set>
                                      <p:cBhvr>
                                        <p:cTn id="15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" dur="75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B0F0"/>
                                      </p:to>
                                    </p:animClr>
                                    <p:set>
                                      <p:cBhvr>
                                        <p:cTn id="18" dur="75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2" grpId="0">
        <p:bldAsOne/>
      </p:bldGraphic>
      <p:bldP spid="54" grpId="0"/>
      <p:bldP spid="55" grpId="0" animBg="1"/>
      <p:bldP spid="62" grpId="0" animBg="1"/>
      <p:bldGraphic spid="63" grpId="0">
        <p:bldAsOne/>
      </p:bldGraphic>
      <p:bldP spid="64" grpId="0"/>
      <p:bldP spid="65" grpId="0" animBg="1"/>
      <p:bldGraphic spid="66" grpId="0">
        <p:bldAsOne/>
      </p:bldGraphic>
      <p:bldP spid="67" grpId="0"/>
      <p:bldP spid="6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직선 연결선 3">
            <a:extLst>
              <a:ext uri="{FF2B5EF4-FFF2-40B4-BE49-F238E27FC236}">
                <a16:creationId xmlns:a16="http://schemas.microsoft.com/office/drawing/2014/main" id="{7A561ED3-C8E0-474B-91D5-F3EA7051EAB4}"/>
              </a:ext>
            </a:extLst>
          </p:cNvPr>
          <p:cNvCxnSpPr>
            <a:cxnSpLocks/>
          </p:cNvCxnSpPr>
          <p:nvPr/>
        </p:nvCxnSpPr>
        <p:spPr>
          <a:xfrm>
            <a:off x="0" y="537217"/>
            <a:ext cx="12192000" cy="0"/>
          </a:xfrm>
          <a:prstGeom prst="line">
            <a:avLst/>
          </a:prstGeom>
          <a:ln w="19050">
            <a:solidFill>
              <a:schemeClr val="tx2">
                <a:lumMod val="50000"/>
              </a:schemeClr>
            </a:solidFill>
          </a:ln>
          <a:effectLst>
            <a:outerShdw blurRad="38100" dist="12700" dir="5400000" algn="t" rotWithShape="0">
              <a:prstClr val="black">
                <a:alpha val="58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사각형: 둥근 모서리 5">
            <a:extLst>
              <a:ext uri="{FF2B5EF4-FFF2-40B4-BE49-F238E27FC236}">
                <a16:creationId xmlns:a16="http://schemas.microsoft.com/office/drawing/2014/main" id="{BDD09951-B6D9-471D-B59D-7C47FABAC959}"/>
              </a:ext>
            </a:extLst>
          </p:cNvPr>
          <p:cNvSpPr/>
          <p:nvPr/>
        </p:nvSpPr>
        <p:spPr>
          <a:xfrm>
            <a:off x="342004" y="185923"/>
            <a:ext cx="2282461" cy="722723"/>
          </a:xfrm>
          <a:prstGeom prst="roundRect">
            <a:avLst>
              <a:gd name="adj" fmla="val 50000"/>
            </a:avLst>
          </a:prstGeom>
          <a:solidFill>
            <a:schemeClr val="tx2">
              <a:lumMod val="50000"/>
            </a:schemeClr>
          </a:solidFill>
          <a:ln w="53975"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22" name="사각형: 둥근 모서리 21">
            <a:extLst>
              <a:ext uri="{FF2B5EF4-FFF2-40B4-BE49-F238E27FC236}">
                <a16:creationId xmlns:a16="http://schemas.microsoft.com/office/drawing/2014/main" id="{C2B3E31E-A4D2-45E6-B4AC-F0CC18F62DA7}"/>
              </a:ext>
            </a:extLst>
          </p:cNvPr>
          <p:cNvSpPr/>
          <p:nvPr/>
        </p:nvSpPr>
        <p:spPr>
          <a:xfrm>
            <a:off x="455356" y="256250"/>
            <a:ext cx="2055756" cy="582068"/>
          </a:xfrm>
          <a:prstGeom prst="roundRect">
            <a:avLst>
              <a:gd name="adj" fmla="val 50000"/>
            </a:avLst>
          </a:prstGeom>
          <a:gradFill>
            <a:gsLst>
              <a:gs pos="0">
                <a:srgbClr val="0070C0"/>
              </a:gs>
              <a:gs pos="67000">
                <a:srgbClr val="00B0F0"/>
              </a:gs>
            </a:gsLst>
            <a:lin ang="16200000" scaled="1"/>
          </a:gradFill>
          <a:ln w="53975">
            <a:noFill/>
          </a:ln>
          <a:effectLst>
            <a:innerShdw blurRad="88900" dist="25400" dir="16200000">
              <a:prstClr val="black">
                <a:alpha val="73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>
              <a:defRPr/>
            </a:pPr>
            <a:r>
              <a:rPr lang="en-US" altLang="ko-KR" sz="1600" b="1" dirty="0">
                <a:solidFill>
                  <a:prstClr val="white">
                    <a:alpha val="66000"/>
                  </a:prstClr>
                </a:solidFill>
              </a:rPr>
              <a:t>ON</a:t>
            </a:r>
            <a:endParaRPr lang="ko-KR" altLang="en-US" sz="1600" b="1" dirty="0">
              <a:solidFill>
                <a:prstClr val="white">
                  <a:alpha val="66000"/>
                </a:prstClr>
              </a:solidFill>
            </a:endParaRPr>
          </a:p>
        </p:txBody>
      </p:sp>
      <p:sp>
        <p:nvSpPr>
          <p:cNvPr id="53" name="사각형: 둥근 모서리 52">
            <a:extLst>
              <a:ext uri="{FF2B5EF4-FFF2-40B4-BE49-F238E27FC236}">
                <a16:creationId xmlns:a16="http://schemas.microsoft.com/office/drawing/2014/main" id="{D4D51421-1D01-4545-A6CC-61334CA14B85}"/>
              </a:ext>
            </a:extLst>
          </p:cNvPr>
          <p:cNvSpPr/>
          <p:nvPr/>
        </p:nvSpPr>
        <p:spPr>
          <a:xfrm>
            <a:off x="459044" y="257064"/>
            <a:ext cx="2055756" cy="582068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43000">
                <a:schemeClr val="tx2">
                  <a:lumMod val="50000"/>
                </a:schemeClr>
              </a:gs>
              <a:gs pos="47000">
                <a:schemeClr val="tx2">
                  <a:lumMod val="50000"/>
                  <a:alpha val="0"/>
                </a:schemeClr>
              </a:gs>
            </a:gsLst>
            <a:lin ang="0" scaled="1"/>
            <a:tileRect/>
          </a:gradFill>
          <a:ln w="53975">
            <a:noFill/>
          </a:ln>
          <a:effectLst>
            <a:innerShdw blurRad="88900" dist="25400" dir="16200000">
              <a:prstClr val="black">
                <a:alpha val="73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/>
            </a:pPr>
            <a:r>
              <a:rPr lang="en-US" altLang="ko-KR" sz="1600" b="1" dirty="0">
                <a:solidFill>
                  <a:srgbClr val="00B0F0">
                    <a:alpha val="66000"/>
                  </a:srgbClr>
                </a:solidFill>
              </a:rPr>
              <a:t>OFF</a:t>
            </a:r>
            <a:endParaRPr lang="ko-KR" altLang="en-US" sz="1600" b="1" dirty="0">
              <a:solidFill>
                <a:srgbClr val="00B0F0">
                  <a:alpha val="66000"/>
                </a:srgbClr>
              </a:solidFill>
            </a:endParaRPr>
          </a:p>
        </p:txBody>
      </p:sp>
      <p:grpSp>
        <p:nvGrpSpPr>
          <p:cNvPr id="5" name="그룹 4">
            <a:extLst>
              <a:ext uri="{FF2B5EF4-FFF2-40B4-BE49-F238E27FC236}">
                <a16:creationId xmlns:a16="http://schemas.microsoft.com/office/drawing/2014/main" id="{60DE8AE6-88F8-4BEC-ABAD-CF1365E2E535}"/>
              </a:ext>
            </a:extLst>
          </p:cNvPr>
          <p:cNvGrpSpPr/>
          <p:nvPr/>
        </p:nvGrpSpPr>
        <p:grpSpPr>
          <a:xfrm>
            <a:off x="452701" y="256250"/>
            <a:ext cx="1418436" cy="591483"/>
            <a:chOff x="4821501" y="2399375"/>
            <a:chExt cx="1418436" cy="591483"/>
          </a:xfrm>
        </p:grpSpPr>
        <p:sp>
          <p:nvSpPr>
            <p:cNvPr id="8" name="사각형: 둥근 모서리 7">
              <a:extLst>
                <a:ext uri="{FF2B5EF4-FFF2-40B4-BE49-F238E27FC236}">
                  <a16:creationId xmlns:a16="http://schemas.microsoft.com/office/drawing/2014/main" id="{8811C091-2D7A-4142-B53E-9F608C175239}"/>
                </a:ext>
              </a:extLst>
            </p:cNvPr>
            <p:cNvSpPr/>
            <p:nvPr/>
          </p:nvSpPr>
          <p:spPr>
            <a:xfrm>
              <a:off x="4821501" y="2399375"/>
              <a:ext cx="1418436" cy="591483"/>
            </a:xfrm>
            <a:prstGeom prst="roundRect">
              <a:avLst>
                <a:gd name="adj" fmla="val 50000"/>
              </a:avLst>
            </a:prstGeom>
            <a:solidFill>
              <a:schemeClr val="tx2">
                <a:lumMod val="50000"/>
              </a:schemeClr>
            </a:solidFill>
            <a:ln w="3175">
              <a:noFill/>
            </a:ln>
            <a:effectLst>
              <a:outerShdw blurRad="88900" dist="38100" dir="2700000" algn="tl" rotWithShape="0">
                <a:prstClr val="black">
                  <a:alpha val="75000"/>
                </a:prstClr>
              </a:outerShdw>
            </a:effectLst>
            <a:scene3d>
              <a:camera prst="orthographicFront"/>
              <a:lightRig rig="harsh" dir="t">
                <a:rot lat="0" lon="0" rev="6600000"/>
              </a:lightRig>
            </a:scene3d>
            <a:sp3d prstMaterial="matte">
              <a:bevelT w="8255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srgbClr val="00B0F0"/>
                </a:solidFill>
              </a:endParaRPr>
            </a:p>
          </p:txBody>
        </p:sp>
        <p:sp>
          <p:nvSpPr>
            <p:cNvPr id="23" name="타원 22">
              <a:extLst>
                <a:ext uri="{FF2B5EF4-FFF2-40B4-BE49-F238E27FC236}">
                  <a16:creationId xmlns:a16="http://schemas.microsoft.com/office/drawing/2014/main" id="{B314F82B-7F3A-4E96-B0FD-02A9F05C8423}"/>
                </a:ext>
              </a:extLst>
            </p:cNvPr>
            <p:cNvSpPr/>
            <p:nvPr/>
          </p:nvSpPr>
          <p:spPr>
            <a:xfrm>
              <a:off x="5165846" y="2580349"/>
              <a:ext cx="72000" cy="72000"/>
            </a:xfrm>
            <a:prstGeom prst="ellipse">
              <a:avLst/>
            </a:prstGeom>
            <a:solidFill>
              <a:schemeClr val="tx2">
                <a:lumMod val="50000"/>
              </a:schemeClr>
            </a:solidFill>
            <a:ln w="3175">
              <a:noFill/>
            </a:ln>
            <a:effectLst>
              <a:outerShdw blurRad="63500" dist="12700" dir="2700000" algn="tl" rotWithShape="0">
                <a:prstClr val="black">
                  <a:alpha val="75000"/>
                </a:prstClr>
              </a:outerShdw>
            </a:effectLst>
            <a:scene3d>
              <a:camera prst="orthographicFront"/>
              <a:lightRig rig="soft" dir="t"/>
            </a:scene3d>
            <a:sp3d prstMaterial="matte">
              <a:bevelT w="381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srgbClr val="00B0F0"/>
                </a:solidFill>
              </a:endParaRPr>
            </a:p>
          </p:txBody>
        </p:sp>
        <p:sp>
          <p:nvSpPr>
            <p:cNvPr id="24" name="타원 23">
              <a:extLst>
                <a:ext uri="{FF2B5EF4-FFF2-40B4-BE49-F238E27FC236}">
                  <a16:creationId xmlns:a16="http://schemas.microsoft.com/office/drawing/2014/main" id="{6B34C9BC-A0F4-445A-B6FD-9DCB513DB728}"/>
                </a:ext>
              </a:extLst>
            </p:cNvPr>
            <p:cNvSpPr/>
            <p:nvPr/>
          </p:nvSpPr>
          <p:spPr>
            <a:xfrm>
              <a:off x="5275619" y="2580349"/>
              <a:ext cx="72000" cy="72000"/>
            </a:xfrm>
            <a:prstGeom prst="ellipse">
              <a:avLst/>
            </a:prstGeom>
            <a:solidFill>
              <a:schemeClr val="tx2">
                <a:lumMod val="50000"/>
              </a:schemeClr>
            </a:solidFill>
            <a:ln w="3175">
              <a:noFill/>
            </a:ln>
            <a:effectLst>
              <a:outerShdw blurRad="63500" dist="12700" dir="2700000" algn="tl" rotWithShape="0">
                <a:prstClr val="black">
                  <a:alpha val="75000"/>
                </a:prstClr>
              </a:outerShdw>
            </a:effectLst>
            <a:scene3d>
              <a:camera prst="orthographicFront"/>
              <a:lightRig rig="soft" dir="t"/>
            </a:scene3d>
            <a:sp3d prstMaterial="matte">
              <a:bevelT w="381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srgbClr val="00B0F0"/>
                </a:solidFill>
              </a:endParaRPr>
            </a:p>
          </p:txBody>
        </p:sp>
        <p:sp>
          <p:nvSpPr>
            <p:cNvPr id="25" name="타원 24">
              <a:extLst>
                <a:ext uri="{FF2B5EF4-FFF2-40B4-BE49-F238E27FC236}">
                  <a16:creationId xmlns:a16="http://schemas.microsoft.com/office/drawing/2014/main" id="{0D40C587-5663-4783-922B-C18B981F9D0C}"/>
                </a:ext>
              </a:extLst>
            </p:cNvPr>
            <p:cNvSpPr/>
            <p:nvPr/>
          </p:nvSpPr>
          <p:spPr>
            <a:xfrm>
              <a:off x="5385392" y="2580349"/>
              <a:ext cx="72000" cy="72000"/>
            </a:xfrm>
            <a:prstGeom prst="ellipse">
              <a:avLst/>
            </a:prstGeom>
            <a:solidFill>
              <a:schemeClr val="tx2">
                <a:lumMod val="50000"/>
              </a:schemeClr>
            </a:solidFill>
            <a:ln w="3175">
              <a:noFill/>
            </a:ln>
            <a:effectLst>
              <a:outerShdw blurRad="63500" dist="12700" dir="2700000" algn="tl" rotWithShape="0">
                <a:prstClr val="black">
                  <a:alpha val="75000"/>
                </a:prstClr>
              </a:outerShdw>
            </a:effectLst>
            <a:scene3d>
              <a:camera prst="orthographicFront"/>
              <a:lightRig rig="soft" dir="t"/>
            </a:scene3d>
            <a:sp3d prstMaterial="matte">
              <a:bevelT w="381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srgbClr val="00B0F0"/>
                </a:solidFill>
              </a:endParaRPr>
            </a:p>
          </p:txBody>
        </p:sp>
        <p:sp>
          <p:nvSpPr>
            <p:cNvPr id="26" name="타원 25">
              <a:extLst>
                <a:ext uri="{FF2B5EF4-FFF2-40B4-BE49-F238E27FC236}">
                  <a16:creationId xmlns:a16="http://schemas.microsoft.com/office/drawing/2014/main" id="{9B80ED08-D543-43EC-9AF6-BE90D474050B}"/>
                </a:ext>
              </a:extLst>
            </p:cNvPr>
            <p:cNvSpPr/>
            <p:nvPr/>
          </p:nvSpPr>
          <p:spPr>
            <a:xfrm>
              <a:off x="5495165" y="2580349"/>
              <a:ext cx="72000" cy="72000"/>
            </a:xfrm>
            <a:prstGeom prst="ellipse">
              <a:avLst/>
            </a:prstGeom>
            <a:solidFill>
              <a:schemeClr val="tx2">
                <a:lumMod val="50000"/>
              </a:schemeClr>
            </a:solidFill>
            <a:ln w="3175">
              <a:noFill/>
            </a:ln>
            <a:effectLst>
              <a:outerShdw blurRad="63500" dist="12700" dir="2700000" algn="tl" rotWithShape="0">
                <a:prstClr val="black">
                  <a:alpha val="75000"/>
                </a:prstClr>
              </a:outerShdw>
            </a:effectLst>
            <a:scene3d>
              <a:camera prst="orthographicFront"/>
              <a:lightRig rig="soft" dir="t"/>
            </a:scene3d>
            <a:sp3d prstMaterial="matte">
              <a:bevelT w="381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srgbClr val="00B0F0"/>
                </a:solidFill>
              </a:endParaRPr>
            </a:p>
          </p:txBody>
        </p:sp>
        <p:sp>
          <p:nvSpPr>
            <p:cNvPr id="27" name="타원 26">
              <a:extLst>
                <a:ext uri="{FF2B5EF4-FFF2-40B4-BE49-F238E27FC236}">
                  <a16:creationId xmlns:a16="http://schemas.microsoft.com/office/drawing/2014/main" id="{BEF4AFF4-70C1-4384-8769-B0C38500E841}"/>
                </a:ext>
              </a:extLst>
            </p:cNvPr>
            <p:cNvSpPr/>
            <p:nvPr/>
          </p:nvSpPr>
          <p:spPr>
            <a:xfrm>
              <a:off x="5604938" y="2580349"/>
              <a:ext cx="72000" cy="72000"/>
            </a:xfrm>
            <a:prstGeom prst="ellipse">
              <a:avLst/>
            </a:prstGeom>
            <a:solidFill>
              <a:schemeClr val="tx2">
                <a:lumMod val="50000"/>
              </a:schemeClr>
            </a:solidFill>
            <a:ln w="3175">
              <a:noFill/>
            </a:ln>
            <a:effectLst>
              <a:outerShdw blurRad="63500" dist="12700" dir="2700000" algn="tl" rotWithShape="0">
                <a:prstClr val="black">
                  <a:alpha val="75000"/>
                </a:prstClr>
              </a:outerShdw>
            </a:effectLst>
            <a:scene3d>
              <a:camera prst="orthographicFront"/>
              <a:lightRig rig="soft" dir="t"/>
            </a:scene3d>
            <a:sp3d prstMaterial="matte">
              <a:bevelT w="381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srgbClr val="00B0F0"/>
                </a:solidFill>
              </a:endParaRPr>
            </a:p>
          </p:txBody>
        </p:sp>
        <p:sp>
          <p:nvSpPr>
            <p:cNvPr id="28" name="타원 27">
              <a:extLst>
                <a:ext uri="{FF2B5EF4-FFF2-40B4-BE49-F238E27FC236}">
                  <a16:creationId xmlns:a16="http://schemas.microsoft.com/office/drawing/2014/main" id="{B96ACC92-32FA-4288-8A14-9D7DA7A39E59}"/>
                </a:ext>
              </a:extLst>
            </p:cNvPr>
            <p:cNvSpPr/>
            <p:nvPr/>
          </p:nvSpPr>
          <p:spPr>
            <a:xfrm>
              <a:off x="5714711" y="2580349"/>
              <a:ext cx="72000" cy="72000"/>
            </a:xfrm>
            <a:prstGeom prst="ellipse">
              <a:avLst/>
            </a:prstGeom>
            <a:solidFill>
              <a:schemeClr val="tx2">
                <a:lumMod val="50000"/>
              </a:schemeClr>
            </a:solidFill>
            <a:ln w="3175">
              <a:noFill/>
            </a:ln>
            <a:effectLst>
              <a:outerShdw blurRad="63500" dist="12700" dir="2700000" algn="tl" rotWithShape="0">
                <a:prstClr val="black">
                  <a:alpha val="75000"/>
                </a:prstClr>
              </a:outerShdw>
            </a:effectLst>
            <a:scene3d>
              <a:camera prst="orthographicFront"/>
              <a:lightRig rig="soft" dir="t"/>
            </a:scene3d>
            <a:sp3d prstMaterial="matte">
              <a:bevelT w="381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srgbClr val="00B0F0"/>
                </a:solidFill>
              </a:endParaRPr>
            </a:p>
          </p:txBody>
        </p:sp>
        <p:sp>
          <p:nvSpPr>
            <p:cNvPr id="29" name="타원 28">
              <a:extLst>
                <a:ext uri="{FF2B5EF4-FFF2-40B4-BE49-F238E27FC236}">
                  <a16:creationId xmlns:a16="http://schemas.microsoft.com/office/drawing/2014/main" id="{BD0628E3-496C-43C1-87E2-46D033D8C8E4}"/>
                </a:ext>
              </a:extLst>
            </p:cNvPr>
            <p:cNvSpPr/>
            <p:nvPr/>
          </p:nvSpPr>
          <p:spPr>
            <a:xfrm>
              <a:off x="5824484" y="2580349"/>
              <a:ext cx="72000" cy="72000"/>
            </a:xfrm>
            <a:prstGeom prst="ellipse">
              <a:avLst/>
            </a:prstGeom>
            <a:solidFill>
              <a:schemeClr val="tx2">
                <a:lumMod val="50000"/>
              </a:schemeClr>
            </a:solidFill>
            <a:ln w="3175">
              <a:noFill/>
            </a:ln>
            <a:effectLst>
              <a:outerShdw blurRad="63500" dist="12700" dir="2700000" algn="tl" rotWithShape="0">
                <a:prstClr val="black">
                  <a:alpha val="75000"/>
                </a:prstClr>
              </a:outerShdw>
            </a:effectLst>
            <a:scene3d>
              <a:camera prst="orthographicFront"/>
              <a:lightRig rig="soft" dir="t"/>
            </a:scene3d>
            <a:sp3d prstMaterial="matte">
              <a:bevelT w="381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srgbClr val="00B0F0"/>
                </a:solidFill>
              </a:endParaRPr>
            </a:p>
          </p:txBody>
        </p:sp>
        <p:sp>
          <p:nvSpPr>
            <p:cNvPr id="30" name="타원 29">
              <a:extLst>
                <a:ext uri="{FF2B5EF4-FFF2-40B4-BE49-F238E27FC236}">
                  <a16:creationId xmlns:a16="http://schemas.microsoft.com/office/drawing/2014/main" id="{0FE6EE1C-1C5D-4632-97B7-FE2942B4119E}"/>
                </a:ext>
              </a:extLst>
            </p:cNvPr>
            <p:cNvSpPr/>
            <p:nvPr/>
          </p:nvSpPr>
          <p:spPr>
            <a:xfrm>
              <a:off x="5165846" y="2735337"/>
              <a:ext cx="72000" cy="72000"/>
            </a:xfrm>
            <a:prstGeom prst="ellipse">
              <a:avLst/>
            </a:prstGeom>
            <a:solidFill>
              <a:schemeClr val="tx2">
                <a:lumMod val="50000"/>
              </a:schemeClr>
            </a:solidFill>
            <a:ln w="3175">
              <a:noFill/>
            </a:ln>
            <a:effectLst>
              <a:outerShdw blurRad="63500" dist="12700" dir="2700000" algn="tl" rotWithShape="0">
                <a:prstClr val="black">
                  <a:alpha val="75000"/>
                </a:prstClr>
              </a:outerShdw>
            </a:effectLst>
            <a:scene3d>
              <a:camera prst="orthographicFront"/>
              <a:lightRig rig="soft" dir="t"/>
            </a:scene3d>
            <a:sp3d prstMaterial="matte">
              <a:bevelT w="381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srgbClr val="00B0F0"/>
                </a:solidFill>
              </a:endParaRPr>
            </a:p>
          </p:txBody>
        </p:sp>
        <p:sp>
          <p:nvSpPr>
            <p:cNvPr id="31" name="타원 30">
              <a:extLst>
                <a:ext uri="{FF2B5EF4-FFF2-40B4-BE49-F238E27FC236}">
                  <a16:creationId xmlns:a16="http://schemas.microsoft.com/office/drawing/2014/main" id="{B594A00F-22F4-4EAE-A3DB-16064B323345}"/>
                </a:ext>
              </a:extLst>
            </p:cNvPr>
            <p:cNvSpPr/>
            <p:nvPr/>
          </p:nvSpPr>
          <p:spPr>
            <a:xfrm>
              <a:off x="5275619" y="2735337"/>
              <a:ext cx="72000" cy="72000"/>
            </a:xfrm>
            <a:prstGeom prst="ellipse">
              <a:avLst/>
            </a:prstGeom>
            <a:solidFill>
              <a:schemeClr val="tx2">
                <a:lumMod val="50000"/>
              </a:schemeClr>
            </a:solidFill>
            <a:ln w="3175">
              <a:noFill/>
            </a:ln>
            <a:effectLst>
              <a:outerShdw blurRad="63500" dist="12700" dir="2700000" algn="tl" rotWithShape="0">
                <a:prstClr val="black">
                  <a:alpha val="75000"/>
                </a:prstClr>
              </a:outerShdw>
            </a:effectLst>
            <a:scene3d>
              <a:camera prst="orthographicFront"/>
              <a:lightRig rig="soft" dir="t"/>
            </a:scene3d>
            <a:sp3d prstMaterial="matte">
              <a:bevelT w="381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srgbClr val="00B0F0"/>
                </a:solidFill>
              </a:endParaRPr>
            </a:p>
          </p:txBody>
        </p:sp>
        <p:sp>
          <p:nvSpPr>
            <p:cNvPr id="32" name="타원 31">
              <a:extLst>
                <a:ext uri="{FF2B5EF4-FFF2-40B4-BE49-F238E27FC236}">
                  <a16:creationId xmlns:a16="http://schemas.microsoft.com/office/drawing/2014/main" id="{F47DF804-8A79-4D3A-9BCB-8E6132CACEBC}"/>
                </a:ext>
              </a:extLst>
            </p:cNvPr>
            <p:cNvSpPr/>
            <p:nvPr/>
          </p:nvSpPr>
          <p:spPr>
            <a:xfrm>
              <a:off x="5385392" y="2735337"/>
              <a:ext cx="72000" cy="72000"/>
            </a:xfrm>
            <a:prstGeom prst="ellipse">
              <a:avLst/>
            </a:prstGeom>
            <a:solidFill>
              <a:schemeClr val="tx2">
                <a:lumMod val="50000"/>
              </a:schemeClr>
            </a:solidFill>
            <a:ln w="3175">
              <a:noFill/>
            </a:ln>
            <a:effectLst>
              <a:outerShdw blurRad="63500" dist="12700" dir="2700000" algn="tl" rotWithShape="0">
                <a:prstClr val="black">
                  <a:alpha val="75000"/>
                </a:prstClr>
              </a:outerShdw>
            </a:effectLst>
            <a:scene3d>
              <a:camera prst="orthographicFront"/>
              <a:lightRig rig="soft" dir="t"/>
            </a:scene3d>
            <a:sp3d prstMaterial="matte">
              <a:bevelT w="381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srgbClr val="00B0F0"/>
                </a:solidFill>
              </a:endParaRPr>
            </a:p>
          </p:txBody>
        </p:sp>
        <p:sp>
          <p:nvSpPr>
            <p:cNvPr id="33" name="타원 32">
              <a:extLst>
                <a:ext uri="{FF2B5EF4-FFF2-40B4-BE49-F238E27FC236}">
                  <a16:creationId xmlns:a16="http://schemas.microsoft.com/office/drawing/2014/main" id="{AE25F041-3BC2-475B-A8AE-AA444DFC7AF1}"/>
                </a:ext>
              </a:extLst>
            </p:cNvPr>
            <p:cNvSpPr/>
            <p:nvPr/>
          </p:nvSpPr>
          <p:spPr>
            <a:xfrm>
              <a:off x="5495165" y="2735337"/>
              <a:ext cx="72000" cy="72000"/>
            </a:xfrm>
            <a:prstGeom prst="ellipse">
              <a:avLst/>
            </a:prstGeom>
            <a:solidFill>
              <a:schemeClr val="tx2">
                <a:lumMod val="50000"/>
              </a:schemeClr>
            </a:solidFill>
            <a:ln w="3175">
              <a:noFill/>
            </a:ln>
            <a:effectLst>
              <a:outerShdw blurRad="63500" dist="12700" dir="2700000" algn="tl" rotWithShape="0">
                <a:prstClr val="black">
                  <a:alpha val="75000"/>
                </a:prstClr>
              </a:outerShdw>
            </a:effectLst>
            <a:scene3d>
              <a:camera prst="orthographicFront"/>
              <a:lightRig rig="soft" dir="t"/>
            </a:scene3d>
            <a:sp3d prstMaterial="matte">
              <a:bevelT w="381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srgbClr val="00B0F0"/>
                </a:solidFill>
              </a:endParaRPr>
            </a:p>
          </p:txBody>
        </p:sp>
        <p:sp>
          <p:nvSpPr>
            <p:cNvPr id="34" name="타원 33">
              <a:extLst>
                <a:ext uri="{FF2B5EF4-FFF2-40B4-BE49-F238E27FC236}">
                  <a16:creationId xmlns:a16="http://schemas.microsoft.com/office/drawing/2014/main" id="{9BD9F670-4AA3-453A-B5E5-000D875ED018}"/>
                </a:ext>
              </a:extLst>
            </p:cNvPr>
            <p:cNvSpPr/>
            <p:nvPr/>
          </p:nvSpPr>
          <p:spPr>
            <a:xfrm>
              <a:off x="5604938" y="2735337"/>
              <a:ext cx="72000" cy="72000"/>
            </a:xfrm>
            <a:prstGeom prst="ellipse">
              <a:avLst/>
            </a:prstGeom>
            <a:solidFill>
              <a:schemeClr val="tx2">
                <a:lumMod val="50000"/>
              </a:schemeClr>
            </a:solidFill>
            <a:ln w="3175">
              <a:noFill/>
            </a:ln>
            <a:effectLst>
              <a:outerShdw blurRad="63500" dist="12700" dir="2700000" algn="tl" rotWithShape="0">
                <a:prstClr val="black">
                  <a:alpha val="75000"/>
                </a:prstClr>
              </a:outerShdw>
            </a:effectLst>
            <a:scene3d>
              <a:camera prst="orthographicFront"/>
              <a:lightRig rig="soft" dir="t"/>
            </a:scene3d>
            <a:sp3d prstMaterial="matte">
              <a:bevelT w="381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srgbClr val="00B0F0"/>
                </a:solidFill>
              </a:endParaRPr>
            </a:p>
          </p:txBody>
        </p:sp>
        <p:sp>
          <p:nvSpPr>
            <p:cNvPr id="35" name="타원 34">
              <a:extLst>
                <a:ext uri="{FF2B5EF4-FFF2-40B4-BE49-F238E27FC236}">
                  <a16:creationId xmlns:a16="http://schemas.microsoft.com/office/drawing/2014/main" id="{8A07C306-6143-4C00-9514-DC8CF1AF8231}"/>
                </a:ext>
              </a:extLst>
            </p:cNvPr>
            <p:cNvSpPr/>
            <p:nvPr/>
          </p:nvSpPr>
          <p:spPr>
            <a:xfrm>
              <a:off x="5714711" y="2735337"/>
              <a:ext cx="72000" cy="72000"/>
            </a:xfrm>
            <a:prstGeom prst="ellipse">
              <a:avLst/>
            </a:prstGeom>
            <a:solidFill>
              <a:schemeClr val="tx2">
                <a:lumMod val="50000"/>
              </a:schemeClr>
            </a:solidFill>
            <a:ln w="3175">
              <a:noFill/>
            </a:ln>
            <a:effectLst>
              <a:outerShdw blurRad="63500" dist="12700" dir="2700000" algn="tl" rotWithShape="0">
                <a:prstClr val="black">
                  <a:alpha val="75000"/>
                </a:prstClr>
              </a:outerShdw>
            </a:effectLst>
            <a:scene3d>
              <a:camera prst="orthographicFront"/>
              <a:lightRig rig="soft" dir="t"/>
            </a:scene3d>
            <a:sp3d prstMaterial="matte">
              <a:bevelT w="381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srgbClr val="00B0F0"/>
                </a:solidFill>
              </a:endParaRPr>
            </a:p>
          </p:txBody>
        </p:sp>
        <p:sp>
          <p:nvSpPr>
            <p:cNvPr id="36" name="타원 35">
              <a:extLst>
                <a:ext uri="{FF2B5EF4-FFF2-40B4-BE49-F238E27FC236}">
                  <a16:creationId xmlns:a16="http://schemas.microsoft.com/office/drawing/2014/main" id="{13C7F4F0-B673-4556-B912-20D3C330A46F}"/>
                </a:ext>
              </a:extLst>
            </p:cNvPr>
            <p:cNvSpPr/>
            <p:nvPr/>
          </p:nvSpPr>
          <p:spPr>
            <a:xfrm>
              <a:off x="5824484" y="2735337"/>
              <a:ext cx="72000" cy="72000"/>
            </a:xfrm>
            <a:prstGeom prst="ellipse">
              <a:avLst/>
            </a:prstGeom>
            <a:solidFill>
              <a:schemeClr val="tx2">
                <a:lumMod val="50000"/>
              </a:schemeClr>
            </a:solidFill>
            <a:ln w="3175">
              <a:noFill/>
            </a:ln>
            <a:effectLst>
              <a:outerShdw blurRad="63500" dist="12700" dir="2700000" algn="tl" rotWithShape="0">
                <a:prstClr val="black">
                  <a:alpha val="75000"/>
                </a:prstClr>
              </a:outerShdw>
            </a:effectLst>
            <a:scene3d>
              <a:camera prst="orthographicFront"/>
              <a:lightRig rig="soft" dir="t"/>
            </a:scene3d>
            <a:sp3d prstMaterial="matte">
              <a:bevelT w="381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srgbClr val="00B0F0"/>
                </a:solidFill>
              </a:endParaRPr>
            </a:p>
          </p:txBody>
        </p:sp>
      </p:grpSp>
      <p:sp>
        <p:nvSpPr>
          <p:cNvPr id="37" name="사각형: 둥근 모서리 36">
            <a:extLst>
              <a:ext uri="{FF2B5EF4-FFF2-40B4-BE49-F238E27FC236}">
                <a16:creationId xmlns:a16="http://schemas.microsoft.com/office/drawing/2014/main" id="{44A50C54-4C1E-42E9-9FB5-D1D2B87A45EF}"/>
              </a:ext>
            </a:extLst>
          </p:cNvPr>
          <p:cNvSpPr/>
          <p:nvPr/>
        </p:nvSpPr>
        <p:spPr>
          <a:xfrm>
            <a:off x="2849115" y="185923"/>
            <a:ext cx="8883841" cy="722723"/>
          </a:xfrm>
          <a:prstGeom prst="roundRect">
            <a:avLst>
              <a:gd name="adj" fmla="val 50000"/>
            </a:avLst>
          </a:prstGeom>
          <a:solidFill>
            <a:schemeClr val="tx2">
              <a:lumMod val="50000"/>
            </a:schemeClr>
          </a:solidFill>
          <a:ln w="53975"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38" name="사각형: 둥근 모서리 37">
            <a:extLst>
              <a:ext uri="{FF2B5EF4-FFF2-40B4-BE49-F238E27FC236}">
                <a16:creationId xmlns:a16="http://schemas.microsoft.com/office/drawing/2014/main" id="{E68E1812-7EE4-48C8-9FA4-7C6A1CBD9AC1}"/>
              </a:ext>
            </a:extLst>
          </p:cNvPr>
          <p:cNvSpPr/>
          <p:nvPr/>
        </p:nvSpPr>
        <p:spPr>
          <a:xfrm>
            <a:off x="2962466" y="256250"/>
            <a:ext cx="8670733" cy="582068"/>
          </a:xfrm>
          <a:prstGeom prst="roundRect">
            <a:avLst>
              <a:gd name="adj" fmla="val 50000"/>
            </a:avLst>
          </a:prstGeom>
          <a:solidFill>
            <a:schemeClr val="tx2">
              <a:lumMod val="50000"/>
            </a:schemeClr>
          </a:solidFill>
          <a:ln w="53975">
            <a:noFill/>
          </a:ln>
          <a:effectLst>
            <a:innerShdw blurRad="88900" dist="25400" dir="16200000">
              <a:prstClr val="black">
                <a:alpha val="73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 latinLnBrk="0">
              <a:defRPr/>
            </a:pPr>
            <a:r>
              <a:rPr lang="en-US" altLang="ko-KR" sz="2400" b="1" i="1" kern="0" dirty="0">
                <a:solidFill>
                  <a:srgbClr val="44546A">
                    <a:lumMod val="50000"/>
                  </a:srgbClr>
                </a:solidFill>
              </a:rPr>
              <a:t>PPT PRESENTATION </a:t>
            </a:r>
            <a:r>
              <a:rPr lang="en-US" altLang="ko-KR" sz="800" kern="0" dirty="0">
                <a:solidFill>
                  <a:srgbClr val="44546A">
                    <a:lumMod val="50000"/>
                  </a:srgbClr>
                </a:solidFill>
              </a:rPr>
              <a:t>Enjoy your stylish business and campus life with BIZCAM</a:t>
            </a:r>
          </a:p>
        </p:txBody>
      </p:sp>
      <p:sp>
        <p:nvSpPr>
          <p:cNvPr id="45" name="오른쪽 대괄호 44"/>
          <p:cNvSpPr/>
          <p:nvPr/>
        </p:nvSpPr>
        <p:spPr>
          <a:xfrm rot="16200000">
            <a:off x="4889662" y="2974801"/>
            <a:ext cx="511725" cy="1125816"/>
          </a:xfrm>
          <a:prstGeom prst="rightBracket">
            <a:avLst>
              <a:gd name="adj" fmla="val 28062"/>
            </a:avLst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 sz="110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46" name="오른쪽 대괄호 45"/>
          <p:cNvSpPr/>
          <p:nvPr/>
        </p:nvSpPr>
        <p:spPr>
          <a:xfrm rot="16200000">
            <a:off x="2175925" y="2455183"/>
            <a:ext cx="511725" cy="2165052"/>
          </a:xfrm>
          <a:prstGeom prst="rightBracket">
            <a:avLst>
              <a:gd name="adj" fmla="val 51019"/>
            </a:avLst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 sz="110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47" name="Freeform 6"/>
          <p:cNvSpPr>
            <a:spLocks/>
          </p:cNvSpPr>
          <p:nvPr/>
        </p:nvSpPr>
        <p:spPr bwMode="auto">
          <a:xfrm>
            <a:off x="4253496" y="3807288"/>
            <a:ext cx="666000" cy="665338"/>
          </a:xfrm>
          <a:prstGeom prst="ellipse">
            <a:avLst/>
          </a:prstGeom>
          <a:solidFill>
            <a:schemeClr val="bg1"/>
          </a:solidFill>
          <a:ln w="47625">
            <a:solidFill>
              <a:srgbClr val="00B0F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ko-KR" sz="1100" b="1" dirty="0">
                <a:solidFill>
                  <a:srgbClr val="00B0F0"/>
                </a:solidFill>
              </a:rPr>
              <a:t>SIM</a:t>
            </a:r>
            <a:endParaRPr lang="ko-KR" altLang="en-US" sz="1100" b="1" dirty="0">
              <a:solidFill>
                <a:srgbClr val="00B0F0"/>
              </a:solidFill>
            </a:endParaRPr>
          </a:p>
        </p:txBody>
      </p:sp>
      <p:sp>
        <p:nvSpPr>
          <p:cNvPr id="48" name="Freeform 6"/>
          <p:cNvSpPr>
            <a:spLocks/>
          </p:cNvSpPr>
          <p:nvPr/>
        </p:nvSpPr>
        <p:spPr bwMode="auto">
          <a:xfrm>
            <a:off x="2105671" y="2872371"/>
            <a:ext cx="666000" cy="665338"/>
          </a:xfrm>
          <a:prstGeom prst="ellipse">
            <a:avLst/>
          </a:prstGeom>
          <a:solidFill>
            <a:schemeClr val="bg1"/>
          </a:solidFill>
          <a:ln w="47625">
            <a:solidFill>
              <a:srgbClr val="00B0F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ko-KR" sz="1100" b="1">
                <a:solidFill>
                  <a:srgbClr val="00B0F0"/>
                </a:solidFill>
              </a:rPr>
              <a:t>KIM</a:t>
            </a:r>
            <a:endParaRPr lang="ko-KR" altLang="en-US" sz="1100" b="1">
              <a:solidFill>
                <a:srgbClr val="00B0F0"/>
              </a:solidFill>
            </a:endParaRPr>
          </a:p>
        </p:txBody>
      </p:sp>
      <p:sp>
        <p:nvSpPr>
          <p:cNvPr id="49" name="오른쪽 대괄호 48"/>
          <p:cNvSpPr/>
          <p:nvPr/>
        </p:nvSpPr>
        <p:spPr>
          <a:xfrm rot="16200000">
            <a:off x="3543577" y="1262095"/>
            <a:ext cx="511725" cy="2721537"/>
          </a:xfrm>
          <a:prstGeom prst="rightBracket">
            <a:avLst>
              <a:gd name="adj" fmla="val 51019"/>
            </a:avLst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 sz="110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cxnSp>
        <p:nvCxnSpPr>
          <p:cNvPr id="50" name="직선 연결선 49"/>
          <p:cNvCxnSpPr/>
          <p:nvPr/>
        </p:nvCxnSpPr>
        <p:spPr>
          <a:xfrm>
            <a:off x="6442863" y="2345243"/>
            <a:ext cx="582757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직선 연결선 50"/>
          <p:cNvCxnSpPr/>
          <p:nvPr/>
        </p:nvCxnSpPr>
        <p:spPr>
          <a:xfrm>
            <a:off x="6473784" y="3254354"/>
            <a:ext cx="582757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직선 연결선 68"/>
          <p:cNvCxnSpPr/>
          <p:nvPr/>
        </p:nvCxnSpPr>
        <p:spPr>
          <a:xfrm>
            <a:off x="6522664" y="4159901"/>
            <a:ext cx="582757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직사각형 69"/>
          <p:cNvSpPr/>
          <p:nvPr/>
        </p:nvSpPr>
        <p:spPr>
          <a:xfrm>
            <a:off x="7580196" y="2035270"/>
            <a:ext cx="3517660" cy="5767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1200" b="1" dirty="0">
                <a:solidFill>
                  <a:prstClr val="white"/>
                </a:solidFill>
              </a:rPr>
              <a:t>CONTENTS</a:t>
            </a:r>
          </a:p>
          <a:p>
            <a:pPr algn="ctr">
              <a:lnSpc>
                <a:spcPct val="150000"/>
              </a:lnSpc>
            </a:pPr>
            <a:r>
              <a:rPr lang="en-US" altLang="ja-JP" sz="1000" dirty="0">
                <a:solidFill>
                  <a:prstClr val="black">
                    <a:lumMod val="50000"/>
                    <a:lumOff val="50000"/>
                  </a:prstClr>
                </a:solidFill>
              </a:rPr>
              <a:t>PAPOZIP</a:t>
            </a:r>
            <a:r>
              <a:rPr lang="ja-JP" altLang="en-US" sz="1000" dirty="0">
                <a:solidFill>
                  <a:prstClr val="black">
                    <a:lumMod val="50000"/>
                    <a:lumOff val="50000"/>
                  </a:prstClr>
                </a:solidFill>
              </a:rPr>
              <a:t>と一緒に</a:t>
            </a:r>
            <a:r>
              <a:rPr lang="en-US" altLang="ja-JP" sz="1000" dirty="0">
                <a:solidFill>
                  <a:prstClr val="black">
                    <a:lumMod val="50000"/>
                    <a:lumOff val="50000"/>
                  </a:prstClr>
                </a:solidFill>
              </a:rPr>
              <a:t>ppt</a:t>
            </a:r>
            <a:r>
              <a:rPr lang="ja-JP" altLang="en-US" sz="1000" dirty="0">
                <a:solidFill>
                  <a:prstClr val="black">
                    <a:lumMod val="50000"/>
                    <a:lumOff val="50000"/>
                  </a:prstClr>
                </a:solidFill>
              </a:rPr>
              <a:t>を作る楽しさを感じてください</a:t>
            </a:r>
            <a:endParaRPr lang="en-US" altLang="ko-KR" sz="1000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1" name="직사각형 70"/>
          <p:cNvSpPr/>
          <p:nvPr/>
        </p:nvSpPr>
        <p:spPr>
          <a:xfrm>
            <a:off x="7580196" y="2940817"/>
            <a:ext cx="3517658" cy="5767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1200" b="1" dirty="0">
                <a:solidFill>
                  <a:prstClr val="white"/>
                </a:solidFill>
              </a:rPr>
              <a:t>CONTENTS</a:t>
            </a:r>
          </a:p>
          <a:p>
            <a:pPr algn="ctr">
              <a:lnSpc>
                <a:spcPct val="150000"/>
              </a:lnSpc>
            </a:pPr>
            <a:r>
              <a:rPr lang="en-US" altLang="ja-JP" sz="1000" dirty="0">
                <a:solidFill>
                  <a:prstClr val="black">
                    <a:lumMod val="50000"/>
                    <a:lumOff val="50000"/>
                  </a:prstClr>
                </a:solidFill>
              </a:rPr>
              <a:t>PAPOZIP</a:t>
            </a:r>
            <a:r>
              <a:rPr lang="ja-JP" altLang="en-US" sz="1000" dirty="0">
                <a:solidFill>
                  <a:prstClr val="black">
                    <a:lumMod val="50000"/>
                    <a:lumOff val="50000"/>
                  </a:prstClr>
                </a:solidFill>
              </a:rPr>
              <a:t>と一緒に</a:t>
            </a:r>
            <a:r>
              <a:rPr lang="en-US" altLang="ja-JP" sz="1000" dirty="0">
                <a:solidFill>
                  <a:prstClr val="black">
                    <a:lumMod val="50000"/>
                    <a:lumOff val="50000"/>
                  </a:prstClr>
                </a:solidFill>
              </a:rPr>
              <a:t>ppt</a:t>
            </a:r>
            <a:r>
              <a:rPr lang="ja-JP" altLang="en-US" sz="1000" dirty="0">
                <a:solidFill>
                  <a:prstClr val="black">
                    <a:lumMod val="50000"/>
                    <a:lumOff val="50000"/>
                  </a:prstClr>
                </a:solidFill>
              </a:rPr>
              <a:t>を作る楽しさを感じてください</a:t>
            </a:r>
            <a:endParaRPr lang="en-US" altLang="ko-KR" sz="1000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2" name="직사각형 71"/>
          <p:cNvSpPr/>
          <p:nvPr/>
        </p:nvSpPr>
        <p:spPr>
          <a:xfrm>
            <a:off x="7580196" y="3836986"/>
            <a:ext cx="3517658" cy="5767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1200" b="1" dirty="0">
                <a:solidFill>
                  <a:prstClr val="white"/>
                </a:solidFill>
              </a:rPr>
              <a:t>CONTENTS</a:t>
            </a:r>
          </a:p>
          <a:p>
            <a:pPr algn="ctr">
              <a:lnSpc>
                <a:spcPct val="150000"/>
              </a:lnSpc>
            </a:pPr>
            <a:r>
              <a:rPr lang="en-US" altLang="ja-JP" sz="1000" dirty="0">
                <a:solidFill>
                  <a:prstClr val="black">
                    <a:lumMod val="50000"/>
                    <a:lumOff val="50000"/>
                  </a:prstClr>
                </a:solidFill>
              </a:rPr>
              <a:t>PAPOZIP</a:t>
            </a:r>
            <a:r>
              <a:rPr lang="ja-JP" altLang="en-US" sz="1000" dirty="0">
                <a:solidFill>
                  <a:prstClr val="black">
                    <a:lumMod val="50000"/>
                    <a:lumOff val="50000"/>
                  </a:prstClr>
                </a:solidFill>
              </a:rPr>
              <a:t>と一緒に</a:t>
            </a:r>
            <a:r>
              <a:rPr lang="en-US" altLang="ja-JP" sz="1000" dirty="0">
                <a:solidFill>
                  <a:prstClr val="black">
                    <a:lumMod val="50000"/>
                    <a:lumOff val="50000"/>
                  </a:prstClr>
                </a:solidFill>
              </a:rPr>
              <a:t>ppt</a:t>
            </a:r>
            <a:r>
              <a:rPr lang="ja-JP" altLang="en-US" sz="1000" dirty="0">
                <a:solidFill>
                  <a:prstClr val="black">
                    <a:lumMod val="50000"/>
                    <a:lumOff val="50000"/>
                  </a:prstClr>
                </a:solidFill>
              </a:rPr>
              <a:t>を作る楽しさを感じてください</a:t>
            </a:r>
            <a:endParaRPr lang="en-US" altLang="ko-KR" sz="1000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3" name="타원 72"/>
          <p:cNvSpPr/>
          <p:nvPr/>
        </p:nvSpPr>
        <p:spPr>
          <a:xfrm>
            <a:off x="3456226" y="2016930"/>
            <a:ext cx="686425" cy="686425"/>
          </a:xfrm>
          <a:prstGeom prst="ellipse">
            <a:avLst/>
          </a:prstGeom>
          <a:solidFill>
            <a:srgbClr val="222A35"/>
          </a:solidFill>
          <a:ln w="25400">
            <a:solidFill>
              <a:schemeClr val="bg1">
                <a:lumMod val="95000"/>
              </a:schemeClr>
            </a:solidFill>
          </a:ln>
          <a:effectLst>
            <a:innerShdw blurRad="241300" dist="50800" dir="54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dirty="0">
                <a:solidFill>
                  <a:prstClr val="white"/>
                </a:solidFill>
              </a:rPr>
              <a:t>CHO</a:t>
            </a:r>
            <a:endParaRPr lang="ko-KR" altLang="en-US" sz="1000" dirty="0">
              <a:solidFill>
                <a:prstClr val="white"/>
              </a:solidFill>
            </a:endParaRPr>
          </a:p>
        </p:txBody>
      </p:sp>
      <p:sp>
        <p:nvSpPr>
          <p:cNvPr id="74" name="타원 73"/>
          <p:cNvSpPr/>
          <p:nvPr/>
        </p:nvSpPr>
        <p:spPr>
          <a:xfrm>
            <a:off x="4828726" y="2878726"/>
            <a:ext cx="665338" cy="665338"/>
          </a:xfrm>
          <a:prstGeom prst="ellipse">
            <a:avLst/>
          </a:prstGeom>
          <a:solidFill>
            <a:srgbClr val="222A35"/>
          </a:solidFill>
          <a:ln w="25400">
            <a:solidFill>
              <a:schemeClr val="bg1">
                <a:lumMod val="95000"/>
              </a:schemeClr>
            </a:solidFill>
          </a:ln>
          <a:effectLst>
            <a:innerShdw blurRad="241300" dist="50800" dir="54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dirty="0">
                <a:solidFill>
                  <a:prstClr val="white"/>
                </a:solidFill>
              </a:rPr>
              <a:t>CHO</a:t>
            </a:r>
            <a:endParaRPr lang="ko-KR" altLang="en-US" sz="1000" dirty="0">
              <a:solidFill>
                <a:prstClr val="white"/>
              </a:solidFill>
            </a:endParaRPr>
          </a:p>
        </p:txBody>
      </p:sp>
      <p:sp>
        <p:nvSpPr>
          <p:cNvPr id="75" name="타원 74"/>
          <p:cNvSpPr/>
          <p:nvPr/>
        </p:nvSpPr>
        <p:spPr>
          <a:xfrm>
            <a:off x="5382552" y="3807288"/>
            <a:ext cx="665338" cy="665338"/>
          </a:xfrm>
          <a:prstGeom prst="ellipse">
            <a:avLst/>
          </a:prstGeom>
          <a:solidFill>
            <a:srgbClr val="222A35"/>
          </a:solidFill>
          <a:ln w="25400">
            <a:solidFill>
              <a:schemeClr val="bg1">
                <a:lumMod val="95000"/>
              </a:schemeClr>
            </a:solidFill>
          </a:ln>
          <a:effectLst>
            <a:innerShdw blurRad="241300" dist="50800" dir="54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dirty="0">
                <a:solidFill>
                  <a:prstClr val="white"/>
                </a:solidFill>
              </a:rPr>
              <a:t>CHO</a:t>
            </a:r>
            <a:endParaRPr lang="ko-KR" altLang="en-US" sz="1000" dirty="0">
              <a:solidFill>
                <a:prstClr val="white"/>
              </a:solidFill>
            </a:endParaRPr>
          </a:p>
        </p:txBody>
      </p:sp>
      <p:sp>
        <p:nvSpPr>
          <p:cNvPr id="76" name="타원 75"/>
          <p:cNvSpPr/>
          <p:nvPr/>
        </p:nvSpPr>
        <p:spPr>
          <a:xfrm>
            <a:off x="1016592" y="3807288"/>
            <a:ext cx="665338" cy="665338"/>
          </a:xfrm>
          <a:prstGeom prst="ellipse">
            <a:avLst/>
          </a:prstGeom>
          <a:solidFill>
            <a:srgbClr val="222A35"/>
          </a:solidFill>
          <a:ln w="25400">
            <a:solidFill>
              <a:schemeClr val="bg1">
                <a:lumMod val="95000"/>
              </a:schemeClr>
            </a:solidFill>
          </a:ln>
          <a:effectLst>
            <a:innerShdw blurRad="241300" dist="50800" dir="54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dirty="0">
                <a:solidFill>
                  <a:prstClr val="white"/>
                </a:solidFill>
              </a:rPr>
              <a:t>CHO</a:t>
            </a:r>
            <a:endParaRPr lang="ko-KR" altLang="en-US" sz="1000" dirty="0">
              <a:solidFill>
                <a:prstClr val="white"/>
              </a:solidFill>
            </a:endParaRPr>
          </a:p>
        </p:txBody>
      </p:sp>
      <p:sp>
        <p:nvSpPr>
          <p:cNvPr id="77" name="타원 76"/>
          <p:cNvSpPr/>
          <p:nvPr/>
        </p:nvSpPr>
        <p:spPr>
          <a:xfrm>
            <a:off x="3184909" y="3793572"/>
            <a:ext cx="665338" cy="665338"/>
          </a:xfrm>
          <a:prstGeom prst="ellipse">
            <a:avLst/>
          </a:prstGeom>
          <a:solidFill>
            <a:srgbClr val="222A35"/>
          </a:solidFill>
          <a:ln w="25400">
            <a:solidFill>
              <a:schemeClr val="bg1">
                <a:lumMod val="95000"/>
              </a:schemeClr>
            </a:solidFill>
          </a:ln>
          <a:effectLst>
            <a:innerShdw blurRad="241300" dist="50800" dir="54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dirty="0">
                <a:solidFill>
                  <a:prstClr val="white"/>
                </a:solidFill>
              </a:rPr>
              <a:t>CHO</a:t>
            </a:r>
            <a:endParaRPr lang="ko-KR" altLang="en-US" sz="1000" dirty="0">
              <a:solidFill>
                <a:prstClr val="white"/>
              </a:solidFill>
            </a:endParaRPr>
          </a:p>
        </p:txBody>
      </p:sp>
      <p:sp>
        <p:nvSpPr>
          <p:cNvPr id="78" name="타원 77"/>
          <p:cNvSpPr/>
          <p:nvPr/>
        </p:nvSpPr>
        <p:spPr>
          <a:xfrm>
            <a:off x="2100750" y="3827232"/>
            <a:ext cx="665338" cy="665338"/>
          </a:xfrm>
          <a:prstGeom prst="ellipse">
            <a:avLst/>
          </a:prstGeom>
          <a:solidFill>
            <a:srgbClr val="222A35"/>
          </a:solidFill>
          <a:ln w="25400">
            <a:solidFill>
              <a:schemeClr val="bg1">
                <a:lumMod val="95000"/>
              </a:schemeClr>
            </a:solidFill>
          </a:ln>
          <a:effectLst>
            <a:innerShdw blurRad="241300" dist="50800" dir="54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dirty="0">
                <a:solidFill>
                  <a:prstClr val="white"/>
                </a:solidFill>
              </a:rPr>
              <a:t>CHO</a:t>
            </a:r>
            <a:endParaRPr lang="ko-KR" altLang="en-US" sz="1000" dirty="0">
              <a:solidFill>
                <a:prstClr val="white"/>
              </a:solidFill>
            </a:endParaRPr>
          </a:p>
        </p:txBody>
      </p:sp>
      <p:sp>
        <p:nvSpPr>
          <p:cNvPr id="80" name="직사각형 79">
            <a:extLst>
              <a:ext uri="{FF2B5EF4-FFF2-40B4-BE49-F238E27FC236}">
                <a16:creationId xmlns:a16="http://schemas.microsoft.com/office/drawing/2014/main" id="{40A0DF3B-672E-4CE4-A988-165ED8047937}"/>
              </a:ext>
            </a:extLst>
          </p:cNvPr>
          <p:cNvSpPr/>
          <p:nvPr/>
        </p:nvSpPr>
        <p:spPr>
          <a:xfrm>
            <a:off x="5436226" y="5015738"/>
            <a:ext cx="3338389" cy="1094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altLang="ko-KR" b="1" dirty="0">
                <a:solidFill>
                  <a:srgbClr val="00B0F0"/>
                </a:solidFill>
              </a:rPr>
              <a:t>CONTENTS</a:t>
            </a:r>
          </a:p>
          <a:p>
            <a:pPr>
              <a:lnSpc>
                <a:spcPct val="150000"/>
              </a:lnSpc>
              <a:defRPr/>
            </a:pPr>
            <a:r>
              <a:rPr lang="ja-JP" altLang="en-US" sz="1600" dirty="0">
                <a:solidFill>
                  <a:prstClr val="white"/>
                </a:solidFill>
              </a:rPr>
              <a:t>詳しい内容を書いてみよう</a:t>
            </a:r>
          </a:p>
          <a:p>
            <a:pPr>
              <a:lnSpc>
                <a:spcPct val="150000"/>
              </a:lnSpc>
              <a:defRPr/>
            </a:pPr>
            <a:r>
              <a:rPr lang="en-US" altLang="ja-JP" sz="1050" dirty="0">
                <a:solidFill>
                  <a:prstClr val="white"/>
                </a:solidFill>
              </a:rPr>
              <a:t>PAPOZIP</a:t>
            </a:r>
            <a:r>
              <a:rPr lang="ja-JP" altLang="en-US" sz="1050" dirty="0">
                <a:solidFill>
                  <a:prstClr val="white"/>
                </a:solidFill>
              </a:rPr>
              <a:t>と一緒に</a:t>
            </a:r>
            <a:r>
              <a:rPr lang="en-US" altLang="ja-JP" sz="1050" dirty="0">
                <a:solidFill>
                  <a:prstClr val="white"/>
                </a:solidFill>
              </a:rPr>
              <a:t>ppt</a:t>
            </a:r>
            <a:r>
              <a:rPr lang="ja-JP" altLang="en-US" sz="1050" dirty="0">
                <a:solidFill>
                  <a:prstClr val="white"/>
                </a:solidFill>
              </a:rPr>
              <a:t>を作る楽しさを感じてください</a:t>
            </a:r>
            <a:endParaRPr lang="ko-KR" altLang="en-US" sz="1050" dirty="0">
              <a:solidFill>
                <a:prstClr val="white"/>
              </a:solidFill>
            </a:endParaRPr>
          </a:p>
        </p:txBody>
      </p:sp>
      <p:cxnSp>
        <p:nvCxnSpPr>
          <p:cNvPr id="3" name="꺾인 연결선 2"/>
          <p:cNvCxnSpPr>
            <a:stCxn id="47" idx="4"/>
            <a:endCxn id="80" idx="1"/>
          </p:cNvCxnSpPr>
          <p:nvPr/>
        </p:nvCxnSpPr>
        <p:spPr>
          <a:xfrm rot="16200000" flipH="1">
            <a:off x="4466060" y="4593062"/>
            <a:ext cx="1090602" cy="849730"/>
          </a:xfrm>
          <a:prstGeom prst="bentConnector2">
            <a:avLst/>
          </a:prstGeom>
          <a:ln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직사각형 80">
            <a:extLst>
              <a:ext uri="{FF2B5EF4-FFF2-40B4-BE49-F238E27FC236}">
                <a16:creationId xmlns:a16="http://schemas.microsoft.com/office/drawing/2014/main" id="{40A0DF3B-672E-4CE4-A988-165ED8047937}"/>
              </a:ext>
            </a:extLst>
          </p:cNvPr>
          <p:cNvSpPr/>
          <p:nvPr/>
        </p:nvSpPr>
        <p:spPr>
          <a:xfrm>
            <a:off x="1175555" y="5015737"/>
            <a:ext cx="3338389" cy="1094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altLang="ko-KR" b="1" dirty="0">
                <a:solidFill>
                  <a:srgbClr val="00B0F0"/>
                </a:solidFill>
              </a:rPr>
              <a:t>CONTENTS</a:t>
            </a:r>
          </a:p>
          <a:p>
            <a:pPr>
              <a:lnSpc>
                <a:spcPct val="150000"/>
              </a:lnSpc>
              <a:defRPr/>
            </a:pPr>
            <a:r>
              <a:rPr lang="ja-JP" altLang="en-US" sz="1600" dirty="0">
                <a:solidFill>
                  <a:prstClr val="white"/>
                </a:solidFill>
              </a:rPr>
              <a:t>詳しい内容を書いてみよう</a:t>
            </a:r>
          </a:p>
          <a:p>
            <a:pPr>
              <a:lnSpc>
                <a:spcPct val="150000"/>
              </a:lnSpc>
              <a:defRPr/>
            </a:pPr>
            <a:r>
              <a:rPr lang="en-US" altLang="ja-JP" sz="1050" dirty="0">
                <a:solidFill>
                  <a:prstClr val="white"/>
                </a:solidFill>
              </a:rPr>
              <a:t>PAPOZIP</a:t>
            </a:r>
            <a:r>
              <a:rPr lang="ja-JP" altLang="en-US" sz="1050" dirty="0">
                <a:solidFill>
                  <a:prstClr val="white"/>
                </a:solidFill>
              </a:rPr>
              <a:t>と一緒に</a:t>
            </a:r>
            <a:r>
              <a:rPr lang="en-US" altLang="ja-JP" sz="1050" dirty="0">
                <a:solidFill>
                  <a:prstClr val="white"/>
                </a:solidFill>
              </a:rPr>
              <a:t>ppt</a:t>
            </a:r>
            <a:r>
              <a:rPr lang="ja-JP" altLang="en-US" sz="1050" dirty="0">
                <a:solidFill>
                  <a:prstClr val="white"/>
                </a:solidFill>
              </a:rPr>
              <a:t>を作る楽しさを感じてください</a:t>
            </a:r>
            <a:endParaRPr lang="ko-KR" altLang="en-US" sz="1050" dirty="0">
              <a:solidFill>
                <a:prstClr val="white"/>
              </a:solidFill>
            </a:endParaRPr>
          </a:p>
        </p:txBody>
      </p:sp>
      <p:cxnSp>
        <p:nvCxnSpPr>
          <p:cNvPr id="82" name="꺾인 연결선 81"/>
          <p:cNvCxnSpPr>
            <a:stCxn id="48" idx="1"/>
            <a:endCxn id="81" idx="1"/>
          </p:cNvCxnSpPr>
          <p:nvPr/>
        </p:nvCxnSpPr>
        <p:spPr>
          <a:xfrm rot="16200000" flipH="1" flipV="1">
            <a:off x="392670" y="3752692"/>
            <a:ext cx="2593420" cy="1027649"/>
          </a:xfrm>
          <a:prstGeom prst="bentConnector4">
            <a:avLst>
              <a:gd name="adj1" fmla="val -12572"/>
              <a:gd name="adj2" fmla="val 122245"/>
            </a:avLst>
          </a:prstGeom>
          <a:ln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80793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4.07407E-6 L 0.05157 -0.00046 " pathEditMode="relative" rAng="0" ptsTypes="AA">
                                      <p:cBhvr>
                                        <p:cTn id="6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78" y="-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750"/>
                            </p:stCondLst>
                            <p:childTnLst>
                              <p:par>
                                <p:cTn id="8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" dur="75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10" dur="75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" dur="75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7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B0F0"/>
                                      </p:to>
                                    </p:animClr>
                                    <p:set>
                                      <p:cBhvr>
                                        <p:cTn id="15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" dur="75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B0F0"/>
                                      </p:to>
                                    </p:animClr>
                                    <p:set>
                                      <p:cBhvr>
                                        <p:cTn id="18" dur="75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 animBg="1"/>
      <p:bldP spid="46" grpId="0" animBg="1"/>
      <p:bldP spid="47" grpId="0" animBg="1"/>
      <p:bldP spid="48" grpId="0" animBg="1"/>
      <p:bldP spid="49" grpId="0" animBg="1"/>
      <p:bldP spid="70" grpId="0"/>
      <p:bldP spid="71" grpId="0"/>
      <p:bldP spid="72" grpId="0"/>
      <p:bldP spid="73" grpId="0" animBg="1"/>
      <p:bldP spid="74" grpId="0" animBg="1"/>
      <p:bldP spid="75" grpId="0" animBg="1"/>
      <p:bldP spid="76" grpId="0" animBg="1"/>
      <p:bldP spid="77" grpId="0" animBg="1"/>
      <p:bldP spid="78" grpId="0" animBg="1"/>
      <p:bldP spid="80" grpId="0"/>
      <p:bldP spid="8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직선 연결선 3">
            <a:extLst>
              <a:ext uri="{FF2B5EF4-FFF2-40B4-BE49-F238E27FC236}">
                <a16:creationId xmlns:a16="http://schemas.microsoft.com/office/drawing/2014/main" id="{7A561ED3-C8E0-474B-91D5-F3EA7051EAB4}"/>
              </a:ext>
            </a:extLst>
          </p:cNvPr>
          <p:cNvCxnSpPr>
            <a:cxnSpLocks/>
          </p:cNvCxnSpPr>
          <p:nvPr/>
        </p:nvCxnSpPr>
        <p:spPr>
          <a:xfrm>
            <a:off x="0" y="537217"/>
            <a:ext cx="12192000" cy="0"/>
          </a:xfrm>
          <a:prstGeom prst="line">
            <a:avLst/>
          </a:prstGeom>
          <a:ln w="19050">
            <a:solidFill>
              <a:schemeClr val="tx2">
                <a:lumMod val="50000"/>
              </a:schemeClr>
            </a:solidFill>
          </a:ln>
          <a:effectLst>
            <a:outerShdw blurRad="38100" dist="12700" dir="5400000" algn="t" rotWithShape="0">
              <a:prstClr val="black">
                <a:alpha val="58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사각형: 둥근 모서리 5">
            <a:extLst>
              <a:ext uri="{FF2B5EF4-FFF2-40B4-BE49-F238E27FC236}">
                <a16:creationId xmlns:a16="http://schemas.microsoft.com/office/drawing/2014/main" id="{BDD09951-B6D9-471D-B59D-7C47FABAC959}"/>
              </a:ext>
            </a:extLst>
          </p:cNvPr>
          <p:cNvSpPr/>
          <p:nvPr/>
        </p:nvSpPr>
        <p:spPr>
          <a:xfrm>
            <a:off x="342004" y="185923"/>
            <a:ext cx="2282461" cy="722723"/>
          </a:xfrm>
          <a:prstGeom prst="roundRect">
            <a:avLst>
              <a:gd name="adj" fmla="val 50000"/>
            </a:avLst>
          </a:prstGeom>
          <a:solidFill>
            <a:schemeClr val="tx2">
              <a:lumMod val="50000"/>
            </a:schemeClr>
          </a:solidFill>
          <a:ln w="53975"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22" name="사각형: 둥근 모서리 21">
            <a:extLst>
              <a:ext uri="{FF2B5EF4-FFF2-40B4-BE49-F238E27FC236}">
                <a16:creationId xmlns:a16="http://schemas.microsoft.com/office/drawing/2014/main" id="{C2B3E31E-A4D2-45E6-B4AC-F0CC18F62DA7}"/>
              </a:ext>
            </a:extLst>
          </p:cNvPr>
          <p:cNvSpPr/>
          <p:nvPr/>
        </p:nvSpPr>
        <p:spPr>
          <a:xfrm>
            <a:off x="455356" y="256250"/>
            <a:ext cx="2055756" cy="582068"/>
          </a:xfrm>
          <a:prstGeom prst="roundRect">
            <a:avLst>
              <a:gd name="adj" fmla="val 50000"/>
            </a:avLst>
          </a:prstGeom>
          <a:gradFill>
            <a:gsLst>
              <a:gs pos="0">
                <a:srgbClr val="0070C0"/>
              </a:gs>
              <a:gs pos="67000">
                <a:srgbClr val="00B0F0"/>
              </a:gs>
            </a:gsLst>
            <a:lin ang="16200000" scaled="1"/>
          </a:gradFill>
          <a:ln w="53975">
            <a:noFill/>
          </a:ln>
          <a:effectLst>
            <a:innerShdw blurRad="88900" dist="25400" dir="16200000">
              <a:prstClr val="black">
                <a:alpha val="73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>
              <a:defRPr/>
            </a:pPr>
            <a:r>
              <a:rPr lang="en-US" altLang="ko-KR" sz="1600" b="1" dirty="0">
                <a:solidFill>
                  <a:prstClr val="white">
                    <a:alpha val="66000"/>
                  </a:prstClr>
                </a:solidFill>
              </a:rPr>
              <a:t>ON</a:t>
            </a:r>
            <a:endParaRPr lang="ko-KR" altLang="en-US" sz="1600" b="1" dirty="0">
              <a:solidFill>
                <a:prstClr val="white">
                  <a:alpha val="66000"/>
                </a:prstClr>
              </a:solidFill>
            </a:endParaRPr>
          </a:p>
        </p:txBody>
      </p:sp>
      <p:sp>
        <p:nvSpPr>
          <p:cNvPr id="53" name="사각형: 둥근 모서리 52">
            <a:extLst>
              <a:ext uri="{FF2B5EF4-FFF2-40B4-BE49-F238E27FC236}">
                <a16:creationId xmlns:a16="http://schemas.microsoft.com/office/drawing/2014/main" id="{D4D51421-1D01-4545-A6CC-61334CA14B85}"/>
              </a:ext>
            </a:extLst>
          </p:cNvPr>
          <p:cNvSpPr/>
          <p:nvPr/>
        </p:nvSpPr>
        <p:spPr>
          <a:xfrm>
            <a:off x="459044" y="257064"/>
            <a:ext cx="2055756" cy="582068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43000">
                <a:schemeClr val="tx2">
                  <a:lumMod val="50000"/>
                </a:schemeClr>
              </a:gs>
              <a:gs pos="47000">
                <a:schemeClr val="tx2">
                  <a:lumMod val="50000"/>
                  <a:alpha val="0"/>
                </a:schemeClr>
              </a:gs>
            </a:gsLst>
            <a:lin ang="0" scaled="1"/>
            <a:tileRect/>
          </a:gradFill>
          <a:ln w="53975">
            <a:noFill/>
          </a:ln>
          <a:effectLst>
            <a:innerShdw blurRad="88900" dist="25400" dir="16200000">
              <a:prstClr val="black">
                <a:alpha val="73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/>
            </a:pPr>
            <a:r>
              <a:rPr lang="en-US" altLang="ko-KR" sz="1600" b="1" dirty="0">
                <a:solidFill>
                  <a:srgbClr val="00B0F0">
                    <a:alpha val="66000"/>
                  </a:srgbClr>
                </a:solidFill>
              </a:rPr>
              <a:t>OFF</a:t>
            </a:r>
            <a:endParaRPr lang="ko-KR" altLang="en-US" sz="1600" b="1" dirty="0">
              <a:solidFill>
                <a:srgbClr val="00B0F0">
                  <a:alpha val="66000"/>
                </a:srgbClr>
              </a:solidFill>
            </a:endParaRPr>
          </a:p>
        </p:txBody>
      </p:sp>
      <p:grpSp>
        <p:nvGrpSpPr>
          <p:cNvPr id="5" name="그룹 4">
            <a:extLst>
              <a:ext uri="{FF2B5EF4-FFF2-40B4-BE49-F238E27FC236}">
                <a16:creationId xmlns:a16="http://schemas.microsoft.com/office/drawing/2014/main" id="{60DE8AE6-88F8-4BEC-ABAD-CF1365E2E535}"/>
              </a:ext>
            </a:extLst>
          </p:cNvPr>
          <p:cNvGrpSpPr/>
          <p:nvPr/>
        </p:nvGrpSpPr>
        <p:grpSpPr>
          <a:xfrm>
            <a:off x="452701" y="256250"/>
            <a:ext cx="1418436" cy="591483"/>
            <a:chOff x="4821501" y="2399375"/>
            <a:chExt cx="1418436" cy="591483"/>
          </a:xfrm>
        </p:grpSpPr>
        <p:sp>
          <p:nvSpPr>
            <p:cNvPr id="8" name="사각형: 둥근 모서리 7">
              <a:extLst>
                <a:ext uri="{FF2B5EF4-FFF2-40B4-BE49-F238E27FC236}">
                  <a16:creationId xmlns:a16="http://schemas.microsoft.com/office/drawing/2014/main" id="{8811C091-2D7A-4142-B53E-9F608C175239}"/>
                </a:ext>
              </a:extLst>
            </p:cNvPr>
            <p:cNvSpPr/>
            <p:nvPr/>
          </p:nvSpPr>
          <p:spPr>
            <a:xfrm>
              <a:off x="4821501" y="2399375"/>
              <a:ext cx="1418436" cy="591483"/>
            </a:xfrm>
            <a:prstGeom prst="roundRect">
              <a:avLst>
                <a:gd name="adj" fmla="val 50000"/>
              </a:avLst>
            </a:prstGeom>
            <a:solidFill>
              <a:schemeClr val="tx2">
                <a:lumMod val="50000"/>
              </a:schemeClr>
            </a:solidFill>
            <a:ln w="3175">
              <a:noFill/>
            </a:ln>
            <a:effectLst>
              <a:outerShdw blurRad="88900" dist="38100" dir="2700000" algn="tl" rotWithShape="0">
                <a:prstClr val="black">
                  <a:alpha val="75000"/>
                </a:prstClr>
              </a:outerShdw>
            </a:effectLst>
            <a:scene3d>
              <a:camera prst="orthographicFront"/>
              <a:lightRig rig="harsh" dir="t">
                <a:rot lat="0" lon="0" rev="6600000"/>
              </a:lightRig>
            </a:scene3d>
            <a:sp3d prstMaterial="matte">
              <a:bevelT w="8255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srgbClr val="00B0F0"/>
                </a:solidFill>
              </a:endParaRPr>
            </a:p>
          </p:txBody>
        </p:sp>
        <p:sp>
          <p:nvSpPr>
            <p:cNvPr id="23" name="타원 22">
              <a:extLst>
                <a:ext uri="{FF2B5EF4-FFF2-40B4-BE49-F238E27FC236}">
                  <a16:creationId xmlns:a16="http://schemas.microsoft.com/office/drawing/2014/main" id="{B314F82B-7F3A-4E96-B0FD-02A9F05C8423}"/>
                </a:ext>
              </a:extLst>
            </p:cNvPr>
            <p:cNvSpPr/>
            <p:nvPr/>
          </p:nvSpPr>
          <p:spPr>
            <a:xfrm>
              <a:off x="5165846" y="2580349"/>
              <a:ext cx="72000" cy="72000"/>
            </a:xfrm>
            <a:prstGeom prst="ellipse">
              <a:avLst/>
            </a:prstGeom>
            <a:solidFill>
              <a:schemeClr val="tx2">
                <a:lumMod val="50000"/>
              </a:schemeClr>
            </a:solidFill>
            <a:ln w="3175">
              <a:noFill/>
            </a:ln>
            <a:effectLst>
              <a:outerShdw blurRad="63500" dist="12700" dir="2700000" algn="tl" rotWithShape="0">
                <a:prstClr val="black">
                  <a:alpha val="75000"/>
                </a:prstClr>
              </a:outerShdw>
            </a:effectLst>
            <a:scene3d>
              <a:camera prst="orthographicFront"/>
              <a:lightRig rig="soft" dir="t"/>
            </a:scene3d>
            <a:sp3d prstMaterial="matte">
              <a:bevelT w="381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srgbClr val="00B0F0"/>
                </a:solidFill>
              </a:endParaRPr>
            </a:p>
          </p:txBody>
        </p:sp>
        <p:sp>
          <p:nvSpPr>
            <p:cNvPr id="24" name="타원 23">
              <a:extLst>
                <a:ext uri="{FF2B5EF4-FFF2-40B4-BE49-F238E27FC236}">
                  <a16:creationId xmlns:a16="http://schemas.microsoft.com/office/drawing/2014/main" id="{6B34C9BC-A0F4-445A-B6FD-9DCB513DB728}"/>
                </a:ext>
              </a:extLst>
            </p:cNvPr>
            <p:cNvSpPr/>
            <p:nvPr/>
          </p:nvSpPr>
          <p:spPr>
            <a:xfrm>
              <a:off x="5275619" y="2580349"/>
              <a:ext cx="72000" cy="72000"/>
            </a:xfrm>
            <a:prstGeom prst="ellipse">
              <a:avLst/>
            </a:prstGeom>
            <a:solidFill>
              <a:schemeClr val="tx2">
                <a:lumMod val="50000"/>
              </a:schemeClr>
            </a:solidFill>
            <a:ln w="3175">
              <a:noFill/>
            </a:ln>
            <a:effectLst>
              <a:outerShdw blurRad="63500" dist="12700" dir="2700000" algn="tl" rotWithShape="0">
                <a:prstClr val="black">
                  <a:alpha val="75000"/>
                </a:prstClr>
              </a:outerShdw>
            </a:effectLst>
            <a:scene3d>
              <a:camera prst="orthographicFront"/>
              <a:lightRig rig="soft" dir="t"/>
            </a:scene3d>
            <a:sp3d prstMaterial="matte">
              <a:bevelT w="381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srgbClr val="00B0F0"/>
                </a:solidFill>
              </a:endParaRPr>
            </a:p>
          </p:txBody>
        </p:sp>
        <p:sp>
          <p:nvSpPr>
            <p:cNvPr id="25" name="타원 24">
              <a:extLst>
                <a:ext uri="{FF2B5EF4-FFF2-40B4-BE49-F238E27FC236}">
                  <a16:creationId xmlns:a16="http://schemas.microsoft.com/office/drawing/2014/main" id="{0D40C587-5663-4783-922B-C18B981F9D0C}"/>
                </a:ext>
              </a:extLst>
            </p:cNvPr>
            <p:cNvSpPr/>
            <p:nvPr/>
          </p:nvSpPr>
          <p:spPr>
            <a:xfrm>
              <a:off x="5385392" y="2580349"/>
              <a:ext cx="72000" cy="72000"/>
            </a:xfrm>
            <a:prstGeom prst="ellipse">
              <a:avLst/>
            </a:prstGeom>
            <a:solidFill>
              <a:schemeClr val="tx2">
                <a:lumMod val="50000"/>
              </a:schemeClr>
            </a:solidFill>
            <a:ln w="3175">
              <a:noFill/>
            </a:ln>
            <a:effectLst>
              <a:outerShdw blurRad="63500" dist="12700" dir="2700000" algn="tl" rotWithShape="0">
                <a:prstClr val="black">
                  <a:alpha val="75000"/>
                </a:prstClr>
              </a:outerShdw>
            </a:effectLst>
            <a:scene3d>
              <a:camera prst="orthographicFront"/>
              <a:lightRig rig="soft" dir="t"/>
            </a:scene3d>
            <a:sp3d prstMaterial="matte">
              <a:bevelT w="381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srgbClr val="00B0F0"/>
                </a:solidFill>
              </a:endParaRPr>
            </a:p>
          </p:txBody>
        </p:sp>
        <p:sp>
          <p:nvSpPr>
            <p:cNvPr id="26" name="타원 25">
              <a:extLst>
                <a:ext uri="{FF2B5EF4-FFF2-40B4-BE49-F238E27FC236}">
                  <a16:creationId xmlns:a16="http://schemas.microsoft.com/office/drawing/2014/main" id="{9B80ED08-D543-43EC-9AF6-BE90D474050B}"/>
                </a:ext>
              </a:extLst>
            </p:cNvPr>
            <p:cNvSpPr/>
            <p:nvPr/>
          </p:nvSpPr>
          <p:spPr>
            <a:xfrm>
              <a:off x="5495165" y="2580349"/>
              <a:ext cx="72000" cy="72000"/>
            </a:xfrm>
            <a:prstGeom prst="ellipse">
              <a:avLst/>
            </a:prstGeom>
            <a:solidFill>
              <a:schemeClr val="tx2">
                <a:lumMod val="50000"/>
              </a:schemeClr>
            </a:solidFill>
            <a:ln w="3175">
              <a:noFill/>
            </a:ln>
            <a:effectLst>
              <a:outerShdw blurRad="63500" dist="12700" dir="2700000" algn="tl" rotWithShape="0">
                <a:prstClr val="black">
                  <a:alpha val="75000"/>
                </a:prstClr>
              </a:outerShdw>
            </a:effectLst>
            <a:scene3d>
              <a:camera prst="orthographicFront"/>
              <a:lightRig rig="soft" dir="t"/>
            </a:scene3d>
            <a:sp3d prstMaterial="matte">
              <a:bevelT w="381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srgbClr val="00B0F0"/>
                </a:solidFill>
              </a:endParaRPr>
            </a:p>
          </p:txBody>
        </p:sp>
        <p:sp>
          <p:nvSpPr>
            <p:cNvPr id="27" name="타원 26">
              <a:extLst>
                <a:ext uri="{FF2B5EF4-FFF2-40B4-BE49-F238E27FC236}">
                  <a16:creationId xmlns:a16="http://schemas.microsoft.com/office/drawing/2014/main" id="{BEF4AFF4-70C1-4384-8769-B0C38500E841}"/>
                </a:ext>
              </a:extLst>
            </p:cNvPr>
            <p:cNvSpPr/>
            <p:nvPr/>
          </p:nvSpPr>
          <p:spPr>
            <a:xfrm>
              <a:off x="5604938" y="2580349"/>
              <a:ext cx="72000" cy="72000"/>
            </a:xfrm>
            <a:prstGeom prst="ellipse">
              <a:avLst/>
            </a:prstGeom>
            <a:solidFill>
              <a:schemeClr val="tx2">
                <a:lumMod val="50000"/>
              </a:schemeClr>
            </a:solidFill>
            <a:ln w="3175">
              <a:noFill/>
            </a:ln>
            <a:effectLst>
              <a:outerShdw blurRad="63500" dist="12700" dir="2700000" algn="tl" rotWithShape="0">
                <a:prstClr val="black">
                  <a:alpha val="75000"/>
                </a:prstClr>
              </a:outerShdw>
            </a:effectLst>
            <a:scene3d>
              <a:camera prst="orthographicFront"/>
              <a:lightRig rig="soft" dir="t"/>
            </a:scene3d>
            <a:sp3d prstMaterial="matte">
              <a:bevelT w="381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srgbClr val="00B0F0"/>
                </a:solidFill>
              </a:endParaRPr>
            </a:p>
          </p:txBody>
        </p:sp>
        <p:sp>
          <p:nvSpPr>
            <p:cNvPr id="28" name="타원 27">
              <a:extLst>
                <a:ext uri="{FF2B5EF4-FFF2-40B4-BE49-F238E27FC236}">
                  <a16:creationId xmlns:a16="http://schemas.microsoft.com/office/drawing/2014/main" id="{B96ACC92-32FA-4288-8A14-9D7DA7A39E59}"/>
                </a:ext>
              </a:extLst>
            </p:cNvPr>
            <p:cNvSpPr/>
            <p:nvPr/>
          </p:nvSpPr>
          <p:spPr>
            <a:xfrm>
              <a:off x="5714711" y="2580349"/>
              <a:ext cx="72000" cy="72000"/>
            </a:xfrm>
            <a:prstGeom prst="ellipse">
              <a:avLst/>
            </a:prstGeom>
            <a:solidFill>
              <a:schemeClr val="tx2">
                <a:lumMod val="50000"/>
              </a:schemeClr>
            </a:solidFill>
            <a:ln w="3175">
              <a:noFill/>
            </a:ln>
            <a:effectLst>
              <a:outerShdw blurRad="63500" dist="12700" dir="2700000" algn="tl" rotWithShape="0">
                <a:prstClr val="black">
                  <a:alpha val="75000"/>
                </a:prstClr>
              </a:outerShdw>
            </a:effectLst>
            <a:scene3d>
              <a:camera prst="orthographicFront"/>
              <a:lightRig rig="soft" dir="t"/>
            </a:scene3d>
            <a:sp3d prstMaterial="matte">
              <a:bevelT w="381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srgbClr val="00B0F0"/>
                </a:solidFill>
              </a:endParaRPr>
            </a:p>
          </p:txBody>
        </p:sp>
        <p:sp>
          <p:nvSpPr>
            <p:cNvPr id="29" name="타원 28">
              <a:extLst>
                <a:ext uri="{FF2B5EF4-FFF2-40B4-BE49-F238E27FC236}">
                  <a16:creationId xmlns:a16="http://schemas.microsoft.com/office/drawing/2014/main" id="{BD0628E3-496C-43C1-87E2-46D033D8C8E4}"/>
                </a:ext>
              </a:extLst>
            </p:cNvPr>
            <p:cNvSpPr/>
            <p:nvPr/>
          </p:nvSpPr>
          <p:spPr>
            <a:xfrm>
              <a:off x="5824484" y="2580349"/>
              <a:ext cx="72000" cy="72000"/>
            </a:xfrm>
            <a:prstGeom prst="ellipse">
              <a:avLst/>
            </a:prstGeom>
            <a:solidFill>
              <a:schemeClr val="tx2">
                <a:lumMod val="50000"/>
              </a:schemeClr>
            </a:solidFill>
            <a:ln w="3175">
              <a:noFill/>
            </a:ln>
            <a:effectLst>
              <a:outerShdw blurRad="63500" dist="12700" dir="2700000" algn="tl" rotWithShape="0">
                <a:prstClr val="black">
                  <a:alpha val="75000"/>
                </a:prstClr>
              </a:outerShdw>
            </a:effectLst>
            <a:scene3d>
              <a:camera prst="orthographicFront"/>
              <a:lightRig rig="soft" dir="t"/>
            </a:scene3d>
            <a:sp3d prstMaterial="matte">
              <a:bevelT w="381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srgbClr val="00B0F0"/>
                </a:solidFill>
              </a:endParaRPr>
            </a:p>
          </p:txBody>
        </p:sp>
        <p:sp>
          <p:nvSpPr>
            <p:cNvPr id="30" name="타원 29">
              <a:extLst>
                <a:ext uri="{FF2B5EF4-FFF2-40B4-BE49-F238E27FC236}">
                  <a16:creationId xmlns:a16="http://schemas.microsoft.com/office/drawing/2014/main" id="{0FE6EE1C-1C5D-4632-97B7-FE2942B4119E}"/>
                </a:ext>
              </a:extLst>
            </p:cNvPr>
            <p:cNvSpPr/>
            <p:nvPr/>
          </p:nvSpPr>
          <p:spPr>
            <a:xfrm>
              <a:off x="5165846" y="2735337"/>
              <a:ext cx="72000" cy="72000"/>
            </a:xfrm>
            <a:prstGeom prst="ellipse">
              <a:avLst/>
            </a:prstGeom>
            <a:solidFill>
              <a:schemeClr val="tx2">
                <a:lumMod val="50000"/>
              </a:schemeClr>
            </a:solidFill>
            <a:ln w="3175">
              <a:noFill/>
            </a:ln>
            <a:effectLst>
              <a:outerShdw blurRad="63500" dist="12700" dir="2700000" algn="tl" rotWithShape="0">
                <a:prstClr val="black">
                  <a:alpha val="75000"/>
                </a:prstClr>
              </a:outerShdw>
            </a:effectLst>
            <a:scene3d>
              <a:camera prst="orthographicFront"/>
              <a:lightRig rig="soft" dir="t"/>
            </a:scene3d>
            <a:sp3d prstMaterial="matte">
              <a:bevelT w="381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srgbClr val="00B0F0"/>
                </a:solidFill>
              </a:endParaRPr>
            </a:p>
          </p:txBody>
        </p:sp>
        <p:sp>
          <p:nvSpPr>
            <p:cNvPr id="31" name="타원 30">
              <a:extLst>
                <a:ext uri="{FF2B5EF4-FFF2-40B4-BE49-F238E27FC236}">
                  <a16:creationId xmlns:a16="http://schemas.microsoft.com/office/drawing/2014/main" id="{B594A00F-22F4-4EAE-A3DB-16064B323345}"/>
                </a:ext>
              </a:extLst>
            </p:cNvPr>
            <p:cNvSpPr/>
            <p:nvPr/>
          </p:nvSpPr>
          <p:spPr>
            <a:xfrm>
              <a:off x="5275619" y="2735337"/>
              <a:ext cx="72000" cy="72000"/>
            </a:xfrm>
            <a:prstGeom prst="ellipse">
              <a:avLst/>
            </a:prstGeom>
            <a:solidFill>
              <a:schemeClr val="tx2">
                <a:lumMod val="50000"/>
              </a:schemeClr>
            </a:solidFill>
            <a:ln w="3175">
              <a:noFill/>
            </a:ln>
            <a:effectLst>
              <a:outerShdw blurRad="63500" dist="12700" dir="2700000" algn="tl" rotWithShape="0">
                <a:prstClr val="black">
                  <a:alpha val="75000"/>
                </a:prstClr>
              </a:outerShdw>
            </a:effectLst>
            <a:scene3d>
              <a:camera prst="orthographicFront"/>
              <a:lightRig rig="soft" dir="t"/>
            </a:scene3d>
            <a:sp3d prstMaterial="matte">
              <a:bevelT w="381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srgbClr val="00B0F0"/>
                </a:solidFill>
              </a:endParaRPr>
            </a:p>
          </p:txBody>
        </p:sp>
        <p:sp>
          <p:nvSpPr>
            <p:cNvPr id="32" name="타원 31">
              <a:extLst>
                <a:ext uri="{FF2B5EF4-FFF2-40B4-BE49-F238E27FC236}">
                  <a16:creationId xmlns:a16="http://schemas.microsoft.com/office/drawing/2014/main" id="{F47DF804-8A79-4D3A-9BCB-8E6132CACEBC}"/>
                </a:ext>
              </a:extLst>
            </p:cNvPr>
            <p:cNvSpPr/>
            <p:nvPr/>
          </p:nvSpPr>
          <p:spPr>
            <a:xfrm>
              <a:off x="5385392" y="2735337"/>
              <a:ext cx="72000" cy="72000"/>
            </a:xfrm>
            <a:prstGeom prst="ellipse">
              <a:avLst/>
            </a:prstGeom>
            <a:solidFill>
              <a:schemeClr val="tx2">
                <a:lumMod val="50000"/>
              </a:schemeClr>
            </a:solidFill>
            <a:ln w="3175">
              <a:noFill/>
            </a:ln>
            <a:effectLst>
              <a:outerShdw blurRad="63500" dist="12700" dir="2700000" algn="tl" rotWithShape="0">
                <a:prstClr val="black">
                  <a:alpha val="75000"/>
                </a:prstClr>
              </a:outerShdw>
            </a:effectLst>
            <a:scene3d>
              <a:camera prst="orthographicFront"/>
              <a:lightRig rig="soft" dir="t"/>
            </a:scene3d>
            <a:sp3d prstMaterial="matte">
              <a:bevelT w="381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srgbClr val="00B0F0"/>
                </a:solidFill>
              </a:endParaRPr>
            </a:p>
          </p:txBody>
        </p:sp>
        <p:sp>
          <p:nvSpPr>
            <p:cNvPr id="33" name="타원 32">
              <a:extLst>
                <a:ext uri="{FF2B5EF4-FFF2-40B4-BE49-F238E27FC236}">
                  <a16:creationId xmlns:a16="http://schemas.microsoft.com/office/drawing/2014/main" id="{AE25F041-3BC2-475B-A8AE-AA444DFC7AF1}"/>
                </a:ext>
              </a:extLst>
            </p:cNvPr>
            <p:cNvSpPr/>
            <p:nvPr/>
          </p:nvSpPr>
          <p:spPr>
            <a:xfrm>
              <a:off x="5495165" y="2735337"/>
              <a:ext cx="72000" cy="72000"/>
            </a:xfrm>
            <a:prstGeom prst="ellipse">
              <a:avLst/>
            </a:prstGeom>
            <a:solidFill>
              <a:schemeClr val="tx2">
                <a:lumMod val="50000"/>
              </a:schemeClr>
            </a:solidFill>
            <a:ln w="3175">
              <a:noFill/>
            </a:ln>
            <a:effectLst>
              <a:outerShdw blurRad="63500" dist="12700" dir="2700000" algn="tl" rotWithShape="0">
                <a:prstClr val="black">
                  <a:alpha val="75000"/>
                </a:prstClr>
              </a:outerShdw>
            </a:effectLst>
            <a:scene3d>
              <a:camera prst="orthographicFront"/>
              <a:lightRig rig="soft" dir="t"/>
            </a:scene3d>
            <a:sp3d prstMaterial="matte">
              <a:bevelT w="381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srgbClr val="00B0F0"/>
                </a:solidFill>
              </a:endParaRPr>
            </a:p>
          </p:txBody>
        </p:sp>
        <p:sp>
          <p:nvSpPr>
            <p:cNvPr id="34" name="타원 33">
              <a:extLst>
                <a:ext uri="{FF2B5EF4-FFF2-40B4-BE49-F238E27FC236}">
                  <a16:creationId xmlns:a16="http://schemas.microsoft.com/office/drawing/2014/main" id="{9BD9F670-4AA3-453A-B5E5-000D875ED018}"/>
                </a:ext>
              </a:extLst>
            </p:cNvPr>
            <p:cNvSpPr/>
            <p:nvPr/>
          </p:nvSpPr>
          <p:spPr>
            <a:xfrm>
              <a:off x="5604938" y="2735337"/>
              <a:ext cx="72000" cy="72000"/>
            </a:xfrm>
            <a:prstGeom prst="ellipse">
              <a:avLst/>
            </a:prstGeom>
            <a:solidFill>
              <a:schemeClr val="tx2">
                <a:lumMod val="50000"/>
              </a:schemeClr>
            </a:solidFill>
            <a:ln w="3175">
              <a:noFill/>
            </a:ln>
            <a:effectLst>
              <a:outerShdw blurRad="63500" dist="12700" dir="2700000" algn="tl" rotWithShape="0">
                <a:prstClr val="black">
                  <a:alpha val="75000"/>
                </a:prstClr>
              </a:outerShdw>
            </a:effectLst>
            <a:scene3d>
              <a:camera prst="orthographicFront"/>
              <a:lightRig rig="soft" dir="t"/>
            </a:scene3d>
            <a:sp3d prstMaterial="matte">
              <a:bevelT w="381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srgbClr val="00B0F0"/>
                </a:solidFill>
              </a:endParaRPr>
            </a:p>
          </p:txBody>
        </p:sp>
        <p:sp>
          <p:nvSpPr>
            <p:cNvPr id="35" name="타원 34">
              <a:extLst>
                <a:ext uri="{FF2B5EF4-FFF2-40B4-BE49-F238E27FC236}">
                  <a16:creationId xmlns:a16="http://schemas.microsoft.com/office/drawing/2014/main" id="{8A07C306-6143-4C00-9514-DC8CF1AF8231}"/>
                </a:ext>
              </a:extLst>
            </p:cNvPr>
            <p:cNvSpPr/>
            <p:nvPr/>
          </p:nvSpPr>
          <p:spPr>
            <a:xfrm>
              <a:off x="5714711" y="2735337"/>
              <a:ext cx="72000" cy="72000"/>
            </a:xfrm>
            <a:prstGeom prst="ellipse">
              <a:avLst/>
            </a:prstGeom>
            <a:solidFill>
              <a:schemeClr val="tx2">
                <a:lumMod val="50000"/>
              </a:schemeClr>
            </a:solidFill>
            <a:ln w="3175">
              <a:noFill/>
            </a:ln>
            <a:effectLst>
              <a:outerShdw blurRad="63500" dist="12700" dir="2700000" algn="tl" rotWithShape="0">
                <a:prstClr val="black">
                  <a:alpha val="75000"/>
                </a:prstClr>
              </a:outerShdw>
            </a:effectLst>
            <a:scene3d>
              <a:camera prst="orthographicFront"/>
              <a:lightRig rig="soft" dir="t"/>
            </a:scene3d>
            <a:sp3d prstMaterial="matte">
              <a:bevelT w="381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srgbClr val="00B0F0"/>
                </a:solidFill>
              </a:endParaRPr>
            </a:p>
          </p:txBody>
        </p:sp>
        <p:sp>
          <p:nvSpPr>
            <p:cNvPr id="36" name="타원 35">
              <a:extLst>
                <a:ext uri="{FF2B5EF4-FFF2-40B4-BE49-F238E27FC236}">
                  <a16:creationId xmlns:a16="http://schemas.microsoft.com/office/drawing/2014/main" id="{13C7F4F0-B673-4556-B912-20D3C330A46F}"/>
                </a:ext>
              </a:extLst>
            </p:cNvPr>
            <p:cNvSpPr/>
            <p:nvPr/>
          </p:nvSpPr>
          <p:spPr>
            <a:xfrm>
              <a:off x="5824484" y="2735337"/>
              <a:ext cx="72000" cy="72000"/>
            </a:xfrm>
            <a:prstGeom prst="ellipse">
              <a:avLst/>
            </a:prstGeom>
            <a:solidFill>
              <a:schemeClr val="tx2">
                <a:lumMod val="50000"/>
              </a:schemeClr>
            </a:solidFill>
            <a:ln w="3175">
              <a:noFill/>
            </a:ln>
            <a:effectLst>
              <a:outerShdw blurRad="63500" dist="12700" dir="2700000" algn="tl" rotWithShape="0">
                <a:prstClr val="black">
                  <a:alpha val="75000"/>
                </a:prstClr>
              </a:outerShdw>
            </a:effectLst>
            <a:scene3d>
              <a:camera prst="orthographicFront"/>
              <a:lightRig rig="soft" dir="t"/>
            </a:scene3d>
            <a:sp3d prstMaterial="matte">
              <a:bevelT w="381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srgbClr val="00B0F0"/>
                </a:solidFill>
              </a:endParaRPr>
            </a:p>
          </p:txBody>
        </p:sp>
      </p:grpSp>
      <p:sp>
        <p:nvSpPr>
          <p:cNvPr id="37" name="사각형: 둥근 모서리 36">
            <a:extLst>
              <a:ext uri="{FF2B5EF4-FFF2-40B4-BE49-F238E27FC236}">
                <a16:creationId xmlns:a16="http://schemas.microsoft.com/office/drawing/2014/main" id="{44A50C54-4C1E-42E9-9FB5-D1D2B87A45EF}"/>
              </a:ext>
            </a:extLst>
          </p:cNvPr>
          <p:cNvSpPr/>
          <p:nvPr/>
        </p:nvSpPr>
        <p:spPr>
          <a:xfrm>
            <a:off x="2849115" y="185923"/>
            <a:ext cx="8883841" cy="722723"/>
          </a:xfrm>
          <a:prstGeom prst="roundRect">
            <a:avLst>
              <a:gd name="adj" fmla="val 50000"/>
            </a:avLst>
          </a:prstGeom>
          <a:solidFill>
            <a:schemeClr val="tx2">
              <a:lumMod val="50000"/>
            </a:schemeClr>
          </a:solidFill>
          <a:ln w="53975"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38" name="사각형: 둥근 모서리 37">
            <a:extLst>
              <a:ext uri="{FF2B5EF4-FFF2-40B4-BE49-F238E27FC236}">
                <a16:creationId xmlns:a16="http://schemas.microsoft.com/office/drawing/2014/main" id="{E68E1812-7EE4-48C8-9FA4-7C6A1CBD9AC1}"/>
              </a:ext>
            </a:extLst>
          </p:cNvPr>
          <p:cNvSpPr/>
          <p:nvPr/>
        </p:nvSpPr>
        <p:spPr>
          <a:xfrm>
            <a:off x="2962466" y="256250"/>
            <a:ext cx="8670733" cy="582068"/>
          </a:xfrm>
          <a:prstGeom prst="roundRect">
            <a:avLst>
              <a:gd name="adj" fmla="val 50000"/>
            </a:avLst>
          </a:prstGeom>
          <a:solidFill>
            <a:schemeClr val="tx2">
              <a:lumMod val="50000"/>
            </a:schemeClr>
          </a:solidFill>
          <a:ln w="53975">
            <a:noFill/>
          </a:ln>
          <a:effectLst>
            <a:innerShdw blurRad="88900" dist="25400" dir="16200000">
              <a:prstClr val="black">
                <a:alpha val="73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 latinLnBrk="0">
              <a:defRPr/>
            </a:pPr>
            <a:r>
              <a:rPr lang="en-US" altLang="ko-KR" sz="2400" b="1" i="1" kern="0" dirty="0">
                <a:solidFill>
                  <a:srgbClr val="44546A">
                    <a:lumMod val="50000"/>
                  </a:srgbClr>
                </a:solidFill>
              </a:rPr>
              <a:t>PPT PRESENTATION </a:t>
            </a:r>
            <a:r>
              <a:rPr lang="en-US" altLang="ko-KR" sz="800" kern="0" dirty="0">
                <a:solidFill>
                  <a:srgbClr val="44546A">
                    <a:lumMod val="50000"/>
                  </a:srgbClr>
                </a:solidFill>
              </a:rPr>
              <a:t>Enjoy your stylish business and campus life with BIZCAM</a:t>
            </a:r>
          </a:p>
        </p:txBody>
      </p:sp>
      <p:sp>
        <p:nvSpPr>
          <p:cNvPr id="52" name="타원 51"/>
          <p:cNvSpPr/>
          <p:nvPr/>
        </p:nvSpPr>
        <p:spPr>
          <a:xfrm>
            <a:off x="1227429" y="1911408"/>
            <a:ext cx="2311613" cy="2311613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  <a:effectLst>
            <a:outerShdw blurRad="177800" dist="152400" dir="3600000" sx="98000" sy="98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cxnSp>
        <p:nvCxnSpPr>
          <p:cNvPr id="54" name="직선 연결선 53"/>
          <p:cNvCxnSpPr/>
          <p:nvPr/>
        </p:nvCxnSpPr>
        <p:spPr>
          <a:xfrm>
            <a:off x="1465236" y="3292218"/>
            <a:ext cx="1836000" cy="0"/>
          </a:xfrm>
          <a:prstGeom prst="line">
            <a:avLst/>
          </a:prstGeom>
          <a:ln w="25400" cap="rnd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원호 54"/>
          <p:cNvSpPr/>
          <p:nvPr/>
        </p:nvSpPr>
        <p:spPr>
          <a:xfrm>
            <a:off x="1547801" y="2218131"/>
            <a:ext cx="1698171" cy="1698171"/>
          </a:xfrm>
          <a:prstGeom prst="arc">
            <a:avLst>
              <a:gd name="adj1" fmla="val 11000853"/>
              <a:gd name="adj2" fmla="val 0"/>
            </a:avLst>
          </a:prstGeom>
          <a:ln w="130175" cap="rnd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56" name="원호 55"/>
          <p:cNvSpPr/>
          <p:nvPr/>
        </p:nvSpPr>
        <p:spPr>
          <a:xfrm>
            <a:off x="1534151" y="2218130"/>
            <a:ext cx="1698171" cy="1698171"/>
          </a:xfrm>
          <a:prstGeom prst="arc">
            <a:avLst>
              <a:gd name="adj1" fmla="val 11000853"/>
              <a:gd name="adj2" fmla="val 19194418"/>
            </a:avLst>
          </a:prstGeom>
          <a:ln w="130175" cap="rnd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57" name="타원 56"/>
          <p:cNvSpPr/>
          <p:nvPr/>
        </p:nvSpPr>
        <p:spPr>
          <a:xfrm>
            <a:off x="3209972" y="2407286"/>
            <a:ext cx="72000" cy="720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1902535" y="2551856"/>
            <a:ext cx="9887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b="1" dirty="0">
                <a:solidFill>
                  <a:prstClr val="white">
                    <a:lumMod val="50000"/>
                  </a:prstClr>
                </a:solidFill>
              </a:rPr>
              <a:t>70</a:t>
            </a:r>
            <a:r>
              <a:rPr lang="en-US" altLang="ko-KR" sz="2400" dirty="0">
                <a:solidFill>
                  <a:prstClr val="white">
                    <a:lumMod val="50000"/>
                  </a:prstClr>
                </a:solidFill>
              </a:rPr>
              <a:t>%</a:t>
            </a:r>
            <a:endParaRPr lang="en-US" altLang="ko-KR" sz="900" dirty="0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59" name="직사각형 58">
            <a:extLst>
              <a:ext uri="{FF2B5EF4-FFF2-40B4-BE49-F238E27FC236}">
                <a16:creationId xmlns:a16="http://schemas.microsoft.com/office/drawing/2014/main" id="{3FA00699-5178-465A-9F3F-130CF1431F70}"/>
              </a:ext>
            </a:extLst>
          </p:cNvPr>
          <p:cNvSpPr/>
          <p:nvPr/>
        </p:nvSpPr>
        <p:spPr>
          <a:xfrm>
            <a:off x="885859" y="3438918"/>
            <a:ext cx="2994752" cy="21929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b="1" dirty="0">
                <a:solidFill>
                  <a:prstClr val="white">
                    <a:lumMod val="50000"/>
                  </a:prstClr>
                </a:solidFill>
              </a:rPr>
              <a:t>CONTENTS</a:t>
            </a:r>
          </a:p>
          <a:p>
            <a:pPr algn="ctr">
              <a:lnSpc>
                <a:spcPct val="150000"/>
              </a:lnSpc>
            </a:pPr>
            <a:endParaRPr lang="en-US" altLang="ko-KR" b="1" dirty="0">
              <a:solidFill>
                <a:srgbClr val="FD6662"/>
              </a:solidFill>
            </a:endParaRPr>
          </a:p>
          <a:p>
            <a:pPr algn="ctr">
              <a:lnSpc>
                <a:spcPct val="150000"/>
              </a:lnSpc>
            </a:pPr>
            <a:endParaRPr lang="en-US" altLang="ko-KR" b="1" dirty="0">
              <a:solidFill>
                <a:srgbClr val="FD6662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ja-JP" altLang="en-US" sz="1600" dirty="0">
                <a:solidFill>
                  <a:prstClr val="white"/>
                </a:solidFill>
              </a:rPr>
              <a:t>詳しい内容を書いてみよう</a:t>
            </a:r>
          </a:p>
          <a:p>
            <a:pPr algn="ctr">
              <a:lnSpc>
                <a:spcPct val="150000"/>
              </a:lnSpc>
            </a:pPr>
            <a:r>
              <a:rPr lang="en-US" altLang="ja-JP" sz="1050" dirty="0">
                <a:solidFill>
                  <a:prstClr val="white"/>
                </a:solidFill>
              </a:rPr>
              <a:t>PAPOZIP</a:t>
            </a:r>
            <a:r>
              <a:rPr lang="ja-JP" altLang="en-US" sz="1050" dirty="0">
                <a:solidFill>
                  <a:prstClr val="white"/>
                </a:solidFill>
              </a:rPr>
              <a:t>と一緒に</a:t>
            </a:r>
            <a:r>
              <a:rPr lang="en-US" altLang="ja-JP" sz="1050" dirty="0">
                <a:solidFill>
                  <a:prstClr val="white"/>
                </a:solidFill>
              </a:rPr>
              <a:t>ppt</a:t>
            </a:r>
            <a:r>
              <a:rPr lang="ja-JP" altLang="en-US" sz="1050" dirty="0">
                <a:solidFill>
                  <a:prstClr val="white"/>
                </a:solidFill>
              </a:rPr>
              <a:t>を作る楽しさを感じてください</a:t>
            </a:r>
            <a:endParaRPr lang="ko-KR" altLang="en-US" sz="1050" dirty="0">
              <a:solidFill>
                <a:prstClr val="white"/>
              </a:solidFill>
            </a:endParaRPr>
          </a:p>
        </p:txBody>
      </p:sp>
      <p:sp>
        <p:nvSpPr>
          <p:cNvPr id="87" name="타원 86"/>
          <p:cNvSpPr/>
          <p:nvPr/>
        </p:nvSpPr>
        <p:spPr>
          <a:xfrm>
            <a:off x="4830038" y="1911408"/>
            <a:ext cx="2311613" cy="2311613"/>
          </a:xfrm>
          <a:prstGeom prst="ellipse">
            <a:avLst/>
          </a:prstGeom>
          <a:solidFill>
            <a:schemeClr val="bg1"/>
          </a:solidFill>
          <a:ln>
            <a:solidFill>
              <a:srgbClr val="00B0F0"/>
            </a:solidFill>
          </a:ln>
          <a:effectLst>
            <a:outerShdw blurRad="177800" dist="152400" dir="3600000" sx="98000" sy="98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cxnSp>
        <p:nvCxnSpPr>
          <p:cNvPr id="88" name="직선 연결선 87"/>
          <p:cNvCxnSpPr/>
          <p:nvPr/>
        </p:nvCxnSpPr>
        <p:spPr>
          <a:xfrm>
            <a:off x="5067845" y="3292218"/>
            <a:ext cx="1836000" cy="0"/>
          </a:xfrm>
          <a:prstGeom prst="line">
            <a:avLst/>
          </a:prstGeom>
          <a:ln w="25400" cap="rnd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원호 88"/>
          <p:cNvSpPr/>
          <p:nvPr/>
        </p:nvSpPr>
        <p:spPr>
          <a:xfrm>
            <a:off x="5150410" y="2218131"/>
            <a:ext cx="1698171" cy="1698171"/>
          </a:xfrm>
          <a:prstGeom prst="arc">
            <a:avLst>
              <a:gd name="adj1" fmla="val 11000853"/>
              <a:gd name="adj2" fmla="val 0"/>
            </a:avLst>
          </a:prstGeom>
          <a:ln w="130175" cap="rnd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90" name="원호 89"/>
          <p:cNvSpPr/>
          <p:nvPr/>
        </p:nvSpPr>
        <p:spPr>
          <a:xfrm>
            <a:off x="5136760" y="2218130"/>
            <a:ext cx="1698171" cy="1698171"/>
          </a:xfrm>
          <a:prstGeom prst="arc">
            <a:avLst>
              <a:gd name="adj1" fmla="val 11000853"/>
              <a:gd name="adj2" fmla="val 19194418"/>
            </a:avLst>
          </a:prstGeom>
          <a:ln w="130175" cap="rnd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91" name="타원 90"/>
          <p:cNvSpPr/>
          <p:nvPr/>
        </p:nvSpPr>
        <p:spPr>
          <a:xfrm>
            <a:off x="6812581" y="2407286"/>
            <a:ext cx="72000" cy="72000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5505144" y="2551856"/>
            <a:ext cx="9887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b="1" dirty="0">
                <a:solidFill>
                  <a:srgbClr val="00B0F0"/>
                </a:solidFill>
              </a:rPr>
              <a:t>70</a:t>
            </a:r>
            <a:r>
              <a:rPr lang="en-US" altLang="ko-KR" sz="2400" dirty="0">
                <a:solidFill>
                  <a:srgbClr val="00B0F0"/>
                </a:solidFill>
              </a:rPr>
              <a:t>%</a:t>
            </a:r>
            <a:endParaRPr lang="en-US" altLang="ko-KR" sz="900" dirty="0">
              <a:solidFill>
                <a:srgbClr val="00B0F0"/>
              </a:solidFill>
            </a:endParaRPr>
          </a:p>
        </p:txBody>
      </p:sp>
      <p:sp>
        <p:nvSpPr>
          <p:cNvPr id="93" name="직사각형 92">
            <a:extLst>
              <a:ext uri="{FF2B5EF4-FFF2-40B4-BE49-F238E27FC236}">
                <a16:creationId xmlns:a16="http://schemas.microsoft.com/office/drawing/2014/main" id="{3FA00699-5178-465A-9F3F-130CF1431F70}"/>
              </a:ext>
            </a:extLst>
          </p:cNvPr>
          <p:cNvSpPr/>
          <p:nvPr/>
        </p:nvSpPr>
        <p:spPr>
          <a:xfrm>
            <a:off x="4488468" y="3438918"/>
            <a:ext cx="2994752" cy="21929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b="1" dirty="0">
                <a:solidFill>
                  <a:srgbClr val="00B0F0"/>
                </a:solidFill>
              </a:rPr>
              <a:t>CONTENTS</a:t>
            </a:r>
          </a:p>
          <a:p>
            <a:pPr algn="ctr">
              <a:lnSpc>
                <a:spcPct val="150000"/>
              </a:lnSpc>
            </a:pPr>
            <a:endParaRPr lang="en-US" altLang="ko-KR" b="1" dirty="0">
              <a:solidFill>
                <a:srgbClr val="FD6662"/>
              </a:solidFill>
            </a:endParaRPr>
          </a:p>
          <a:p>
            <a:pPr algn="ctr">
              <a:lnSpc>
                <a:spcPct val="150000"/>
              </a:lnSpc>
            </a:pPr>
            <a:endParaRPr lang="en-US" altLang="ko-KR" b="1" dirty="0">
              <a:solidFill>
                <a:srgbClr val="FD6662"/>
              </a:solidFill>
            </a:endParaRPr>
          </a:p>
          <a:p>
            <a:pPr lvl="0" algn="ctr">
              <a:lnSpc>
                <a:spcPct val="150000"/>
              </a:lnSpc>
            </a:pPr>
            <a:r>
              <a:rPr lang="ja-JP" altLang="en-US" sz="1600" dirty="0">
                <a:solidFill>
                  <a:prstClr val="white"/>
                </a:solidFill>
              </a:rPr>
              <a:t>詳しい内容を書いてみよう</a:t>
            </a:r>
          </a:p>
          <a:p>
            <a:pPr lvl="0" algn="ctr">
              <a:lnSpc>
                <a:spcPct val="150000"/>
              </a:lnSpc>
            </a:pPr>
            <a:r>
              <a:rPr lang="en-US" altLang="ja-JP" sz="1050" dirty="0">
                <a:solidFill>
                  <a:prstClr val="white"/>
                </a:solidFill>
              </a:rPr>
              <a:t>PAPOZIP</a:t>
            </a:r>
            <a:r>
              <a:rPr lang="ja-JP" altLang="en-US" sz="1050" dirty="0">
                <a:solidFill>
                  <a:prstClr val="white"/>
                </a:solidFill>
              </a:rPr>
              <a:t>と一緒に</a:t>
            </a:r>
            <a:r>
              <a:rPr lang="en-US" altLang="ja-JP" sz="1050" dirty="0">
                <a:solidFill>
                  <a:prstClr val="white"/>
                </a:solidFill>
              </a:rPr>
              <a:t>ppt</a:t>
            </a:r>
            <a:r>
              <a:rPr lang="ja-JP" altLang="en-US" sz="1050" dirty="0">
                <a:solidFill>
                  <a:prstClr val="white"/>
                </a:solidFill>
              </a:rPr>
              <a:t>を作る楽しさを感じてください</a:t>
            </a:r>
            <a:endParaRPr lang="ko-KR" altLang="en-US" sz="1050" dirty="0">
              <a:solidFill>
                <a:prstClr val="white"/>
              </a:solidFill>
            </a:endParaRPr>
          </a:p>
        </p:txBody>
      </p:sp>
      <p:sp>
        <p:nvSpPr>
          <p:cNvPr id="94" name="타원 93"/>
          <p:cNvSpPr/>
          <p:nvPr/>
        </p:nvSpPr>
        <p:spPr>
          <a:xfrm>
            <a:off x="8432647" y="1911408"/>
            <a:ext cx="2311613" cy="2311613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  <a:effectLst>
            <a:outerShdw blurRad="177800" dist="152400" dir="3600000" sx="98000" sy="98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cxnSp>
        <p:nvCxnSpPr>
          <p:cNvPr id="95" name="직선 연결선 94"/>
          <p:cNvCxnSpPr/>
          <p:nvPr/>
        </p:nvCxnSpPr>
        <p:spPr>
          <a:xfrm>
            <a:off x="8670454" y="3292218"/>
            <a:ext cx="1836000" cy="0"/>
          </a:xfrm>
          <a:prstGeom prst="line">
            <a:avLst/>
          </a:prstGeom>
          <a:ln w="25400" cap="rnd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원호 95"/>
          <p:cNvSpPr/>
          <p:nvPr/>
        </p:nvSpPr>
        <p:spPr>
          <a:xfrm>
            <a:off x="8753019" y="2218131"/>
            <a:ext cx="1698171" cy="1698171"/>
          </a:xfrm>
          <a:prstGeom prst="arc">
            <a:avLst>
              <a:gd name="adj1" fmla="val 11000853"/>
              <a:gd name="adj2" fmla="val 0"/>
            </a:avLst>
          </a:prstGeom>
          <a:ln w="130175" cap="rnd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97" name="원호 96"/>
          <p:cNvSpPr/>
          <p:nvPr/>
        </p:nvSpPr>
        <p:spPr>
          <a:xfrm>
            <a:off x="8739369" y="2218130"/>
            <a:ext cx="1698171" cy="1698171"/>
          </a:xfrm>
          <a:prstGeom prst="arc">
            <a:avLst>
              <a:gd name="adj1" fmla="val 11000853"/>
              <a:gd name="adj2" fmla="val 19194418"/>
            </a:avLst>
          </a:prstGeom>
          <a:ln w="130175" cap="rnd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98" name="타원 97"/>
          <p:cNvSpPr/>
          <p:nvPr/>
        </p:nvSpPr>
        <p:spPr>
          <a:xfrm>
            <a:off x="10415190" y="2407286"/>
            <a:ext cx="72000" cy="720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9107753" y="2551856"/>
            <a:ext cx="9887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b="1" dirty="0">
                <a:solidFill>
                  <a:prstClr val="white">
                    <a:lumMod val="50000"/>
                  </a:prstClr>
                </a:solidFill>
              </a:rPr>
              <a:t>70</a:t>
            </a:r>
            <a:r>
              <a:rPr lang="en-US" altLang="ko-KR" sz="2400" dirty="0">
                <a:solidFill>
                  <a:prstClr val="white">
                    <a:lumMod val="50000"/>
                  </a:prstClr>
                </a:solidFill>
              </a:rPr>
              <a:t>%</a:t>
            </a:r>
            <a:endParaRPr lang="en-US" altLang="ko-KR" sz="900" dirty="0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100" name="직사각형 99">
            <a:extLst>
              <a:ext uri="{FF2B5EF4-FFF2-40B4-BE49-F238E27FC236}">
                <a16:creationId xmlns:a16="http://schemas.microsoft.com/office/drawing/2014/main" id="{3FA00699-5178-465A-9F3F-130CF1431F70}"/>
              </a:ext>
            </a:extLst>
          </p:cNvPr>
          <p:cNvSpPr/>
          <p:nvPr/>
        </p:nvSpPr>
        <p:spPr>
          <a:xfrm>
            <a:off x="8091077" y="3438918"/>
            <a:ext cx="2994752" cy="21929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b="1" dirty="0">
                <a:solidFill>
                  <a:prstClr val="white">
                    <a:lumMod val="50000"/>
                  </a:prstClr>
                </a:solidFill>
              </a:rPr>
              <a:t>CONTENTS</a:t>
            </a:r>
          </a:p>
          <a:p>
            <a:pPr algn="ctr">
              <a:lnSpc>
                <a:spcPct val="150000"/>
              </a:lnSpc>
            </a:pPr>
            <a:endParaRPr lang="en-US" altLang="ko-KR" b="1" dirty="0">
              <a:solidFill>
                <a:srgbClr val="FD6662"/>
              </a:solidFill>
            </a:endParaRPr>
          </a:p>
          <a:p>
            <a:pPr algn="ctr">
              <a:lnSpc>
                <a:spcPct val="150000"/>
              </a:lnSpc>
            </a:pPr>
            <a:endParaRPr lang="en-US" altLang="ko-KR" b="1" dirty="0">
              <a:solidFill>
                <a:srgbClr val="FD6662"/>
              </a:solidFill>
            </a:endParaRPr>
          </a:p>
          <a:p>
            <a:pPr lvl="0" algn="ctr">
              <a:lnSpc>
                <a:spcPct val="150000"/>
              </a:lnSpc>
            </a:pPr>
            <a:r>
              <a:rPr lang="ja-JP" altLang="en-US" sz="1600" dirty="0">
                <a:solidFill>
                  <a:prstClr val="white"/>
                </a:solidFill>
              </a:rPr>
              <a:t>詳しい内容を書いてみよう</a:t>
            </a:r>
          </a:p>
          <a:p>
            <a:pPr lvl="0" algn="ctr">
              <a:lnSpc>
                <a:spcPct val="150000"/>
              </a:lnSpc>
            </a:pPr>
            <a:r>
              <a:rPr lang="en-US" altLang="ja-JP" sz="1050" dirty="0">
                <a:solidFill>
                  <a:prstClr val="white"/>
                </a:solidFill>
              </a:rPr>
              <a:t>PAPOZIP</a:t>
            </a:r>
            <a:r>
              <a:rPr lang="ja-JP" altLang="en-US" sz="1050" dirty="0">
                <a:solidFill>
                  <a:prstClr val="white"/>
                </a:solidFill>
              </a:rPr>
              <a:t>と一緒に</a:t>
            </a:r>
            <a:r>
              <a:rPr lang="en-US" altLang="ja-JP" sz="1050" dirty="0">
                <a:solidFill>
                  <a:prstClr val="white"/>
                </a:solidFill>
              </a:rPr>
              <a:t>ppt</a:t>
            </a:r>
            <a:r>
              <a:rPr lang="ja-JP" altLang="en-US" sz="1050" dirty="0">
                <a:solidFill>
                  <a:prstClr val="white"/>
                </a:solidFill>
              </a:rPr>
              <a:t>を作る楽しさを感じてください</a:t>
            </a:r>
            <a:endParaRPr lang="ko-KR" altLang="en-US" sz="105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3942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4.07407E-6 L 0.05157 -0.00046 " pathEditMode="relative" rAng="0" ptsTypes="AA">
                                      <p:cBhvr>
                                        <p:cTn id="6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78" y="-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750"/>
                            </p:stCondLst>
                            <p:childTnLst>
                              <p:par>
                                <p:cTn id="8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" dur="75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10" dur="75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" dur="75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7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B0F0"/>
                                      </p:to>
                                    </p:animClr>
                                    <p:set>
                                      <p:cBhvr>
                                        <p:cTn id="15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" dur="75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B0F0"/>
                                      </p:to>
                                    </p:animClr>
                                    <p:set>
                                      <p:cBhvr>
                                        <p:cTn id="18" dur="75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 animBg="1"/>
      <p:bldP spid="55" grpId="0" animBg="1"/>
      <p:bldP spid="56" grpId="0" animBg="1"/>
      <p:bldP spid="57" grpId="0" animBg="1"/>
      <p:bldP spid="58" grpId="0"/>
      <p:bldP spid="59" grpId="0"/>
      <p:bldP spid="87" grpId="0" animBg="1"/>
      <p:bldP spid="89" grpId="0" animBg="1"/>
      <p:bldP spid="90" grpId="0" animBg="1"/>
      <p:bldP spid="91" grpId="0" animBg="1"/>
      <p:bldP spid="92" grpId="0"/>
      <p:bldP spid="93" grpId="0"/>
      <p:bldP spid="94" grpId="0" animBg="1"/>
      <p:bldP spid="96" grpId="0" animBg="1"/>
      <p:bldP spid="97" grpId="0" animBg="1"/>
      <p:bldP spid="98" grpId="0" animBg="1"/>
      <p:bldP spid="99" grpId="0"/>
      <p:bldP spid="10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사각형: 둥근 모서리 5">
            <a:extLst>
              <a:ext uri="{FF2B5EF4-FFF2-40B4-BE49-F238E27FC236}">
                <a16:creationId xmlns:a16="http://schemas.microsoft.com/office/drawing/2014/main" id="{BDD09951-B6D9-471D-B59D-7C47FABAC959}"/>
              </a:ext>
            </a:extLst>
          </p:cNvPr>
          <p:cNvSpPr/>
          <p:nvPr/>
        </p:nvSpPr>
        <p:spPr>
          <a:xfrm>
            <a:off x="342004" y="385948"/>
            <a:ext cx="2282461" cy="722723"/>
          </a:xfrm>
          <a:prstGeom prst="roundRect">
            <a:avLst>
              <a:gd name="adj" fmla="val 50000"/>
            </a:avLst>
          </a:prstGeom>
          <a:solidFill>
            <a:schemeClr val="tx2">
              <a:lumMod val="50000"/>
            </a:schemeClr>
          </a:solidFill>
          <a:ln w="53975"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22" name="사각형: 둥근 모서리 21">
            <a:extLst>
              <a:ext uri="{FF2B5EF4-FFF2-40B4-BE49-F238E27FC236}">
                <a16:creationId xmlns:a16="http://schemas.microsoft.com/office/drawing/2014/main" id="{C2B3E31E-A4D2-45E6-B4AC-F0CC18F62DA7}"/>
              </a:ext>
            </a:extLst>
          </p:cNvPr>
          <p:cNvSpPr/>
          <p:nvPr/>
        </p:nvSpPr>
        <p:spPr>
          <a:xfrm>
            <a:off x="455356" y="456275"/>
            <a:ext cx="2055756" cy="582068"/>
          </a:xfrm>
          <a:prstGeom prst="roundRect">
            <a:avLst>
              <a:gd name="adj" fmla="val 50000"/>
            </a:avLst>
          </a:prstGeom>
          <a:gradFill>
            <a:gsLst>
              <a:gs pos="0">
                <a:srgbClr val="0070C0"/>
              </a:gs>
              <a:gs pos="67000">
                <a:srgbClr val="00B0F0"/>
              </a:gs>
            </a:gsLst>
            <a:lin ang="16200000" scaled="1"/>
          </a:gradFill>
          <a:ln w="53975">
            <a:noFill/>
          </a:ln>
          <a:effectLst>
            <a:innerShdw blurRad="88900" dist="25400" dir="16200000">
              <a:prstClr val="black">
                <a:alpha val="73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>
              <a:defRPr/>
            </a:pPr>
            <a:r>
              <a:rPr lang="en-US" altLang="ko-KR" sz="1600" b="1" dirty="0">
                <a:solidFill>
                  <a:prstClr val="white">
                    <a:alpha val="66000"/>
                  </a:prstClr>
                </a:solidFill>
              </a:rPr>
              <a:t>ON</a:t>
            </a:r>
            <a:endParaRPr lang="ko-KR" altLang="en-US" sz="1600" b="1" dirty="0">
              <a:solidFill>
                <a:prstClr val="white">
                  <a:alpha val="66000"/>
                </a:prstClr>
              </a:solidFill>
            </a:endParaRPr>
          </a:p>
        </p:txBody>
      </p:sp>
      <p:sp>
        <p:nvSpPr>
          <p:cNvPr id="53" name="사각형: 둥근 모서리 52">
            <a:extLst>
              <a:ext uri="{FF2B5EF4-FFF2-40B4-BE49-F238E27FC236}">
                <a16:creationId xmlns:a16="http://schemas.microsoft.com/office/drawing/2014/main" id="{D4D51421-1D01-4545-A6CC-61334CA14B85}"/>
              </a:ext>
            </a:extLst>
          </p:cNvPr>
          <p:cNvSpPr/>
          <p:nvPr/>
        </p:nvSpPr>
        <p:spPr>
          <a:xfrm>
            <a:off x="459044" y="457089"/>
            <a:ext cx="2055756" cy="582068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43000">
                <a:schemeClr val="tx2">
                  <a:lumMod val="50000"/>
                </a:schemeClr>
              </a:gs>
              <a:gs pos="47000">
                <a:schemeClr val="tx2">
                  <a:lumMod val="50000"/>
                  <a:alpha val="0"/>
                </a:schemeClr>
              </a:gs>
            </a:gsLst>
            <a:lin ang="0" scaled="1"/>
            <a:tileRect/>
          </a:gradFill>
          <a:ln w="53975">
            <a:noFill/>
          </a:ln>
          <a:effectLst>
            <a:innerShdw blurRad="88900" dist="25400" dir="16200000">
              <a:prstClr val="black">
                <a:alpha val="73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/>
            </a:pPr>
            <a:r>
              <a:rPr lang="en-US" altLang="ko-KR" sz="1600" b="1" dirty="0">
                <a:solidFill>
                  <a:srgbClr val="00B0F0">
                    <a:alpha val="66000"/>
                  </a:srgbClr>
                </a:solidFill>
              </a:rPr>
              <a:t>OFF</a:t>
            </a:r>
            <a:endParaRPr lang="ko-KR" altLang="en-US" sz="1600" b="1" dirty="0">
              <a:solidFill>
                <a:srgbClr val="00B0F0">
                  <a:alpha val="66000"/>
                </a:srgbClr>
              </a:solidFill>
            </a:endParaRPr>
          </a:p>
        </p:txBody>
      </p:sp>
      <p:grpSp>
        <p:nvGrpSpPr>
          <p:cNvPr id="5" name="그룹 4">
            <a:extLst>
              <a:ext uri="{FF2B5EF4-FFF2-40B4-BE49-F238E27FC236}">
                <a16:creationId xmlns:a16="http://schemas.microsoft.com/office/drawing/2014/main" id="{60DE8AE6-88F8-4BEC-ABAD-CF1365E2E535}"/>
              </a:ext>
            </a:extLst>
          </p:cNvPr>
          <p:cNvGrpSpPr/>
          <p:nvPr/>
        </p:nvGrpSpPr>
        <p:grpSpPr>
          <a:xfrm>
            <a:off x="452701" y="456275"/>
            <a:ext cx="1418436" cy="591483"/>
            <a:chOff x="4821501" y="2399375"/>
            <a:chExt cx="1418436" cy="591483"/>
          </a:xfrm>
        </p:grpSpPr>
        <p:sp>
          <p:nvSpPr>
            <p:cNvPr id="8" name="사각형: 둥근 모서리 7">
              <a:extLst>
                <a:ext uri="{FF2B5EF4-FFF2-40B4-BE49-F238E27FC236}">
                  <a16:creationId xmlns:a16="http://schemas.microsoft.com/office/drawing/2014/main" id="{8811C091-2D7A-4142-B53E-9F608C175239}"/>
                </a:ext>
              </a:extLst>
            </p:cNvPr>
            <p:cNvSpPr/>
            <p:nvPr/>
          </p:nvSpPr>
          <p:spPr>
            <a:xfrm>
              <a:off x="4821501" y="2399375"/>
              <a:ext cx="1418436" cy="591483"/>
            </a:xfrm>
            <a:prstGeom prst="roundRect">
              <a:avLst>
                <a:gd name="adj" fmla="val 50000"/>
              </a:avLst>
            </a:prstGeom>
            <a:solidFill>
              <a:schemeClr val="tx2">
                <a:lumMod val="50000"/>
              </a:schemeClr>
            </a:solidFill>
            <a:ln w="3175">
              <a:noFill/>
            </a:ln>
            <a:effectLst>
              <a:outerShdw blurRad="88900" dist="38100" dir="2700000" algn="tl" rotWithShape="0">
                <a:prstClr val="black">
                  <a:alpha val="75000"/>
                </a:prstClr>
              </a:outerShdw>
            </a:effectLst>
            <a:scene3d>
              <a:camera prst="orthographicFront"/>
              <a:lightRig rig="harsh" dir="t">
                <a:rot lat="0" lon="0" rev="6600000"/>
              </a:lightRig>
            </a:scene3d>
            <a:sp3d prstMaterial="matte">
              <a:bevelT w="8255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srgbClr val="00B0F0"/>
                </a:solidFill>
              </a:endParaRPr>
            </a:p>
          </p:txBody>
        </p:sp>
        <p:sp>
          <p:nvSpPr>
            <p:cNvPr id="23" name="타원 22">
              <a:extLst>
                <a:ext uri="{FF2B5EF4-FFF2-40B4-BE49-F238E27FC236}">
                  <a16:creationId xmlns:a16="http://schemas.microsoft.com/office/drawing/2014/main" id="{B314F82B-7F3A-4E96-B0FD-02A9F05C8423}"/>
                </a:ext>
              </a:extLst>
            </p:cNvPr>
            <p:cNvSpPr/>
            <p:nvPr/>
          </p:nvSpPr>
          <p:spPr>
            <a:xfrm>
              <a:off x="5165846" y="2580349"/>
              <a:ext cx="72000" cy="72000"/>
            </a:xfrm>
            <a:prstGeom prst="ellipse">
              <a:avLst/>
            </a:prstGeom>
            <a:solidFill>
              <a:schemeClr val="tx2">
                <a:lumMod val="50000"/>
              </a:schemeClr>
            </a:solidFill>
            <a:ln w="3175">
              <a:noFill/>
            </a:ln>
            <a:effectLst>
              <a:outerShdw blurRad="63500" dist="12700" dir="2700000" algn="tl" rotWithShape="0">
                <a:prstClr val="black">
                  <a:alpha val="75000"/>
                </a:prstClr>
              </a:outerShdw>
            </a:effectLst>
            <a:scene3d>
              <a:camera prst="orthographicFront"/>
              <a:lightRig rig="soft" dir="t"/>
            </a:scene3d>
            <a:sp3d prstMaterial="matte">
              <a:bevelT w="381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srgbClr val="00B0F0"/>
                </a:solidFill>
              </a:endParaRPr>
            </a:p>
          </p:txBody>
        </p:sp>
        <p:sp>
          <p:nvSpPr>
            <p:cNvPr id="24" name="타원 23">
              <a:extLst>
                <a:ext uri="{FF2B5EF4-FFF2-40B4-BE49-F238E27FC236}">
                  <a16:creationId xmlns:a16="http://schemas.microsoft.com/office/drawing/2014/main" id="{6B34C9BC-A0F4-445A-B6FD-9DCB513DB728}"/>
                </a:ext>
              </a:extLst>
            </p:cNvPr>
            <p:cNvSpPr/>
            <p:nvPr/>
          </p:nvSpPr>
          <p:spPr>
            <a:xfrm>
              <a:off x="5275619" y="2580349"/>
              <a:ext cx="72000" cy="72000"/>
            </a:xfrm>
            <a:prstGeom prst="ellipse">
              <a:avLst/>
            </a:prstGeom>
            <a:solidFill>
              <a:schemeClr val="tx2">
                <a:lumMod val="50000"/>
              </a:schemeClr>
            </a:solidFill>
            <a:ln w="3175">
              <a:noFill/>
            </a:ln>
            <a:effectLst>
              <a:outerShdw blurRad="63500" dist="12700" dir="2700000" algn="tl" rotWithShape="0">
                <a:prstClr val="black">
                  <a:alpha val="75000"/>
                </a:prstClr>
              </a:outerShdw>
            </a:effectLst>
            <a:scene3d>
              <a:camera prst="orthographicFront"/>
              <a:lightRig rig="soft" dir="t"/>
            </a:scene3d>
            <a:sp3d prstMaterial="matte">
              <a:bevelT w="381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srgbClr val="00B0F0"/>
                </a:solidFill>
              </a:endParaRPr>
            </a:p>
          </p:txBody>
        </p:sp>
        <p:sp>
          <p:nvSpPr>
            <p:cNvPr id="25" name="타원 24">
              <a:extLst>
                <a:ext uri="{FF2B5EF4-FFF2-40B4-BE49-F238E27FC236}">
                  <a16:creationId xmlns:a16="http://schemas.microsoft.com/office/drawing/2014/main" id="{0D40C587-5663-4783-922B-C18B981F9D0C}"/>
                </a:ext>
              </a:extLst>
            </p:cNvPr>
            <p:cNvSpPr/>
            <p:nvPr/>
          </p:nvSpPr>
          <p:spPr>
            <a:xfrm>
              <a:off x="5385392" y="2580349"/>
              <a:ext cx="72000" cy="72000"/>
            </a:xfrm>
            <a:prstGeom prst="ellipse">
              <a:avLst/>
            </a:prstGeom>
            <a:solidFill>
              <a:schemeClr val="tx2">
                <a:lumMod val="50000"/>
              </a:schemeClr>
            </a:solidFill>
            <a:ln w="3175">
              <a:noFill/>
            </a:ln>
            <a:effectLst>
              <a:outerShdw blurRad="63500" dist="12700" dir="2700000" algn="tl" rotWithShape="0">
                <a:prstClr val="black">
                  <a:alpha val="75000"/>
                </a:prstClr>
              </a:outerShdw>
            </a:effectLst>
            <a:scene3d>
              <a:camera prst="orthographicFront"/>
              <a:lightRig rig="soft" dir="t"/>
            </a:scene3d>
            <a:sp3d prstMaterial="matte">
              <a:bevelT w="381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srgbClr val="00B0F0"/>
                </a:solidFill>
              </a:endParaRPr>
            </a:p>
          </p:txBody>
        </p:sp>
        <p:sp>
          <p:nvSpPr>
            <p:cNvPr id="26" name="타원 25">
              <a:extLst>
                <a:ext uri="{FF2B5EF4-FFF2-40B4-BE49-F238E27FC236}">
                  <a16:creationId xmlns:a16="http://schemas.microsoft.com/office/drawing/2014/main" id="{9B80ED08-D543-43EC-9AF6-BE90D474050B}"/>
                </a:ext>
              </a:extLst>
            </p:cNvPr>
            <p:cNvSpPr/>
            <p:nvPr/>
          </p:nvSpPr>
          <p:spPr>
            <a:xfrm>
              <a:off x="5495165" y="2580349"/>
              <a:ext cx="72000" cy="72000"/>
            </a:xfrm>
            <a:prstGeom prst="ellipse">
              <a:avLst/>
            </a:prstGeom>
            <a:solidFill>
              <a:schemeClr val="tx2">
                <a:lumMod val="50000"/>
              </a:schemeClr>
            </a:solidFill>
            <a:ln w="3175">
              <a:noFill/>
            </a:ln>
            <a:effectLst>
              <a:outerShdw blurRad="63500" dist="12700" dir="2700000" algn="tl" rotWithShape="0">
                <a:prstClr val="black">
                  <a:alpha val="75000"/>
                </a:prstClr>
              </a:outerShdw>
            </a:effectLst>
            <a:scene3d>
              <a:camera prst="orthographicFront"/>
              <a:lightRig rig="soft" dir="t"/>
            </a:scene3d>
            <a:sp3d prstMaterial="matte">
              <a:bevelT w="381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srgbClr val="00B0F0"/>
                </a:solidFill>
              </a:endParaRPr>
            </a:p>
          </p:txBody>
        </p:sp>
        <p:sp>
          <p:nvSpPr>
            <p:cNvPr id="27" name="타원 26">
              <a:extLst>
                <a:ext uri="{FF2B5EF4-FFF2-40B4-BE49-F238E27FC236}">
                  <a16:creationId xmlns:a16="http://schemas.microsoft.com/office/drawing/2014/main" id="{BEF4AFF4-70C1-4384-8769-B0C38500E841}"/>
                </a:ext>
              </a:extLst>
            </p:cNvPr>
            <p:cNvSpPr/>
            <p:nvPr/>
          </p:nvSpPr>
          <p:spPr>
            <a:xfrm>
              <a:off x="5604938" y="2580349"/>
              <a:ext cx="72000" cy="72000"/>
            </a:xfrm>
            <a:prstGeom prst="ellipse">
              <a:avLst/>
            </a:prstGeom>
            <a:solidFill>
              <a:schemeClr val="tx2">
                <a:lumMod val="50000"/>
              </a:schemeClr>
            </a:solidFill>
            <a:ln w="3175">
              <a:noFill/>
            </a:ln>
            <a:effectLst>
              <a:outerShdw blurRad="63500" dist="12700" dir="2700000" algn="tl" rotWithShape="0">
                <a:prstClr val="black">
                  <a:alpha val="75000"/>
                </a:prstClr>
              </a:outerShdw>
            </a:effectLst>
            <a:scene3d>
              <a:camera prst="orthographicFront"/>
              <a:lightRig rig="soft" dir="t"/>
            </a:scene3d>
            <a:sp3d prstMaterial="matte">
              <a:bevelT w="381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srgbClr val="00B0F0"/>
                </a:solidFill>
              </a:endParaRPr>
            </a:p>
          </p:txBody>
        </p:sp>
        <p:sp>
          <p:nvSpPr>
            <p:cNvPr id="28" name="타원 27">
              <a:extLst>
                <a:ext uri="{FF2B5EF4-FFF2-40B4-BE49-F238E27FC236}">
                  <a16:creationId xmlns:a16="http://schemas.microsoft.com/office/drawing/2014/main" id="{B96ACC92-32FA-4288-8A14-9D7DA7A39E59}"/>
                </a:ext>
              </a:extLst>
            </p:cNvPr>
            <p:cNvSpPr/>
            <p:nvPr/>
          </p:nvSpPr>
          <p:spPr>
            <a:xfrm>
              <a:off x="5714711" y="2580349"/>
              <a:ext cx="72000" cy="72000"/>
            </a:xfrm>
            <a:prstGeom prst="ellipse">
              <a:avLst/>
            </a:prstGeom>
            <a:solidFill>
              <a:schemeClr val="tx2">
                <a:lumMod val="50000"/>
              </a:schemeClr>
            </a:solidFill>
            <a:ln w="3175">
              <a:noFill/>
            </a:ln>
            <a:effectLst>
              <a:outerShdw blurRad="63500" dist="12700" dir="2700000" algn="tl" rotWithShape="0">
                <a:prstClr val="black">
                  <a:alpha val="75000"/>
                </a:prstClr>
              </a:outerShdw>
            </a:effectLst>
            <a:scene3d>
              <a:camera prst="orthographicFront"/>
              <a:lightRig rig="soft" dir="t"/>
            </a:scene3d>
            <a:sp3d prstMaterial="matte">
              <a:bevelT w="381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srgbClr val="00B0F0"/>
                </a:solidFill>
              </a:endParaRPr>
            </a:p>
          </p:txBody>
        </p:sp>
        <p:sp>
          <p:nvSpPr>
            <p:cNvPr id="29" name="타원 28">
              <a:extLst>
                <a:ext uri="{FF2B5EF4-FFF2-40B4-BE49-F238E27FC236}">
                  <a16:creationId xmlns:a16="http://schemas.microsoft.com/office/drawing/2014/main" id="{BD0628E3-496C-43C1-87E2-46D033D8C8E4}"/>
                </a:ext>
              </a:extLst>
            </p:cNvPr>
            <p:cNvSpPr/>
            <p:nvPr/>
          </p:nvSpPr>
          <p:spPr>
            <a:xfrm>
              <a:off x="5824484" y="2580349"/>
              <a:ext cx="72000" cy="72000"/>
            </a:xfrm>
            <a:prstGeom prst="ellipse">
              <a:avLst/>
            </a:prstGeom>
            <a:solidFill>
              <a:schemeClr val="tx2">
                <a:lumMod val="50000"/>
              </a:schemeClr>
            </a:solidFill>
            <a:ln w="3175">
              <a:noFill/>
            </a:ln>
            <a:effectLst>
              <a:outerShdw blurRad="63500" dist="12700" dir="2700000" algn="tl" rotWithShape="0">
                <a:prstClr val="black">
                  <a:alpha val="75000"/>
                </a:prstClr>
              </a:outerShdw>
            </a:effectLst>
            <a:scene3d>
              <a:camera prst="orthographicFront"/>
              <a:lightRig rig="soft" dir="t"/>
            </a:scene3d>
            <a:sp3d prstMaterial="matte">
              <a:bevelT w="381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srgbClr val="00B0F0"/>
                </a:solidFill>
              </a:endParaRPr>
            </a:p>
          </p:txBody>
        </p:sp>
        <p:sp>
          <p:nvSpPr>
            <p:cNvPr id="30" name="타원 29">
              <a:extLst>
                <a:ext uri="{FF2B5EF4-FFF2-40B4-BE49-F238E27FC236}">
                  <a16:creationId xmlns:a16="http://schemas.microsoft.com/office/drawing/2014/main" id="{0FE6EE1C-1C5D-4632-97B7-FE2942B4119E}"/>
                </a:ext>
              </a:extLst>
            </p:cNvPr>
            <p:cNvSpPr/>
            <p:nvPr/>
          </p:nvSpPr>
          <p:spPr>
            <a:xfrm>
              <a:off x="5165846" y="2735337"/>
              <a:ext cx="72000" cy="72000"/>
            </a:xfrm>
            <a:prstGeom prst="ellipse">
              <a:avLst/>
            </a:prstGeom>
            <a:solidFill>
              <a:schemeClr val="tx2">
                <a:lumMod val="50000"/>
              </a:schemeClr>
            </a:solidFill>
            <a:ln w="3175">
              <a:noFill/>
            </a:ln>
            <a:effectLst>
              <a:outerShdw blurRad="63500" dist="12700" dir="2700000" algn="tl" rotWithShape="0">
                <a:prstClr val="black">
                  <a:alpha val="75000"/>
                </a:prstClr>
              </a:outerShdw>
            </a:effectLst>
            <a:scene3d>
              <a:camera prst="orthographicFront"/>
              <a:lightRig rig="soft" dir="t"/>
            </a:scene3d>
            <a:sp3d prstMaterial="matte">
              <a:bevelT w="381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srgbClr val="00B0F0"/>
                </a:solidFill>
              </a:endParaRPr>
            </a:p>
          </p:txBody>
        </p:sp>
        <p:sp>
          <p:nvSpPr>
            <p:cNvPr id="31" name="타원 30">
              <a:extLst>
                <a:ext uri="{FF2B5EF4-FFF2-40B4-BE49-F238E27FC236}">
                  <a16:creationId xmlns:a16="http://schemas.microsoft.com/office/drawing/2014/main" id="{B594A00F-22F4-4EAE-A3DB-16064B323345}"/>
                </a:ext>
              </a:extLst>
            </p:cNvPr>
            <p:cNvSpPr/>
            <p:nvPr/>
          </p:nvSpPr>
          <p:spPr>
            <a:xfrm>
              <a:off x="5275619" y="2735337"/>
              <a:ext cx="72000" cy="72000"/>
            </a:xfrm>
            <a:prstGeom prst="ellipse">
              <a:avLst/>
            </a:prstGeom>
            <a:solidFill>
              <a:schemeClr val="tx2">
                <a:lumMod val="50000"/>
              </a:schemeClr>
            </a:solidFill>
            <a:ln w="3175">
              <a:noFill/>
            </a:ln>
            <a:effectLst>
              <a:outerShdw blurRad="63500" dist="12700" dir="2700000" algn="tl" rotWithShape="0">
                <a:prstClr val="black">
                  <a:alpha val="75000"/>
                </a:prstClr>
              </a:outerShdw>
            </a:effectLst>
            <a:scene3d>
              <a:camera prst="orthographicFront"/>
              <a:lightRig rig="soft" dir="t"/>
            </a:scene3d>
            <a:sp3d prstMaterial="matte">
              <a:bevelT w="381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srgbClr val="00B0F0"/>
                </a:solidFill>
              </a:endParaRPr>
            </a:p>
          </p:txBody>
        </p:sp>
        <p:sp>
          <p:nvSpPr>
            <p:cNvPr id="32" name="타원 31">
              <a:extLst>
                <a:ext uri="{FF2B5EF4-FFF2-40B4-BE49-F238E27FC236}">
                  <a16:creationId xmlns:a16="http://schemas.microsoft.com/office/drawing/2014/main" id="{F47DF804-8A79-4D3A-9BCB-8E6132CACEBC}"/>
                </a:ext>
              </a:extLst>
            </p:cNvPr>
            <p:cNvSpPr/>
            <p:nvPr/>
          </p:nvSpPr>
          <p:spPr>
            <a:xfrm>
              <a:off x="5385392" y="2735337"/>
              <a:ext cx="72000" cy="72000"/>
            </a:xfrm>
            <a:prstGeom prst="ellipse">
              <a:avLst/>
            </a:prstGeom>
            <a:solidFill>
              <a:schemeClr val="tx2">
                <a:lumMod val="50000"/>
              </a:schemeClr>
            </a:solidFill>
            <a:ln w="3175">
              <a:noFill/>
            </a:ln>
            <a:effectLst>
              <a:outerShdw blurRad="63500" dist="12700" dir="2700000" algn="tl" rotWithShape="0">
                <a:prstClr val="black">
                  <a:alpha val="75000"/>
                </a:prstClr>
              </a:outerShdw>
            </a:effectLst>
            <a:scene3d>
              <a:camera prst="orthographicFront"/>
              <a:lightRig rig="soft" dir="t"/>
            </a:scene3d>
            <a:sp3d prstMaterial="matte">
              <a:bevelT w="381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srgbClr val="00B0F0"/>
                </a:solidFill>
              </a:endParaRPr>
            </a:p>
          </p:txBody>
        </p:sp>
        <p:sp>
          <p:nvSpPr>
            <p:cNvPr id="33" name="타원 32">
              <a:extLst>
                <a:ext uri="{FF2B5EF4-FFF2-40B4-BE49-F238E27FC236}">
                  <a16:creationId xmlns:a16="http://schemas.microsoft.com/office/drawing/2014/main" id="{AE25F041-3BC2-475B-A8AE-AA444DFC7AF1}"/>
                </a:ext>
              </a:extLst>
            </p:cNvPr>
            <p:cNvSpPr/>
            <p:nvPr/>
          </p:nvSpPr>
          <p:spPr>
            <a:xfrm>
              <a:off x="5495165" y="2735337"/>
              <a:ext cx="72000" cy="72000"/>
            </a:xfrm>
            <a:prstGeom prst="ellipse">
              <a:avLst/>
            </a:prstGeom>
            <a:solidFill>
              <a:schemeClr val="tx2">
                <a:lumMod val="50000"/>
              </a:schemeClr>
            </a:solidFill>
            <a:ln w="3175">
              <a:noFill/>
            </a:ln>
            <a:effectLst>
              <a:outerShdw blurRad="63500" dist="12700" dir="2700000" algn="tl" rotWithShape="0">
                <a:prstClr val="black">
                  <a:alpha val="75000"/>
                </a:prstClr>
              </a:outerShdw>
            </a:effectLst>
            <a:scene3d>
              <a:camera prst="orthographicFront"/>
              <a:lightRig rig="soft" dir="t"/>
            </a:scene3d>
            <a:sp3d prstMaterial="matte">
              <a:bevelT w="381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srgbClr val="00B0F0"/>
                </a:solidFill>
              </a:endParaRPr>
            </a:p>
          </p:txBody>
        </p:sp>
        <p:sp>
          <p:nvSpPr>
            <p:cNvPr id="34" name="타원 33">
              <a:extLst>
                <a:ext uri="{FF2B5EF4-FFF2-40B4-BE49-F238E27FC236}">
                  <a16:creationId xmlns:a16="http://schemas.microsoft.com/office/drawing/2014/main" id="{9BD9F670-4AA3-453A-B5E5-000D875ED018}"/>
                </a:ext>
              </a:extLst>
            </p:cNvPr>
            <p:cNvSpPr/>
            <p:nvPr/>
          </p:nvSpPr>
          <p:spPr>
            <a:xfrm>
              <a:off x="5604938" y="2735337"/>
              <a:ext cx="72000" cy="72000"/>
            </a:xfrm>
            <a:prstGeom prst="ellipse">
              <a:avLst/>
            </a:prstGeom>
            <a:solidFill>
              <a:schemeClr val="tx2">
                <a:lumMod val="50000"/>
              </a:schemeClr>
            </a:solidFill>
            <a:ln w="3175">
              <a:noFill/>
            </a:ln>
            <a:effectLst>
              <a:outerShdw blurRad="63500" dist="12700" dir="2700000" algn="tl" rotWithShape="0">
                <a:prstClr val="black">
                  <a:alpha val="75000"/>
                </a:prstClr>
              </a:outerShdw>
            </a:effectLst>
            <a:scene3d>
              <a:camera prst="orthographicFront"/>
              <a:lightRig rig="soft" dir="t"/>
            </a:scene3d>
            <a:sp3d prstMaterial="matte">
              <a:bevelT w="381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srgbClr val="00B0F0"/>
                </a:solidFill>
              </a:endParaRPr>
            </a:p>
          </p:txBody>
        </p:sp>
        <p:sp>
          <p:nvSpPr>
            <p:cNvPr id="35" name="타원 34">
              <a:extLst>
                <a:ext uri="{FF2B5EF4-FFF2-40B4-BE49-F238E27FC236}">
                  <a16:creationId xmlns:a16="http://schemas.microsoft.com/office/drawing/2014/main" id="{8A07C306-6143-4C00-9514-DC8CF1AF8231}"/>
                </a:ext>
              </a:extLst>
            </p:cNvPr>
            <p:cNvSpPr/>
            <p:nvPr/>
          </p:nvSpPr>
          <p:spPr>
            <a:xfrm>
              <a:off x="5714711" y="2735337"/>
              <a:ext cx="72000" cy="72000"/>
            </a:xfrm>
            <a:prstGeom prst="ellipse">
              <a:avLst/>
            </a:prstGeom>
            <a:solidFill>
              <a:schemeClr val="tx2">
                <a:lumMod val="50000"/>
              </a:schemeClr>
            </a:solidFill>
            <a:ln w="3175">
              <a:noFill/>
            </a:ln>
            <a:effectLst>
              <a:outerShdw blurRad="63500" dist="12700" dir="2700000" algn="tl" rotWithShape="0">
                <a:prstClr val="black">
                  <a:alpha val="75000"/>
                </a:prstClr>
              </a:outerShdw>
            </a:effectLst>
            <a:scene3d>
              <a:camera prst="orthographicFront"/>
              <a:lightRig rig="soft" dir="t"/>
            </a:scene3d>
            <a:sp3d prstMaterial="matte">
              <a:bevelT w="381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srgbClr val="00B0F0"/>
                </a:solidFill>
              </a:endParaRPr>
            </a:p>
          </p:txBody>
        </p:sp>
        <p:sp>
          <p:nvSpPr>
            <p:cNvPr id="36" name="타원 35">
              <a:extLst>
                <a:ext uri="{FF2B5EF4-FFF2-40B4-BE49-F238E27FC236}">
                  <a16:creationId xmlns:a16="http://schemas.microsoft.com/office/drawing/2014/main" id="{13C7F4F0-B673-4556-B912-20D3C330A46F}"/>
                </a:ext>
              </a:extLst>
            </p:cNvPr>
            <p:cNvSpPr/>
            <p:nvPr/>
          </p:nvSpPr>
          <p:spPr>
            <a:xfrm>
              <a:off x="5824484" y="2735337"/>
              <a:ext cx="72000" cy="72000"/>
            </a:xfrm>
            <a:prstGeom prst="ellipse">
              <a:avLst/>
            </a:prstGeom>
            <a:solidFill>
              <a:schemeClr val="tx2">
                <a:lumMod val="50000"/>
              </a:schemeClr>
            </a:solidFill>
            <a:ln w="3175">
              <a:noFill/>
            </a:ln>
            <a:effectLst>
              <a:outerShdw blurRad="63500" dist="12700" dir="2700000" algn="tl" rotWithShape="0">
                <a:prstClr val="black">
                  <a:alpha val="75000"/>
                </a:prstClr>
              </a:outerShdw>
            </a:effectLst>
            <a:scene3d>
              <a:camera prst="orthographicFront"/>
              <a:lightRig rig="soft" dir="t"/>
            </a:scene3d>
            <a:sp3d prstMaterial="matte">
              <a:bevelT w="381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srgbClr val="00B0F0"/>
                </a:solidFill>
              </a:endParaRPr>
            </a:p>
          </p:txBody>
        </p:sp>
      </p:grpSp>
      <p:sp>
        <p:nvSpPr>
          <p:cNvPr id="37" name="사각형: 둥근 모서리 36">
            <a:extLst>
              <a:ext uri="{FF2B5EF4-FFF2-40B4-BE49-F238E27FC236}">
                <a16:creationId xmlns:a16="http://schemas.microsoft.com/office/drawing/2014/main" id="{44A50C54-4C1E-42E9-9FB5-D1D2B87A45EF}"/>
              </a:ext>
            </a:extLst>
          </p:cNvPr>
          <p:cNvSpPr/>
          <p:nvPr/>
        </p:nvSpPr>
        <p:spPr>
          <a:xfrm>
            <a:off x="2849115" y="385948"/>
            <a:ext cx="8883841" cy="722723"/>
          </a:xfrm>
          <a:prstGeom prst="roundRect">
            <a:avLst>
              <a:gd name="adj" fmla="val 50000"/>
            </a:avLst>
          </a:prstGeom>
          <a:solidFill>
            <a:schemeClr val="tx2">
              <a:lumMod val="50000"/>
            </a:schemeClr>
          </a:solidFill>
          <a:ln w="53975"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38" name="사각형: 둥근 모서리 37">
            <a:extLst>
              <a:ext uri="{FF2B5EF4-FFF2-40B4-BE49-F238E27FC236}">
                <a16:creationId xmlns:a16="http://schemas.microsoft.com/office/drawing/2014/main" id="{E68E1812-7EE4-48C8-9FA4-7C6A1CBD9AC1}"/>
              </a:ext>
            </a:extLst>
          </p:cNvPr>
          <p:cNvSpPr/>
          <p:nvPr/>
        </p:nvSpPr>
        <p:spPr>
          <a:xfrm>
            <a:off x="2962466" y="456275"/>
            <a:ext cx="8670733" cy="582068"/>
          </a:xfrm>
          <a:prstGeom prst="roundRect">
            <a:avLst>
              <a:gd name="adj" fmla="val 50000"/>
            </a:avLst>
          </a:prstGeom>
          <a:gradFill>
            <a:gsLst>
              <a:gs pos="0">
                <a:schemeClr val="bg1">
                  <a:lumMod val="85000"/>
                </a:schemeClr>
              </a:gs>
              <a:gs pos="67000">
                <a:schemeClr val="bg1"/>
              </a:gs>
            </a:gsLst>
            <a:lin ang="16200000" scaled="1"/>
          </a:gradFill>
          <a:ln w="53975">
            <a:noFill/>
          </a:ln>
          <a:effectLst>
            <a:innerShdw blurRad="88900" dist="25400" dir="16200000">
              <a:prstClr val="black">
                <a:alpha val="73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 latinLnBrk="0">
              <a:defRPr/>
            </a:pPr>
            <a:r>
              <a:rPr lang="en-US" altLang="ko-KR" sz="2400" b="1" i="1" kern="0" dirty="0">
                <a:solidFill>
                  <a:prstClr val="black">
                    <a:lumMod val="75000"/>
                    <a:lumOff val="25000"/>
                  </a:prstClr>
                </a:solidFill>
              </a:rPr>
              <a:t>PPT PRESENTATION</a:t>
            </a:r>
            <a:endParaRPr lang="en-US" altLang="ko-KR" sz="800" kern="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58" name="사각형: 둥근 모서리 57">
            <a:extLst>
              <a:ext uri="{FF2B5EF4-FFF2-40B4-BE49-F238E27FC236}">
                <a16:creationId xmlns:a16="http://schemas.microsoft.com/office/drawing/2014/main" id="{2C61154D-1215-4890-BB0C-01028CA6C287}"/>
              </a:ext>
            </a:extLst>
          </p:cNvPr>
          <p:cNvSpPr/>
          <p:nvPr/>
        </p:nvSpPr>
        <p:spPr>
          <a:xfrm>
            <a:off x="342004" y="1288832"/>
            <a:ext cx="11390952" cy="5285224"/>
          </a:xfrm>
          <a:prstGeom prst="roundRect">
            <a:avLst>
              <a:gd name="adj" fmla="val 5422"/>
            </a:avLst>
          </a:prstGeom>
          <a:solidFill>
            <a:schemeClr val="tx2">
              <a:lumMod val="50000"/>
            </a:schemeClr>
          </a:solidFill>
          <a:ln w="53975"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ko-KR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89565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7.40741E-7 L 0.05157 -0.00046 " pathEditMode="relative" rAng="0" ptsTypes="AA">
                                      <p:cBhvr>
                                        <p:cTn id="6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78" y="-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750"/>
                            </p:stCondLst>
                            <p:childTnLst>
                              <p:par>
                                <p:cTn id="8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" dur="75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10" dur="75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" dur="75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569</Words>
  <Application>Microsoft Office PowerPoint</Application>
  <PresentationFormat>와이드스크린</PresentationFormat>
  <Paragraphs>81</Paragraphs>
  <Slides>6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9" baseType="lpstr">
      <vt:lpstr>맑은 고딕</vt:lpstr>
      <vt:lpstr>Arial</vt:lpstr>
      <vt:lpstr>1_Office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조현석</dc:creator>
  <cp:lastModifiedBy>현석 조</cp:lastModifiedBy>
  <cp:revision>2</cp:revision>
  <dcterms:created xsi:type="dcterms:W3CDTF">2021-06-20T15:21:20Z</dcterms:created>
  <dcterms:modified xsi:type="dcterms:W3CDTF">2025-04-03T03:25:53Z</dcterms:modified>
</cp:coreProperties>
</file>