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F-41BD-AD38-2B756FF770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5F-41BD-AD38-2B756FF77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1785936800"/>
        <c:axId val="1785937888"/>
      </c:barChart>
      <c:catAx>
        <c:axId val="1785936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5937888"/>
        <c:crosses val="autoZero"/>
        <c:auto val="1"/>
        <c:lblAlgn val="ctr"/>
        <c:lblOffset val="100"/>
        <c:noMultiLvlLbl val="0"/>
      </c:catAx>
      <c:valAx>
        <c:axId val="17859378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8593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90-4C3A-A2E0-C40DE36DD4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0-4C3A-A2E0-C40DE36DD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1785933536"/>
        <c:axId val="1785931904"/>
      </c:barChart>
      <c:catAx>
        <c:axId val="178593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5931904"/>
        <c:crosses val="autoZero"/>
        <c:auto val="1"/>
        <c:lblAlgn val="ctr"/>
        <c:lblOffset val="100"/>
        <c:noMultiLvlLbl val="0"/>
      </c:catAx>
      <c:valAx>
        <c:axId val="1785931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859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6-456D-AB7C-AFAF2E6A24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36-456D-AB7C-AFAF2E6A2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1785934080"/>
        <c:axId val="1785934624"/>
      </c:barChart>
      <c:catAx>
        <c:axId val="1785934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5934624"/>
        <c:crosses val="autoZero"/>
        <c:auto val="1"/>
        <c:lblAlgn val="ctr"/>
        <c:lblOffset val="100"/>
        <c:noMultiLvlLbl val="0"/>
      </c:catAx>
      <c:valAx>
        <c:axId val="17859346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8593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6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5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0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5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3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3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8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7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8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4710804" y="2329048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055865" y="4209058"/>
            <a:ext cx="5784575" cy="32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prstClr val="white"/>
                </a:solidFill>
              </a:rPr>
              <a:t>PAPOZIP</a:t>
            </a:r>
            <a:r>
              <a:rPr lang="ja-JP" altLang="en-US" sz="11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100" kern="0" dirty="0">
                <a:solidFill>
                  <a:prstClr val="white"/>
                </a:solidFill>
              </a:rPr>
              <a:t>ppt</a:t>
            </a:r>
            <a:r>
              <a:rPr lang="ja-JP" altLang="en-US" sz="11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100" kern="0" dirty="0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824156" y="2399375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827844" y="2400189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821501" y="2399375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10658BF9-45EE-462C-9475-DDB47DF8AA6A}"/>
              </a:ext>
            </a:extLst>
          </p:cNvPr>
          <p:cNvSpPr txBox="1"/>
          <p:nvPr/>
        </p:nvSpPr>
        <p:spPr>
          <a:xfrm>
            <a:off x="2900152" y="3231931"/>
            <a:ext cx="6096000" cy="977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white"/>
                </a:solidFill>
              </a:rPr>
              <a:t>PPT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686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5156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7A561ED3-C8E0-474B-91D5-F3EA7051EAB4}"/>
              </a:ext>
            </a:extLst>
          </p:cNvPr>
          <p:cNvCxnSpPr>
            <a:cxnSpLocks/>
          </p:cNvCxnSpPr>
          <p:nvPr/>
        </p:nvCxnSpPr>
        <p:spPr>
          <a:xfrm>
            <a:off x="0" y="537217"/>
            <a:ext cx="12192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38100" dist="12700" dir="5400000" algn="t" rotWithShape="0">
              <a:prstClr val="black">
                <a:alpha val="5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342004" y="185923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55356" y="256250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59044" y="257064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52701" y="256250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4A50C54-4C1E-42E9-9FB5-D1D2B87A45EF}"/>
              </a:ext>
            </a:extLst>
          </p:cNvPr>
          <p:cNvSpPr/>
          <p:nvPr/>
        </p:nvSpPr>
        <p:spPr>
          <a:xfrm>
            <a:off x="2849115" y="185923"/>
            <a:ext cx="888384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68E1812-7EE4-48C8-9FA4-7C6A1CBD9AC1}"/>
              </a:ext>
            </a:extLst>
          </p:cNvPr>
          <p:cNvSpPr/>
          <p:nvPr/>
        </p:nvSpPr>
        <p:spPr>
          <a:xfrm>
            <a:off x="2962466" y="256250"/>
            <a:ext cx="8670733" cy="582068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400" b="1" i="1" kern="0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  <a:r>
              <a:rPr lang="en-US" altLang="ko-KR" sz="800" kern="0" dirty="0">
                <a:solidFill>
                  <a:srgbClr val="44546A">
                    <a:lumMod val="50000"/>
                  </a:srgbClr>
                </a:solidFill>
              </a:rPr>
              <a:t>Enjoy your stylish business and campus life with BIZCAM</a:t>
            </a:r>
          </a:p>
        </p:txBody>
      </p:sp>
      <p:sp>
        <p:nvSpPr>
          <p:cNvPr id="39" name="대각선 방향의 모서리가 둥근 사각형 31">
            <a:extLst>
              <a:ext uri="{FF2B5EF4-FFF2-40B4-BE49-F238E27FC236}">
                <a16:creationId xmlns:a16="http://schemas.microsoft.com/office/drawing/2014/main" id="{68846AA4-2503-4B27-8A01-9B8832493D8A}"/>
              </a:ext>
            </a:extLst>
          </p:cNvPr>
          <p:cNvSpPr/>
          <p:nvPr/>
        </p:nvSpPr>
        <p:spPr>
          <a:xfrm flipH="1">
            <a:off x="1217041" y="2867953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각 삼각형 39">
            <a:extLst>
              <a:ext uri="{FF2B5EF4-FFF2-40B4-BE49-F238E27FC236}">
                <a16:creationId xmlns:a16="http://schemas.microsoft.com/office/drawing/2014/main" id="{E0675996-9F52-4EB2-8D3C-AE1D6444FCA6}"/>
              </a:ext>
            </a:extLst>
          </p:cNvPr>
          <p:cNvSpPr/>
          <p:nvPr/>
        </p:nvSpPr>
        <p:spPr>
          <a:xfrm rot="5400000">
            <a:off x="1226567" y="2877479"/>
            <a:ext cx="468085" cy="468085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B103039D-D479-4C53-AD44-7D46E5C68EFC}"/>
              </a:ext>
            </a:extLst>
          </p:cNvPr>
          <p:cNvSpPr/>
          <p:nvPr/>
        </p:nvSpPr>
        <p:spPr>
          <a:xfrm>
            <a:off x="1226567" y="2877479"/>
            <a:ext cx="3481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7C2160B-EF32-4B31-A67C-A05C356F0D54}"/>
              </a:ext>
            </a:extLst>
          </p:cNvPr>
          <p:cNvSpPr/>
          <p:nvPr/>
        </p:nvSpPr>
        <p:spPr>
          <a:xfrm>
            <a:off x="3184499" y="1546832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ja-JP" sz="11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100" dirty="0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  <a:endParaRPr lang="en-US" altLang="ja-JP" sz="1100" dirty="0">
              <a:solidFill>
                <a:prstClr val="white">
                  <a:lumMod val="8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white">
                    <a:lumMod val="85000"/>
                  </a:prstClr>
                </a:solidFill>
              </a:rPr>
              <a:t>PowerPoint is a computer program created by Microsoft Office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white">
                    <a:lumMod val="8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B34997B6-5D6E-4978-B611-9F924818178B}"/>
              </a:ext>
            </a:extLst>
          </p:cNvPr>
          <p:cNvSpPr/>
          <p:nvPr/>
        </p:nvSpPr>
        <p:spPr>
          <a:xfrm>
            <a:off x="1220973" y="4559165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8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ja-JP" altLang="en-US" sz="1400" dirty="0">
                <a:solidFill>
                  <a:prstClr val="white">
                    <a:lumMod val="8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4" name="대각선 방향의 모서리가 둥근 사각형 31">
            <a:extLst>
              <a:ext uri="{FF2B5EF4-FFF2-40B4-BE49-F238E27FC236}">
                <a16:creationId xmlns:a16="http://schemas.microsoft.com/office/drawing/2014/main" id="{31914D12-F0A1-44EF-BFCF-85BDC2EF685C}"/>
              </a:ext>
            </a:extLst>
          </p:cNvPr>
          <p:cNvSpPr/>
          <p:nvPr/>
        </p:nvSpPr>
        <p:spPr>
          <a:xfrm flipH="1">
            <a:off x="4654620" y="2867477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" name="직각 삼각형 44">
            <a:extLst>
              <a:ext uri="{FF2B5EF4-FFF2-40B4-BE49-F238E27FC236}">
                <a16:creationId xmlns:a16="http://schemas.microsoft.com/office/drawing/2014/main" id="{B7464C5B-A46C-421C-80AA-BD5790F587E8}"/>
              </a:ext>
            </a:extLst>
          </p:cNvPr>
          <p:cNvSpPr/>
          <p:nvPr/>
        </p:nvSpPr>
        <p:spPr>
          <a:xfrm rot="5400000">
            <a:off x="4657796" y="2877003"/>
            <a:ext cx="468085" cy="468085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497AA0C-C3FD-486B-8E8D-489F838C9FCC}"/>
              </a:ext>
            </a:extLst>
          </p:cNvPr>
          <p:cNvSpPr/>
          <p:nvPr/>
        </p:nvSpPr>
        <p:spPr>
          <a:xfrm>
            <a:off x="4664146" y="2877003"/>
            <a:ext cx="3481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47D6AEA-E06D-4386-BA45-EC7E9C2F558E}"/>
              </a:ext>
            </a:extLst>
          </p:cNvPr>
          <p:cNvSpPr/>
          <p:nvPr/>
        </p:nvSpPr>
        <p:spPr>
          <a:xfrm>
            <a:off x="4658552" y="4558689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8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1400" dirty="0">
                <a:solidFill>
                  <a:prstClr val="white">
                    <a:lumMod val="8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8" name="대각선 방향의 모서리가 둥근 사각형 31">
            <a:extLst>
              <a:ext uri="{FF2B5EF4-FFF2-40B4-BE49-F238E27FC236}">
                <a16:creationId xmlns:a16="http://schemas.microsoft.com/office/drawing/2014/main" id="{8286FEE9-06F7-4A55-8FBE-C1C953852F11}"/>
              </a:ext>
            </a:extLst>
          </p:cNvPr>
          <p:cNvSpPr/>
          <p:nvPr/>
        </p:nvSpPr>
        <p:spPr>
          <a:xfrm flipH="1">
            <a:off x="8092199" y="2867001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직각 삼각형 48">
            <a:extLst>
              <a:ext uri="{FF2B5EF4-FFF2-40B4-BE49-F238E27FC236}">
                <a16:creationId xmlns:a16="http://schemas.microsoft.com/office/drawing/2014/main" id="{9667920E-5DB3-466F-9D66-640B5ADC1060}"/>
              </a:ext>
            </a:extLst>
          </p:cNvPr>
          <p:cNvSpPr/>
          <p:nvPr/>
        </p:nvSpPr>
        <p:spPr>
          <a:xfrm rot="5400000">
            <a:off x="8101725" y="2876527"/>
            <a:ext cx="468085" cy="468085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A9CFA82D-B855-4F23-8643-94AEF4886263}"/>
              </a:ext>
            </a:extLst>
          </p:cNvPr>
          <p:cNvSpPr/>
          <p:nvPr/>
        </p:nvSpPr>
        <p:spPr>
          <a:xfrm>
            <a:off x="8101725" y="2876527"/>
            <a:ext cx="3481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AEADEA6E-C38A-4D47-A200-6F71B2F4D0E6}"/>
              </a:ext>
            </a:extLst>
          </p:cNvPr>
          <p:cNvSpPr/>
          <p:nvPr/>
        </p:nvSpPr>
        <p:spPr>
          <a:xfrm>
            <a:off x="8096131" y="4558213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85000"/>
                  </a:prst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1400" dirty="0">
                <a:solidFill>
                  <a:prstClr val="white">
                    <a:lumMod val="85000"/>
                  </a:prstClr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515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7A561ED3-C8E0-474B-91D5-F3EA7051EAB4}"/>
              </a:ext>
            </a:extLst>
          </p:cNvPr>
          <p:cNvCxnSpPr>
            <a:cxnSpLocks/>
          </p:cNvCxnSpPr>
          <p:nvPr/>
        </p:nvCxnSpPr>
        <p:spPr>
          <a:xfrm>
            <a:off x="0" y="537217"/>
            <a:ext cx="12192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38100" dist="12700" dir="5400000" algn="t" rotWithShape="0">
              <a:prstClr val="black">
                <a:alpha val="5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342004" y="185923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55356" y="256250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59044" y="257064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52701" y="256250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4A50C54-4C1E-42E9-9FB5-D1D2B87A45EF}"/>
              </a:ext>
            </a:extLst>
          </p:cNvPr>
          <p:cNvSpPr/>
          <p:nvPr/>
        </p:nvSpPr>
        <p:spPr>
          <a:xfrm>
            <a:off x="2849115" y="185923"/>
            <a:ext cx="888384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68E1812-7EE4-48C8-9FA4-7C6A1CBD9AC1}"/>
              </a:ext>
            </a:extLst>
          </p:cNvPr>
          <p:cNvSpPr/>
          <p:nvPr/>
        </p:nvSpPr>
        <p:spPr>
          <a:xfrm>
            <a:off x="2962466" y="256250"/>
            <a:ext cx="8670733" cy="582068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400" b="1" i="1" kern="0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  <a:r>
              <a:rPr lang="en-US" altLang="ko-KR" sz="800" kern="0" dirty="0">
                <a:solidFill>
                  <a:srgbClr val="44546A">
                    <a:lumMod val="50000"/>
                  </a:srgbClr>
                </a:solidFill>
              </a:rPr>
              <a:t>Enjoy your stylish business and campus life with BIZCAM</a:t>
            </a:r>
          </a:p>
        </p:txBody>
      </p:sp>
      <p:graphicFrame>
        <p:nvGraphicFramePr>
          <p:cNvPr id="52" name="차트 51"/>
          <p:cNvGraphicFramePr/>
          <p:nvPr/>
        </p:nvGraphicFramePr>
        <p:xfrm>
          <a:off x="1262618" y="1619249"/>
          <a:ext cx="2523193" cy="282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직사각형 53"/>
          <p:cNvSpPr/>
          <p:nvPr/>
        </p:nvSpPr>
        <p:spPr>
          <a:xfrm>
            <a:off x="1262618" y="5453135"/>
            <a:ext cx="252114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55" name="Freeform 11"/>
          <p:cNvSpPr>
            <a:spLocks noEditPoints="1"/>
          </p:cNvSpPr>
          <p:nvPr/>
        </p:nvSpPr>
        <p:spPr bwMode="auto">
          <a:xfrm>
            <a:off x="2404282" y="4912491"/>
            <a:ext cx="237814" cy="291969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56" name="Group 14"/>
          <p:cNvGrpSpPr>
            <a:grpSpLocks noChangeAspect="1"/>
          </p:cNvGrpSpPr>
          <p:nvPr/>
        </p:nvGrpSpPr>
        <p:grpSpPr bwMode="auto">
          <a:xfrm>
            <a:off x="5930908" y="4926347"/>
            <a:ext cx="282047" cy="239244"/>
            <a:chOff x="3669" y="3943"/>
            <a:chExt cx="626" cy="531"/>
          </a:xfrm>
          <a:solidFill>
            <a:schemeClr val="bg1"/>
          </a:solidFill>
        </p:grpSpPr>
        <p:sp>
          <p:nvSpPr>
            <p:cNvPr id="57" name="Freeform 16"/>
            <p:cNvSpPr>
              <a:spLocks noEditPoints="1"/>
            </p:cNvSpPr>
            <p:nvPr/>
          </p:nvSpPr>
          <p:spPr bwMode="auto">
            <a:xfrm>
              <a:off x="3669" y="3943"/>
              <a:ext cx="626" cy="531"/>
            </a:xfrm>
            <a:custGeom>
              <a:avLst/>
              <a:gdLst>
                <a:gd name="T0" fmla="*/ 1532 w 3756"/>
                <a:gd name="T1" fmla="*/ 2536 h 3186"/>
                <a:gd name="T2" fmla="*/ 1516 w 3756"/>
                <a:gd name="T3" fmla="*/ 2550 h 3186"/>
                <a:gd name="T4" fmla="*/ 1450 w 3756"/>
                <a:gd name="T5" fmla="*/ 2904 h 3186"/>
                <a:gd name="T6" fmla="*/ 1457 w 3756"/>
                <a:gd name="T7" fmla="*/ 2929 h 3186"/>
                <a:gd name="T8" fmla="*/ 1481 w 3756"/>
                <a:gd name="T9" fmla="*/ 2941 h 3186"/>
                <a:gd name="T10" fmla="*/ 2288 w 3756"/>
                <a:gd name="T11" fmla="*/ 2937 h 3186"/>
                <a:gd name="T12" fmla="*/ 2304 w 3756"/>
                <a:gd name="T13" fmla="*/ 2921 h 3186"/>
                <a:gd name="T14" fmla="*/ 2306 w 3756"/>
                <a:gd name="T15" fmla="*/ 2905 h 3186"/>
                <a:gd name="T16" fmla="*/ 2243 w 3756"/>
                <a:gd name="T17" fmla="*/ 2560 h 3186"/>
                <a:gd name="T18" fmla="*/ 2233 w 3756"/>
                <a:gd name="T19" fmla="*/ 2542 h 3186"/>
                <a:gd name="T20" fmla="*/ 2214 w 3756"/>
                <a:gd name="T21" fmla="*/ 2534 h 3186"/>
                <a:gd name="T22" fmla="*/ 585 w 3756"/>
                <a:gd name="T23" fmla="*/ 305 h 3186"/>
                <a:gd name="T24" fmla="*/ 560 w 3756"/>
                <a:gd name="T25" fmla="*/ 314 h 3186"/>
                <a:gd name="T26" fmla="*/ 544 w 3756"/>
                <a:gd name="T27" fmla="*/ 336 h 3186"/>
                <a:gd name="T28" fmla="*/ 542 w 3756"/>
                <a:gd name="T29" fmla="*/ 1890 h 3186"/>
                <a:gd name="T30" fmla="*/ 553 w 3756"/>
                <a:gd name="T31" fmla="*/ 1921 h 3186"/>
                <a:gd name="T32" fmla="*/ 3188 w 3756"/>
                <a:gd name="T33" fmla="*/ 1930 h 3186"/>
                <a:gd name="T34" fmla="*/ 3211 w 3756"/>
                <a:gd name="T35" fmla="*/ 1906 h 3186"/>
                <a:gd name="T36" fmla="*/ 3214 w 3756"/>
                <a:gd name="T37" fmla="*/ 350 h 3186"/>
                <a:gd name="T38" fmla="*/ 3206 w 3756"/>
                <a:gd name="T39" fmla="*/ 324 h 3186"/>
                <a:gd name="T40" fmla="*/ 3185 w 3756"/>
                <a:gd name="T41" fmla="*/ 308 h 3186"/>
                <a:gd name="T42" fmla="*/ 585 w 3756"/>
                <a:gd name="T43" fmla="*/ 305 h 3186"/>
                <a:gd name="T44" fmla="*/ 3170 w 3756"/>
                <a:gd name="T45" fmla="*/ 0 h 3186"/>
                <a:gd name="T46" fmla="*/ 3263 w 3756"/>
                <a:gd name="T47" fmla="*/ 13 h 3186"/>
                <a:gd name="T48" fmla="*/ 3346 w 3756"/>
                <a:gd name="T49" fmla="*/ 48 h 3186"/>
                <a:gd name="T50" fmla="*/ 3418 w 3756"/>
                <a:gd name="T51" fmla="*/ 103 h 3186"/>
                <a:gd name="T52" fmla="*/ 3473 w 3756"/>
                <a:gd name="T53" fmla="*/ 173 h 3186"/>
                <a:gd name="T54" fmla="*/ 3508 w 3756"/>
                <a:gd name="T55" fmla="*/ 256 h 3186"/>
                <a:gd name="T56" fmla="*/ 3520 w 3756"/>
                <a:gd name="T57" fmla="*/ 350 h 3186"/>
                <a:gd name="T58" fmla="*/ 3518 w 3756"/>
                <a:gd name="T59" fmla="*/ 1931 h 3186"/>
                <a:gd name="T60" fmla="*/ 3500 w 3756"/>
                <a:gd name="T61" fmla="*/ 2009 h 3186"/>
                <a:gd name="T62" fmla="*/ 3516 w 3756"/>
                <a:gd name="T63" fmla="*/ 2049 h 3186"/>
                <a:gd name="T64" fmla="*/ 3754 w 3756"/>
                <a:gd name="T65" fmla="*/ 3006 h 3186"/>
                <a:gd name="T66" fmla="*/ 3753 w 3756"/>
                <a:gd name="T67" fmla="*/ 3060 h 3186"/>
                <a:gd name="T68" fmla="*/ 3729 w 3756"/>
                <a:gd name="T69" fmla="*/ 3116 h 3186"/>
                <a:gd name="T70" fmla="*/ 3687 w 3756"/>
                <a:gd name="T71" fmla="*/ 3158 h 3186"/>
                <a:gd name="T72" fmla="*/ 3631 w 3756"/>
                <a:gd name="T73" fmla="*/ 3182 h 3186"/>
                <a:gd name="T74" fmla="*/ 157 w 3756"/>
                <a:gd name="T75" fmla="*/ 3186 h 3186"/>
                <a:gd name="T76" fmla="*/ 101 w 3756"/>
                <a:gd name="T77" fmla="*/ 3175 h 3186"/>
                <a:gd name="T78" fmla="*/ 52 w 3756"/>
                <a:gd name="T79" fmla="*/ 3146 h 3186"/>
                <a:gd name="T80" fmla="*/ 18 w 3756"/>
                <a:gd name="T81" fmla="*/ 3101 h 3186"/>
                <a:gd name="T82" fmla="*/ 1 w 3756"/>
                <a:gd name="T83" fmla="*/ 3047 h 3186"/>
                <a:gd name="T84" fmla="*/ 5 w 3756"/>
                <a:gd name="T85" fmla="*/ 2991 h 3186"/>
                <a:gd name="T86" fmla="*/ 247 w 3756"/>
                <a:gd name="T87" fmla="*/ 2028 h 3186"/>
                <a:gd name="T88" fmla="*/ 245 w 3756"/>
                <a:gd name="T89" fmla="*/ 1970 h 3186"/>
                <a:gd name="T90" fmla="*/ 236 w 3756"/>
                <a:gd name="T91" fmla="*/ 1890 h 3186"/>
                <a:gd name="T92" fmla="*/ 239 w 3756"/>
                <a:gd name="T93" fmla="*/ 302 h 3186"/>
                <a:gd name="T94" fmla="*/ 263 w 3756"/>
                <a:gd name="T95" fmla="*/ 214 h 3186"/>
                <a:gd name="T96" fmla="*/ 308 w 3756"/>
                <a:gd name="T97" fmla="*/ 136 h 3186"/>
                <a:gd name="T98" fmla="*/ 372 w 3756"/>
                <a:gd name="T99" fmla="*/ 73 h 3186"/>
                <a:gd name="T100" fmla="*/ 450 w 3756"/>
                <a:gd name="T101" fmla="*/ 27 h 3186"/>
                <a:gd name="T102" fmla="*/ 538 w 3756"/>
                <a:gd name="T103" fmla="*/ 3 h 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6" h="3186">
                  <a:moveTo>
                    <a:pt x="1542" y="2534"/>
                  </a:moveTo>
                  <a:lnTo>
                    <a:pt x="1532" y="2536"/>
                  </a:lnTo>
                  <a:lnTo>
                    <a:pt x="1523" y="2542"/>
                  </a:lnTo>
                  <a:lnTo>
                    <a:pt x="1516" y="2550"/>
                  </a:lnTo>
                  <a:lnTo>
                    <a:pt x="1513" y="2560"/>
                  </a:lnTo>
                  <a:lnTo>
                    <a:pt x="1450" y="2904"/>
                  </a:lnTo>
                  <a:lnTo>
                    <a:pt x="1451" y="2917"/>
                  </a:lnTo>
                  <a:lnTo>
                    <a:pt x="1457" y="2929"/>
                  </a:lnTo>
                  <a:lnTo>
                    <a:pt x="1467" y="2937"/>
                  </a:lnTo>
                  <a:lnTo>
                    <a:pt x="1481" y="2941"/>
                  </a:lnTo>
                  <a:lnTo>
                    <a:pt x="2275" y="2941"/>
                  </a:lnTo>
                  <a:lnTo>
                    <a:pt x="2288" y="2937"/>
                  </a:lnTo>
                  <a:lnTo>
                    <a:pt x="2297" y="2932"/>
                  </a:lnTo>
                  <a:lnTo>
                    <a:pt x="2304" y="2921"/>
                  </a:lnTo>
                  <a:lnTo>
                    <a:pt x="2306" y="2909"/>
                  </a:lnTo>
                  <a:lnTo>
                    <a:pt x="2306" y="2905"/>
                  </a:lnTo>
                  <a:lnTo>
                    <a:pt x="2305" y="2901"/>
                  </a:lnTo>
                  <a:lnTo>
                    <a:pt x="2243" y="2560"/>
                  </a:lnTo>
                  <a:lnTo>
                    <a:pt x="2240" y="2550"/>
                  </a:lnTo>
                  <a:lnTo>
                    <a:pt x="2233" y="2542"/>
                  </a:lnTo>
                  <a:lnTo>
                    <a:pt x="2224" y="2536"/>
                  </a:lnTo>
                  <a:lnTo>
                    <a:pt x="2214" y="2534"/>
                  </a:lnTo>
                  <a:lnTo>
                    <a:pt x="1542" y="2534"/>
                  </a:lnTo>
                  <a:close/>
                  <a:moveTo>
                    <a:pt x="585" y="305"/>
                  </a:moveTo>
                  <a:lnTo>
                    <a:pt x="571" y="308"/>
                  </a:lnTo>
                  <a:lnTo>
                    <a:pt x="560" y="314"/>
                  </a:lnTo>
                  <a:lnTo>
                    <a:pt x="550" y="324"/>
                  </a:lnTo>
                  <a:lnTo>
                    <a:pt x="544" y="336"/>
                  </a:lnTo>
                  <a:lnTo>
                    <a:pt x="542" y="350"/>
                  </a:lnTo>
                  <a:lnTo>
                    <a:pt x="542" y="1890"/>
                  </a:lnTo>
                  <a:lnTo>
                    <a:pt x="544" y="1906"/>
                  </a:lnTo>
                  <a:lnTo>
                    <a:pt x="553" y="1921"/>
                  </a:lnTo>
                  <a:lnTo>
                    <a:pt x="567" y="1930"/>
                  </a:lnTo>
                  <a:lnTo>
                    <a:pt x="3188" y="1930"/>
                  </a:lnTo>
                  <a:lnTo>
                    <a:pt x="3202" y="1921"/>
                  </a:lnTo>
                  <a:lnTo>
                    <a:pt x="3211" y="1906"/>
                  </a:lnTo>
                  <a:lnTo>
                    <a:pt x="3214" y="1890"/>
                  </a:lnTo>
                  <a:lnTo>
                    <a:pt x="3214" y="350"/>
                  </a:lnTo>
                  <a:lnTo>
                    <a:pt x="3212" y="336"/>
                  </a:lnTo>
                  <a:lnTo>
                    <a:pt x="3206" y="324"/>
                  </a:lnTo>
                  <a:lnTo>
                    <a:pt x="3196" y="314"/>
                  </a:lnTo>
                  <a:lnTo>
                    <a:pt x="3185" y="308"/>
                  </a:lnTo>
                  <a:lnTo>
                    <a:pt x="3170" y="305"/>
                  </a:lnTo>
                  <a:lnTo>
                    <a:pt x="585" y="305"/>
                  </a:lnTo>
                  <a:close/>
                  <a:moveTo>
                    <a:pt x="585" y="0"/>
                  </a:moveTo>
                  <a:lnTo>
                    <a:pt x="3170" y="0"/>
                  </a:lnTo>
                  <a:lnTo>
                    <a:pt x="3218" y="3"/>
                  </a:lnTo>
                  <a:lnTo>
                    <a:pt x="3263" y="13"/>
                  </a:lnTo>
                  <a:lnTo>
                    <a:pt x="3306" y="27"/>
                  </a:lnTo>
                  <a:lnTo>
                    <a:pt x="3346" y="48"/>
                  </a:lnTo>
                  <a:lnTo>
                    <a:pt x="3384" y="73"/>
                  </a:lnTo>
                  <a:lnTo>
                    <a:pt x="3418" y="103"/>
                  </a:lnTo>
                  <a:lnTo>
                    <a:pt x="3448" y="136"/>
                  </a:lnTo>
                  <a:lnTo>
                    <a:pt x="3473" y="173"/>
                  </a:lnTo>
                  <a:lnTo>
                    <a:pt x="3493" y="214"/>
                  </a:lnTo>
                  <a:lnTo>
                    <a:pt x="3508" y="256"/>
                  </a:lnTo>
                  <a:lnTo>
                    <a:pt x="3517" y="302"/>
                  </a:lnTo>
                  <a:lnTo>
                    <a:pt x="3520" y="350"/>
                  </a:lnTo>
                  <a:lnTo>
                    <a:pt x="3520" y="1890"/>
                  </a:lnTo>
                  <a:lnTo>
                    <a:pt x="3518" y="1931"/>
                  </a:lnTo>
                  <a:lnTo>
                    <a:pt x="3510" y="1970"/>
                  </a:lnTo>
                  <a:lnTo>
                    <a:pt x="3500" y="2009"/>
                  </a:lnTo>
                  <a:lnTo>
                    <a:pt x="3509" y="2028"/>
                  </a:lnTo>
                  <a:lnTo>
                    <a:pt x="3516" y="2049"/>
                  </a:lnTo>
                  <a:lnTo>
                    <a:pt x="3749" y="2983"/>
                  </a:lnTo>
                  <a:lnTo>
                    <a:pt x="3754" y="3006"/>
                  </a:lnTo>
                  <a:lnTo>
                    <a:pt x="3756" y="3029"/>
                  </a:lnTo>
                  <a:lnTo>
                    <a:pt x="3753" y="3060"/>
                  </a:lnTo>
                  <a:lnTo>
                    <a:pt x="3743" y="3090"/>
                  </a:lnTo>
                  <a:lnTo>
                    <a:pt x="3729" y="3116"/>
                  </a:lnTo>
                  <a:lnTo>
                    <a:pt x="3710" y="3140"/>
                  </a:lnTo>
                  <a:lnTo>
                    <a:pt x="3687" y="3158"/>
                  </a:lnTo>
                  <a:lnTo>
                    <a:pt x="3660" y="3173"/>
                  </a:lnTo>
                  <a:lnTo>
                    <a:pt x="3631" y="3182"/>
                  </a:lnTo>
                  <a:lnTo>
                    <a:pt x="3599" y="3186"/>
                  </a:lnTo>
                  <a:lnTo>
                    <a:pt x="157" y="3186"/>
                  </a:lnTo>
                  <a:lnTo>
                    <a:pt x="129" y="3183"/>
                  </a:lnTo>
                  <a:lnTo>
                    <a:pt x="101" y="3175"/>
                  </a:lnTo>
                  <a:lnTo>
                    <a:pt x="75" y="3163"/>
                  </a:lnTo>
                  <a:lnTo>
                    <a:pt x="52" y="3146"/>
                  </a:lnTo>
                  <a:lnTo>
                    <a:pt x="33" y="3125"/>
                  </a:lnTo>
                  <a:lnTo>
                    <a:pt x="18" y="3101"/>
                  </a:lnTo>
                  <a:lnTo>
                    <a:pt x="7" y="3075"/>
                  </a:lnTo>
                  <a:lnTo>
                    <a:pt x="1" y="3047"/>
                  </a:lnTo>
                  <a:lnTo>
                    <a:pt x="0" y="3019"/>
                  </a:lnTo>
                  <a:lnTo>
                    <a:pt x="5" y="2991"/>
                  </a:lnTo>
                  <a:lnTo>
                    <a:pt x="240" y="2049"/>
                  </a:lnTo>
                  <a:lnTo>
                    <a:pt x="247" y="2028"/>
                  </a:lnTo>
                  <a:lnTo>
                    <a:pt x="256" y="2009"/>
                  </a:lnTo>
                  <a:lnTo>
                    <a:pt x="245" y="1970"/>
                  </a:lnTo>
                  <a:lnTo>
                    <a:pt x="238" y="1931"/>
                  </a:lnTo>
                  <a:lnTo>
                    <a:pt x="236" y="1890"/>
                  </a:lnTo>
                  <a:lnTo>
                    <a:pt x="236" y="350"/>
                  </a:lnTo>
                  <a:lnTo>
                    <a:pt x="239" y="302"/>
                  </a:lnTo>
                  <a:lnTo>
                    <a:pt x="248" y="256"/>
                  </a:lnTo>
                  <a:lnTo>
                    <a:pt x="263" y="214"/>
                  </a:lnTo>
                  <a:lnTo>
                    <a:pt x="283" y="173"/>
                  </a:lnTo>
                  <a:lnTo>
                    <a:pt x="308" y="136"/>
                  </a:lnTo>
                  <a:lnTo>
                    <a:pt x="338" y="103"/>
                  </a:lnTo>
                  <a:lnTo>
                    <a:pt x="372" y="73"/>
                  </a:lnTo>
                  <a:lnTo>
                    <a:pt x="409" y="48"/>
                  </a:lnTo>
                  <a:lnTo>
                    <a:pt x="450" y="27"/>
                  </a:lnTo>
                  <a:lnTo>
                    <a:pt x="493" y="13"/>
                  </a:lnTo>
                  <a:lnTo>
                    <a:pt x="538" y="3"/>
                  </a:lnTo>
                  <a:lnTo>
                    <a:pt x="5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3928" y="4071"/>
              <a:ext cx="108" cy="109"/>
            </a:xfrm>
            <a:custGeom>
              <a:avLst/>
              <a:gdLst>
                <a:gd name="T0" fmla="*/ 49 w 654"/>
                <a:gd name="T1" fmla="*/ 0 h 654"/>
                <a:gd name="T2" fmla="*/ 63 w 654"/>
                <a:gd name="T3" fmla="*/ 2 h 654"/>
                <a:gd name="T4" fmla="*/ 515 w 654"/>
                <a:gd name="T5" fmla="*/ 174 h 654"/>
                <a:gd name="T6" fmla="*/ 527 w 654"/>
                <a:gd name="T7" fmla="*/ 181 h 654"/>
                <a:gd name="T8" fmla="*/ 536 w 654"/>
                <a:gd name="T9" fmla="*/ 192 h 654"/>
                <a:gd name="T10" fmla="*/ 542 w 654"/>
                <a:gd name="T11" fmla="*/ 205 h 654"/>
                <a:gd name="T12" fmla="*/ 544 w 654"/>
                <a:gd name="T13" fmla="*/ 220 h 654"/>
                <a:gd name="T14" fmla="*/ 541 w 654"/>
                <a:gd name="T15" fmla="*/ 234 h 654"/>
                <a:gd name="T16" fmla="*/ 534 w 654"/>
                <a:gd name="T17" fmla="*/ 247 h 654"/>
                <a:gd name="T18" fmla="*/ 524 w 654"/>
                <a:gd name="T19" fmla="*/ 256 h 654"/>
                <a:gd name="T20" fmla="*/ 510 w 654"/>
                <a:gd name="T21" fmla="*/ 262 h 654"/>
                <a:gd name="T22" fmla="*/ 412 w 654"/>
                <a:gd name="T23" fmla="*/ 289 h 654"/>
                <a:gd name="T24" fmla="*/ 641 w 654"/>
                <a:gd name="T25" fmla="*/ 518 h 654"/>
                <a:gd name="T26" fmla="*/ 649 w 654"/>
                <a:gd name="T27" fmla="*/ 529 h 654"/>
                <a:gd name="T28" fmla="*/ 654 w 654"/>
                <a:gd name="T29" fmla="*/ 543 h 654"/>
                <a:gd name="T30" fmla="*/ 654 w 654"/>
                <a:gd name="T31" fmla="*/ 558 h 654"/>
                <a:gd name="T32" fmla="*/ 649 w 654"/>
                <a:gd name="T33" fmla="*/ 572 h 654"/>
                <a:gd name="T34" fmla="*/ 641 w 654"/>
                <a:gd name="T35" fmla="*/ 583 h 654"/>
                <a:gd name="T36" fmla="*/ 583 w 654"/>
                <a:gd name="T37" fmla="*/ 641 h 654"/>
                <a:gd name="T38" fmla="*/ 571 w 654"/>
                <a:gd name="T39" fmla="*/ 649 h 654"/>
                <a:gd name="T40" fmla="*/ 557 w 654"/>
                <a:gd name="T41" fmla="*/ 654 h 654"/>
                <a:gd name="T42" fmla="*/ 543 w 654"/>
                <a:gd name="T43" fmla="*/ 654 h 654"/>
                <a:gd name="T44" fmla="*/ 530 w 654"/>
                <a:gd name="T45" fmla="*/ 649 h 654"/>
                <a:gd name="T46" fmla="*/ 517 w 654"/>
                <a:gd name="T47" fmla="*/ 641 h 654"/>
                <a:gd name="T48" fmla="*/ 289 w 654"/>
                <a:gd name="T49" fmla="*/ 412 h 654"/>
                <a:gd name="T50" fmla="*/ 262 w 654"/>
                <a:gd name="T51" fmla="*/ 510 h 654"/>
                <a:gd name="T52" fmla="*/ 256 w 654"/>
                <a:gd name="T53" fmla="*/ 524 h 654"/>
                <a:gd name="T54" fmla="*/ 246 w 654"/>
                <a:gd name="T55" fmla="*/ 534 h 654"/>
                <a:gd name="T56" fmla="*/ 234 w 654"/>
                <a:gd name="T57" fmla="*/ 541 h 654"/>
                <a:gd name="T58" fmla="*/ 220 w 654"/>
                <a:gd name="T59" fmla="*/ 544 h 654"/>
                <a:gd name="T60" fmla="*/ 205 w 654"/>
                <a:gd name="T61" fmla="*/ 543 h 654"/>
                <a:gd name="T62" fmla="*/ 192 w 654"/>
                <a:gd name="T63" fmla="*/ 536 h 654"/>
                <a:gd name="T64" fmla="*/ 181 w 654"/>
                <a:gd name="T65" fmla="*/ 527 h 654"/>
                <a:gd name="T66" fmla="*/ 174 w 654"/>
                <a:gd name="T67" fmla="*/ 515 h 654"/>
                <a:gd name="T68" fmla="*/ 3 w 654"/>
                <a:gd name="T69" fmla="*/ 62 h 654"/>
                <a:gd name="T70" fmla="*/ 0 w 654"/>
                <a:gd name="T71" fmla="*/ 50 h 654"/>
                <a:gd name="T72" fmla="*/ 0 w 654"/>
                <a:gd name="T73" fmla="*/ 36 h 654"/>
                <a:gd name="T74" fmla="*/ 5 w 654"/>
                <a:gd name="T75" fmla="*/ 24 h 654"/>
                <a:gd name="T76" fmla="*/ 14 w 654"/>
                <a:gd name="T77" fmla="*/ 13 h 654"/>
                <a:gd name="T78" fmla="*/ 24 w 654"/>
                <a:gd name="T79" fmla="*/ 5 h 654"/>
                <a:gd name="T80" fmla="*/ 37 w 654"/>
                <a:gd name="T81" fmla="*/ 1 h 654"/>
                <a:gd name="T82" fmla="*/ 49 w 654"/>
                <a:gd name="T83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654">
                  <a:moveTo>
                    <a:pt x="49" y="0"/>
                  </a:moveTo>
                  <a:lnTo>
                    <a:pt x="63" y="2"/>
                  </a:lnTo>
                  <a:lnTo>
                    <a:pt x="515" y="174"/>
                  </a:lnTo>
                  <a:lnTo>
                    <a:pt x="527" y="181"/>
                  </a:lnTo>
                  <a:lnTo>
                    <a:pt x="536" y="192"/>
                  </a:lnTo>
                  <a:lnTo>
                    <a:pt x="542" y="205"/>
                  </a:lnTo>
                  <a:lnTo>
                    <a:pt x="544" y="220"/>
                  </a:lnTo>
                  <a:lnTo>
                    <a:pt x="541" y="234"/>
                  </a:lnTo>
                  <a:lnTo>
                    <a:pt x="534" y="247"/>
                  </a:lnTo>
                  <a:lnTo>
                    <a:pt x="524" y="256"/>
                  </a:lnTo>
                  <a:lnTo>
                    <a:pt x="510" y="262"/>
                  </a:lnTo>
                  <a:lnTo>
                    <a:pt x="412" y="289"/>
                  </a:lnTo>
                  <a:lnTo>
                    <a:pt x="641" y="518"/>
                  </a:lnTo>
                  <a:lnTo>
                    <a:pt x="649" y="529"/>
                  </a:lnTo>
                  <a:lnTo>
                    <a:pt x="654" y="543"/>
                  </a:lnTo>
                  <a:lnTo>
                    <a:pt x="654" y="558"/>
                  </a:lnTo>
                  <a:lnTo>
                    <a:pt x="649" y="572"/>
                  </a:lnTo>
                  <a:lnTo>
                    <a:pt x="641" y="583"/>
                  </a:lnTo>
                  <a:lnTo>
                    <a:pt x="583" y="641"/>
                  </a:lnTo>
                  <a:lnTo>
                    <a:pt x="571" y="649"/>
                  </a:lnTo>
                  <a:lnTo>
                    <a:pt x="557" y="654"/>
                  </a:lnTo>
                  <a:lnTo>
                    <a:pt x="543" y="654"/>
                  </a:lnTo>
                  <a:lnTo>
                    <a:pt x="530" y="649"/>
                  </a:lnTo>
                  <a:lnTo>
                    <a:pt x="517" y="641"/>
                  </a:lnTo>
                  <a:lnTo>
                    <a:pt x="289" y="412"/>
                  </a:lnTo>
                  <a:lnTo>
                    <a:pt x="262" y="510"/>
                  </a:lnTo>
                  <a:lnTo>
                    <a:pt x="256" y="524"/>
                  </a:lnTo>
                  <a:lnTo>
                    <a:pt x="246" y="534"/>
                  </a:lnTo>
                  <a:lnTo>
                    <a:pt x="234" y="541"/>
                  </a:lnTo>
                  <a:lnTo>
                    <a:pt x="220" y="544"/>
                  </a:lnTo>
                  <a:lnTo>
                    <a:pt x="205" y="543"/>
                  </a:lnTo>
                  <a:lnTo>
                    <a:pt x="192" y="536"/>
                  </a:lnTo>
                  <a:lnTo>
                    <a:pt x="181" y="527"/>
                  </a:lnTo>
                  <a:lnTo>
                    <a:pt x="174" y="515"/>
                  </a:lnTo>
                  <a:lnTo>
                    <a:pt x="3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14" y="13"/>
                  </a:lnTo>
                  <a:lnTo>
                    <a:pt x="24" y="5"/>
                  </a:lnTo>
                  <a:lnTo>
                    <a:pt x="37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28"/>
          <p:cNvGrpSpPr>
            <a:grpSpLocks noChangeAspect="1"/>
          </p:cNvGrpSpPr>
          <p:nvPr/>
        </p:nvGrpSpPr>
        <p:grpSpPr bwMode="auto">
          <a:xfrm>
            <a:off x="9468210" y="4908559"/>
            <a:ext cx="304929" cy="266873"/>
            <a:chOff x="496" y="4251"/>
            <a:chExt cx="641" cy="561"/>
          </a:xfrm>
          <a:solidFill>
            <a:schemeClr val="bg1"/>
          </a:solidFill>
        </p:grpSpPr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2" name="타원 61"/>
          <p:cNvSpPr/>
          <p:nvPr/>
        </p:nvSpPr>
        <p:spPr>
          <a:xfrm>
            <a:off x="2200460" y="4729843"/>
            <a:ext cx="645459" cy="64545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63" name="차트 62"/>
          <p:cNvGraphicFramePr/>
          <p:nvPr/>
        </p:nvGraphicFramePr>
        <p:xfrm>
          <a:off x="4811361" y="1619249"/>
          <a:ext cx="2523193" cy="282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" name="직사각형 63"/>
          <p:cNvSpPr/>
          <p:nvPr/>
        </p:nvSpPr>
        <p:spPr>
          <a:xfrm>
            <a:off x="4811361" y="5453135"/>
            <a:ext cx="252114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/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65" name="타원 64"/>
          <p:cNvSpPr/>
          <p:nvPr/>
        </p:nvSpPr>
        <p:spPr>
          <a:xfrm>
            <a:off x="5749203" y="4729843"/>
            <a:ext cx="645459" cy="64545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66" name="차트 65"/>
          <p:cNvGraphicFramePr/>
          <p:nvPr/>
        </p:nvGraphicFramePr>
        <p:xfrm>
          <a:off x="8360104" y="1619249"/>
          <a:ext cx="2523193" cy="282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직사각형 66"/>
          <p:cNvSpPr/>
          <p:nvPr/>
        </p:nvSpPr>
        <p:spPr>
          <a:xfrm>
            <a:off x="8360104" y="5453135"/>
            <a:ext cx="252114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white"/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68" name="타원 67"/>
          <p:cNvSpPr/>
          <p:nvPr/>
        </p:nvSpPr>
        <p:spPr>
          <a:xfrm>
            <a:off x="9297946" y="4729843"/>
            <a:ext cx="645459" cy="64545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515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2" grpId="0">
        <p:bldAsOne/>
      </p:bldGraphic>
      <p:bldP spid="54" grpId="0"/>
      <p:bldP spid="55" grpId="0" animBg="1"/>
      <p:bldP spid="62" grpId="0" animBg="1"/>
      <p:bldGraphic spid="63" grpId="0">
        <p:bldAsOne/>
      </p:bldGraphic>
      <p:bldP spid="64" grpId="0"/>
      <p:bldP spid="65" grpId="0" animBg="1"/>
      <p:bldGraphic spid="66" grpId="0">
        <p:bldAsOne/>
      </p:bldGraphic>
      <p:bldP spid="67" grpId="0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7A561ED3-C8E0-474B-91D5-F3EA7051EAB4}"/>
              </a:ext>
            </a:extLst>
          </p:cNvPr>
          <p:cNvCxnSpPr>
            <a:cxnSpLocks/>
          </p:cNvCxnSpPr>
          <p:nvPr/>
        </p:nvCxnSpPr>
        <p:spPr>
          <a:xfrm>
            <a:off x="0" y="537217"/>
            <a:ext cx="12192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38100" dist="12700" dir="5400000" algn="t" rotWithShape="0">
              <a:prstClr val="black">
                <a:alpha val="5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342004" y="185923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55356" y="256250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59044" y="257064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52701" y="256250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4A50C54-4C1E-42E9-9FB5-D1D2B87A45EF}"/>
              </a:ext>
            </a:extLst>
          </p:cNvPr>
          <p:cNvSpPr/>
          <p:nvPr/>
        </p:nvSpPr>
        <p:spPr>
          <a:xfrm>
            <a:off x="2849115" y="185923"/>
            <a:ext cx="888384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68E1812-7EE4-48C8-9FA4-7C6A1CBD9AC1}"/>
              </a:ext>
            </a:extLst>
          </p:cNvPr>
          <p:cNvSpPr/>
          <p:nvPr/>
        </p:nvSpPr>
        <p:spPr>
          <a:xfrm>
            <a:off x="2962466" y="256250"/>
            <a:ext cx="8670733" cy="582068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400" b="1" i="1" kern="0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  <a:r>
              <a:rPr lang="en-US" altLang="ko-KR" sz="800" kern="0" dirty="0">
                <a:solidFill>
                  <a:srgbClr val="44546A">
                    <a:lumMod val="50000"/>
                  </a:srgbClr>
                </a:solidFill>
              </a:rPr>
              <a:t>Enjoy your stylish business and campus life with BIZCAM</a:t>
            </a:r>
          </a:p>
        </p:txBody>
      </p:sp>
      <p:sp>
        <p:nvSpPr>
          <p:cNvPr id="45" name="오른쪽 대괄호 44"/>
          <p:cNvSpPr/>
          <p:nvPr/>
        </p:nvSpPr>
        <p:spPr>
          <a:xfrm rot="16200000">
            <a:off x="4889662" y="2974801"/>
            <a:ext cx="511725" cy="1125816"/>
          </a:xfrm>
          <a:prstGeom prst="rightBracket">
            <a:avLst>
              <a:gd name="adj" fmla="val 28062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6" name="오른쪽 대괄호 45"/>
          <p:cNvSpPr/>
          <p:nvPr/>
        </p:nvSpPr>
        <p:spPr>
          <a:xfrm rot="16200000">
            <a:off x="2175925" y="2455183"/>
            <a:ext cx="511725" cy="2165052"/>
          </a:xfrm>
          <a:prstGeom prst="rightBracket">
            <a:avLst>
              <a:gd name="adj" fmla="val 5101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Freeform 6"/>
          <p:cNvSpPr>
            <a:spLocks/>
          </p:cNvSpPr>
          <p:nvPr/>
        </p:nvSpPr>
        <p:spPr bwMode="auto">
          <a:xfrm>
            <a:off x="4253496" y="3807288"/>
            <a:ext cx="666000" cy="665338"/>
          </a:xfrm>
          <a:prstGeom prst="ellipse">
            <a:avLst/>
          </a:prstGeom>
          <a:solidFill>
            <a:schemeClr val="bg1"/>
          </a:solidFill>
          <a:ln w="4762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b="1" dirty="0">
                <a:solidFill>
                  <a:srgbClr val="00B0F0"/>
                </a:solidFill>
              </a:rPr>
              <a:t>SIM</a:t>
            </a:r>
            <a:endParaRPr lang="ko-KR" altLang="en-US" sz="1100" b="1" dirty="0">
              <a:solidFill>
                <a:srgbClr val="00B0F0"/>
              </a:solidFill>
            </a:endParaRPr>
          </a:p>
        </p:txBody>
      </p:sp>
      <p:sp>
        <p:nvSpPr>
          <p:cNvPr id="48" name="Freeform 6"/>
          <p:cNvSpPr>
            <a:spLocks/>
          </p:cNvSpPr>
          <p:nvPr/>
        </p:nvSpPr>
        <p:spPr bwMode="auto">
          <a:xfrm>
            <a:off x="2105671" y="2872371"/>
            <a:ext cx="666000" cy="665338"/>
          </a:xfrm>
          <a:prstGeom prst="ellipse">
            <a:avLst/>
          </a:prstGeom>
          <a:solidFill>
            <a:schemeClr val="bg1"/>
          </a:solidFill>
          <a:ln w="4762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b="1">
                <a:solidFill>
                  <a:srgbClr val="00B0F0"/>
                </a:solidFill>
              </a:rPr>
              <a:t>KIM</a:t>
            </a:r>
            <a:endParaRPr lang="ko-KR" altLang="en-US" sz="1100" b="1">
              <a:solidFill>
                <a:srgbClr val="00B0F0"/>
              </a:solidFill>
            </a:endParaRPr>
          </a:p>
        </p:txBody>
      </p:sp>
      <p:sp>
        <p:nvSpPr>
          <p:cNvPr id="49" name="오른쪽 대괄호 48"/>
          <p:cNvSpPr/>
          <p:nvPr/>
        </p:nvSpPr>
        <p:spPr>
          <a:xfrm rot="16200000">
            <a:off x="3543577" y="1262095"/>
            <a:ext cx="511725" cy="2721537"/>
          </a:xfrm>
          <a:prstGeom prst="rightBracket">
            <a:avLst>
              <a:gd name="adj" fmla="val 5101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6442863" y="2345243"/>
            <a:ext cx="58275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6473784" y="3254354"/>
            <a:ext cx="58275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6522664" y="4159901"/>
            <a:ext cx="58275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7580196" y="2035270"/>
            <a:ext cx="3517660" cy="57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7580196" y="2940817"/>
            <a:ext cx="3517658" cy="57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580196" y="3836986"/>
            <a:ext cx="3517658" cy="57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3" name="타원 72"/>
          <p:cNvSpPr/>
          <p:nvPr/>
        </p:nvSpPr>
        <p:spPr>
          <a:xfrm>
            <a:off x="3456226" y="2016930"/>
            <a:ext cx="686425" cy="686425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4" name="타원 73"/>
          <p:cNvSpPr/>
          <p:nvPr/>
        </p:nvSpPr>
        <p:spPr>
          <a:xfrm>
            <a:off x="4828726" y="2878726"/>
            <a:ext cx="665338" cy="665338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5" name="타원 74"/>
          <p:cNvSpPr/>
          <p:nvPr/>
        </p:nvSpPr>
        <p:spPr>
          <a:xfrm>
            <a:off x="5382552" y="3807288"/>
            <a:ext cx="665338" cy="665338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6" name="타원 75"/>
          <p:cNvSpPr/>
          <p:nvPr/>
        </p:nvSpPr>
        <p:spPr>
          <a:xfrm>
            <a:off x="1016592" y="3807288"/>
            <a:ext cx="665338" cy="665338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7" name="타원 76"/>
          <p:cNvSpPr/>
          <p:nvPr/>
        </p:nvSpPr>
        <p:spPr>
          <a:xfrm>
            <a:off x="3184909" y="3793572"/>
            <a:ext cx="665338" cy="665338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2100750" y="3827232"/>
            <a:ext cx="665338" cy="665338"/>
          </a:xfrm>
          <a:prstGeom prst="ellipse">
            <a:avLst/>
          </a:prstGeom>
          <a:solidFill>
            <a:srgbClr val="222A35"/>
          </a:solidFill>
          <a:ln w="25400">
            <a:solidFill>
              <a:schemeClr val="bg1">
                <a:lumMod val="95000"/>
              </a:schemeClr>
            </a:solidFill>
          </a:ln>
          <a:effectLst>
            <a:innerShdw blurRad="2413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CHO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40A0DF3B-672E-4CE4-A988-165ED8047937}"/>
              </a:ext>
            </a:extLst>
          </p:cNvPr>
          <p:cNvSpPr/>
          <p:nvPr/>
        </p:nvSpPr>
        <p:spPr>
          <a:xfrm>
            <a:off x="5436226" y="5015738"/>
            <a:ext cx="3338389" cy="109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srgbClr val="00B0F0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cxnSp>
        <p:nvCxnSpPr>
          <p:cNvPr id="3" name="꺾인 연결선 2"/>
          <p:cNvCxnSpPr>
            <a:stCxn id="47" idx="4"/>
            <a:endCxn id="80" idx="1"/>
          </p:cNvCxnSpPr>
          <p:nvPr/>
        </p:nvCxnSpPr>
        <p:spPr>
          <a:xfrm rot="16200000" flipH="1">
            <a:off x="4466060" y="4593062"/>
            <a:ext cx="1090602" cy="849730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40A0DF3B-672E-4CE4-A988-165ED8047937}"/>
              </a:ext>
            </a:extLst>
          </p:cNvPr>
          <p:cNvSpPr/>
          <p:nvPr/>
        </p:nvSpPr>
        <p:spPr>
          <a:xfrm>
            <a:off x="1175555" y="5015737"/>
            <a:ext cx="3338389" cy="109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srgbClr val="00B0F0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cxnSp>
        <p:nvCxnSpPr>
          <p:cNvPr id="82" name="꺾인 연결선 81"/>
          <p:cNvCxnSpPr>
            <a:stCxn id="48" idx="1"/>
            <a:endCxn id="81" idx="1"/>
          </p:cNvCxnSpPr>
          <p:nvPr/>
        </p:nvCxnSpPr>
        <p:spPr>
          <a:xfrm rot="16200000" flipH="1" flipV="1">
            <a:off x="392670" y="3752692"/>
            <a:ext cx="2593420" cy="1027649"/>
          </a:xfrm>
          <a:prstGeom prst="bentConnector4">
            <a:avLst>
              <a:gd name="adj1" fmla="val -12572"/>
              <a:gd name="adj2" fmla="val 122245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515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7A561ED3-C8E0-474B-91D5-F3EA7051EAB4}"/>
              </a:ext>
            </a:extLst>
          </p:cNvPr>
          <p:cNvCxnSpPr>
            <a:cxnSpLocks/>
          </p:cNvCxnSpPr>
          <p:nvPr/>
        </p:nvCxnSpPr>
        <p:spPr>
          <a:xfrm>
            <a:off x="0" y="537217"/>
            <a:ext cx="12192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  <a:effectLst>
            <a:outerShdw blurRad="38100" dist="12700" dir="5400000" algn="t" rotWithShape="0">
              <a:prstClr val="black">
                <a:alpha val="58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342004" y="185923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55356" y="256250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59044" y="257064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52701" y="256250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4A50C54-4C1E-42E9-9FB5-D1D2B87A45EF}"/>
              </a:ext>
            </a:extLst>
          </p:cNvPr>
          <p:cNvSpPr/>
          <p:nvPr/>
        </p:nvSpPr>
        <p:spPr>
          <a:xfrm>
            <a:off x="2849115" y="185923"/>
            <a:ext cx="888384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68E1812-7EE4-48C8-9FA4-7C6A1CBD9AC1}"/>
              </a:ext>
            </a:extLst>
          </p:cNvPr>
          <p:cNvSpPr/>
          <p:nvPr/>
        </p:nvSpPr>
        <p:spPr>
          <a:xfrm>
            <a:off x="2962466" y="256250"/>
            <a:ext cx="8670733" cy="582068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400" b="1" i="1" kern="0" dirty="0">
                <a:solidFill>
                  <a:srgbClr val="44546A">
                    <a:lumMod val="50000"/>
                  </a:srgbClr>
                </a:solidFill>
              </a:rPr>
              <a:t>PPT PRESENTATION </a:t>
            </a:r>
            <a:r>
              <a:rPr lang="en-US" altLang="ko-KR" sz="800" kern="0" dirty="0">
                <a:solidFill>
                  <a:srgbClr val="44546A">
                    <a:lumMod val="50000"/>
                  </a:srgbClr>
                </a:solidFill>
              </a:rPr>
              <a:t>Enjoy your stylish business and campus life with BIZCAM</a:t>
            </a:r>
          </a:p>
        </p:txBody>
      </p:sp>
      <p:sp>
        <p:nvSpPr>
          <p:cNvPr id="52" name="타원 51"/>
          <p:cNvSpPr/>
          <p:nvPr/>
        </p:nvSpPr>
        <p:spPr>
          <a:xfrm>
            <a:off x="1227429" y="1911408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77800" dist="152400" dir="36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4" name="직선 연결선 53"/>
          <p:cNvCxnSpPr/>
          <p:nvPr/>
        </p:nvCxnSpPr>
        <p:spPr>
          <a:xfrm>
            <a:off x="1465236" y="3292218"/>
            <a:ext cx="1836000" cy="0"/>
          </a:xfrm>
          <a:prstGeom prst="line">
            <a:avLst/>
          </a:prstGeom>
          <a:ln w="254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원호 54"/>
          <p:cNvSpPr/>
          <p:nvPr/>
        </p:nvSpPr>
        <p:spPr>
          <a:xfrm>
            <a:off x="1547801" y="2218131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6" name="원호 55"/>
          <p:cNvSpPr/>
          <p:nvPr/>
        </p:nvSpPr>
        <p:spPr>
          <a:xfrm>
            <a:off x="1534151" y="2218130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3209972" y="2407286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02535" y="2551856"/>
            <a:ext cx="988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prstClr val="white">
                    <a:lumMod val="50000"/>
                  </a:prstClr>
                </a:solidFill>
              </a:rPr>
              <a:t>70</a:t>
            </a:r>
            <a:r>
              <a:rPr lang="en-US" altLang="ko-KR" sz="2400" dirty="0">
                <a:solidFill>
                  <a:prstClr val="white">
                    <a:lumMod val="50000"/>
                  </a:prstClr>
                </a:solidFill>
              </a:rPr>
              <a:t>%</a:t>
            </a:r>
            <a:endParaRPr lang="en-US" altLang="ko-KR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85859" y="3438918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50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87" name="타원 86"/>
          <p:cNvSpPr/>
          <p:nvPr/>
        </p:nvSpPr>
        <p:spPr>
          <a:xfrm>
            <a:off x="4830038" y="1911408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177800" dist="152400" dir="36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88" name="직선 연결선 87"/>
          <p:cNvCxnSpPr/>
          <p:nvPr/>
        </p:nvCxnSpPr>
        <p:spPr>
          <a:xfrm>
            <a:off x="5067845" y="3292218"/>
            <a:ext cx="1836000" cy="0"/>
          </a:xfrm>
          <a:prstGeom prst="line">
            <a:avLst/>
          </a:prstGeom>
          <a:ln w="254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원호 88"/>
          <p:cNvSpPr/>
          <p:nvPr/>
        </p:nvSpPr>
        <p:spPr>
          <a:xfrm>
            <a:off x="5150410" y="2218131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0" name="원호 89"/>
          <p:cNvSpPr/>
          <p:nvPr/>
        </p:nvSpPr>
        <p:spPr>
          <a:xfrm>
            <a:off x="5136760" y="2218130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1" name="타원 90"/>
          <p:cNvSpPr/>
          <p:nvPr/>
        </p:nvSpPr>
        <p:spPr>
          <a:xfrm>
            <a:off x="6812581" y="2407286"/>
            <a:ext cx="72000" cy="72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505144" y="2551856"/>
            <a:ext cx="988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00B0F0"/>
                </a:solidFill>
              </a:rPr>
              <a:t>70</a:t>
            </a:r>
            <a:r>
              <a:rPr lang="en-US" altLang="ko-KR" sz="2400" dirty="0">
                <a:solidFill>
                  <a:srgbClr val="00B0F0"/>
                </a:solidFill>
              </a:rPr>
              <a:t>%</a:t>
            </a:r>
            <a:endParaRPr lang="en-US" altLang="ko-KR" sz="900" dirty="0">
              <a:solidFill>
                <a:srgbClr val="00B0F0"/>
              </a:solidFill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488468" y="3438918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00B0F0"/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8432647" y="1911408"/>
            <a:ext cx="2311613" cy="231161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77800" dist="152400" dir="36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95" name="직선 연결선 94"/>
          <p:cNvCxnSpPr/>
          <p:nvPr/>
        </p:nvCxnSpPr>
        <p:spPr>
          <a:xfrm>
            <a:off x="8670454" y="3292218"/>
            <a:ext cx="1836000" cy="0"/>
          </a:xfrm>
          <a:prstGeom prst="line">
            <a:avLst/>
          </a:prstGeom>
          <a:ln w="254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원호 95"/>
          <p:cNvSpPr/>
          <p:nvPr/>
        </p:nvSpPr>
        <p:spPr>
          <a:xfrm>
            <a:off x="8753019" y="2218131"/>
            <a:ext cx="1698171" cy="1698171"/>
          </a:xfrm>
          <a:prstGeom prst="arc">
            <a:avLst>
              <a:gd name="adj1" fmla="val 11000853"/>
              <a:gd name="adj2" fmla="val 0"/>
            </a:avLst>
          </a:prstGeom>
          <a:ln w="130175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7" name="원호 96"/>
          <p:cNvSpPr/>
          <p:nvPr/>
        </p:nvSpPr>
        <p:spPr>
          <a:xfrm>
            <a:off x="8739369" y="2218130"/>
            <a:ext cx="1698171" cy="1698171"/>
          </a:xfrm>
          <a:prstGeom prst="arc">
            <a:avLst>
              <a:gd name="adj1" fmla="val 11000853"/>
              <a:gd name="adj2" fmla="val 19194418"/>
            </a:avLst>
          </a:prstGeom>
          <a:ln w="130175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8" name="타원 97"/>
          <p:cNvSpPr/>
          <p:nvPr/>
        </p:nvSpPr>
        <p:spPr>
          <a:xfrm>
            <a:off x="10415190" y="2407286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107753" y="2551856"/>
            <a:ext cx="988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prstClr val="white">
                    <a:lumMod val="50000"/>
                  </a:prstClr>
                </a:solidFill>
              </a:rPr>
              <a:t>70</a:t>
            </a:r>
            <a:r>
              <a:rPr lang="en-US" altLang="ko-KR" sz="2400" dirty="0">
                <a:solidFill>
                  <a:prstClr val="white">
                    <a:lumMod val="50000"/>
                  </a:prstClr>
                </a:solidFill>
              </a:rPr>
              <a:t>%</a:t>
            </a:r>
            <a:endParaRPr lang="en-US" altLang="ko-KR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091077" y="3438918"/>
            <a:ext cx="299475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>
                    <a:lumMod val="50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b="1" dirty="0">
              <a:solidFill>
                <a:srgbClr val="FD6662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515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  <p:bldP spid="56" grpId="0" animBg="1"/>
      <p:bldP spid="57" grpId="0" animBg="1"/>
      <p:bldP spid="58" grpId="0"/>
      <p:bldP spid="59" grpId="0"/>
      <p:bldP spid="87" grpId="0" animBg="1"/>
      <p:bldP spid="89" grpId="0" animBg="1"/>
      <p:bldP spid="90" grpId="0" animBg="1"/>
      <p:bldP spid="91" grpId="0" animBg="1"/>
      <p:bldP spid="92" grpId="0"/>
      <p:bldP spid="93" grpId="0"/>
      <p:bldP spid="94" grpId="0" animBg="1"/>
      <p:bldP spid="96" grpId="0" animBg="1"/>
      <p:bldP spid="97" grpId="0" animBg="1"/>
      <p:bldP spid="98" grpId="0" animBg="1"/>
      <p:bldP spid="99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342004" y="385948"/>
            <a:ext cx="228246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C2B3E31E-A4D2-45E6-B4AC-F0CC18F62DA7}"/>
              </a:ext>
            </a:extLst>
          </p:cNvPr>
          <p:cNvSpPr/>
          <p:nvPr/>
        </p:nvSpPr>
        <p:spPr>
          <a:xfrm>
            <a:off x="455356" y="456275"/>
            <a:ext cx="2055756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70C0"/>
              </a:gs>
              <a:gs pos="67000">
                <a:srgbClr val="00B0F0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600" b="1" dirty="0">
                <a:solidFill>
                  <a:prstClr val="white">
                    <a:alpha val="66000"/>
                  </a:prstClr>
                </a:solidFill>
              </a:rPr>
              <a:t>ON</a:t>
            </a:r>
            <a:endParaRPr lang="ko-KR" altLang="en-US" sz="1600" b="1" dirty="0">
              <a:solidFill>
                <a:prstClr val="white">
                  <a:alpha val="66000"/>
                </a:prstClr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D4D51421-1D01-4545-A6CC-61334CA14B85}"/>
              </a:ext>
            </a:extLst>
          </p:cNvPr>
          <p:cNvSpPr/>
          <p:nvPr/>
        </p:nvSpPr>
        <p:spPr>
          <a:xfrm>
            <a:off x="459044" y="457089"/>
            <a:ext cx="2055756" cy="5820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3000">
                <a:schemeClr val="tx2">
                  <a:lumMod val="50000"/>
                </a:schemeClr>
              </a:gs>
              <a:gs pos="47000">
                <a:schemeClr val="tx2">
                  <a:lumMod val="50000"/>
                  <a:alpha val="0"/>
                </a:schemeClr>
              </a:gs>
            </a:gsLst>
            <a:lin ang="0" scaled="1"/>
            <a:tileRect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600" b="1" dirty="0">
                <a:solidFill>
                  <a:srgbClr val="00B0F0">
                    <a:alpha val="66000"/>
                  </a:srgbClr>
                </a:solidFill>
              </a:rPr>
              <a:t>OFF</a:t>
            </a:r>
            <a:endParaRPr lang="ko-KR" altLang="en-US" sz="1600" b="1" dirty="0">
              <a:solidFill>
                <a:srgbClr val="00B0F0">
                  <a:alpha val="66000"/>
                </a:srgbClr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0DE8AE6-88F8-4BEC-ABAD-CF1365E2E535}"/>
              </a:ext>
            </a:extLst>
          </p:cNvPr>
          <p:cNvGrpSpPr/>
          <p:nvPr/>
        </p:nvGrpSpPr>
        <p:grpSpPr>
          <a:xfrm>
            <a:off x="452701" y="456275"/>
            <a:ext cx="1418436" cy="591483"/>
            <a:chOff x="4821501" y="2399375"/>
            <a:chExt cx="1418436" cy="591483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4821501" y="2399375"/>
              <a:ext cx="1418436" cy="59148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889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harsh" dir="t">
                <a:rot lat="0" lon="0" rev="6600000"/>
              </a:lightRig>
            </a:scene3d>
            <a:sp3d prstMaterial="matte">
              <a:bevelT w="825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B314F82B-7F3A-4E96-B0FD-02A9F05C8423}"/>
                </a:ext>
              </a:extLst>
            </p:cNvPr>
            <p:cNvSpPr/>
            <p:nvPr/>
          </p:nvSpPr>
          <p:spPr>
            <a:xfrm>
              <a:off x="5165846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6B34C9BC-A0F4-445A-B6FD-9DCB513DB728}"/>
                </a:ext>
              </a:extLst>
            </p:cNvPr>
            <p:cNvSpPr/>
            <p:nvPr/>
          </p:nvSpPr>
          <p:spPr>
            <a:xfrm>
              <a:off x="5275619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0D40C587-5663-4783-922B-C18B981F9D0C}"/>
                </a:ext>
              </a:extLst>
            </p:cNvPr>
            <p:cNvSpPr/>
            <p:nvPr/>
          </p:nvSpPr>
          <p:spPr>
            <a:xfrm>
              <a:off x="5385392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B80ED08-D543-43EC-9AF6-BE90D474050B}"/>
                </a:ext>
              </a:extLst>
            </p:cNvPr>
            <p:cNvSpPr/>
            <p:nvPr/>
          </p:nvSpPr>
          <p:spPr>
            <a:xfrm>
              <a:off x="5495165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BEF4AFF4-70C1-4384-8769-B0C38500E841}"/>
                </a:ext>
              </a:extLst>
            </p:cNvPr>
            <p:cNvSpPr/>
            <p:nvPr/>
          </p:nvSpPr>
          <p:spPr>
            <a:xfrm>
              <a:off x="5604938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B96ACC92-32FA-4288-8A14-9D7DA7A39E59}"/>
                </a:ext>
              </a:extLst>
            </p:cNvPr>
            <p:cNvSpPr/>
            <p:nvPr/>
          </p:nvSpPr>
          <p:spPr>
            <a:xfrm>
              <a:off x="5714711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BD0628E3-496C-43C1-87E2-46D033D8C8E4}"/>
                </a:ext>
              </a:extLst>
            </p:cNvPr>
            <p:cNvSpPr/>
            <p:nvPr/>
          </p:nvSpPr>
          <p:spPr>
            <a:xfrm>
              <a:off x="5824484" y="2580349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0FE6EE1C-1C5D-4632-97B7-FE2942B4119E}"/>
                </a:ext>
              </a:extLst>
            </p:cNvPr>
            <p:cNvSpPr/>
            <p:nvPr/>
          </p:nvSpPr>
          <p:spPr>
            <a:xfrm>
              <a:off x="5165846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594A00F-22F4-4EAE-A3DB-16064B323345}"/>
                </a:ext>
              </a:extLst>
            </p:cNvPr>
            <p:cNvSpPr/>
            <p:nvPr/>
          </p:nvSpPr>
          <p:spPr>
            <a:xfrm>
              <a:off x="5275619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F47DF804-8A79-4D3A-9BCB-8E6132CACEBC}"/>
                </a:ext>
              </a:extLst>
            </p:cNvPr>
            <p:cNvSpPr/>
            <p:nvPr/>
          </p:nvSpPr>
          <p:spPr>
            <a:xfrm>
              <a:off x="5385392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AE25F041-3BC2-475B-A8AE-AA444DFC7AF1}"/>
                </a:ext>
              </a:extLst>
            </p:cNvPr>
            <p:cNvSpPr/>
            <p:nvPr/>
          </p:nvSpPr>
          <p:spPr>
            <a:xfrm>
              <a:off x="5495165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9BD9F670-4AA3-453A-B5E5-000D875ED018}"/>
                </a:ext>
              </a:extLst>
            </p:cNvPr>
            <p:cNvSpPr/>
            <p:nvPr/>
          </p:nvSpPr>
          <p:spPr>
            <a:xfrm>
              <a:off x="5604938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A07C306-6143-4C00-9514-DC8CF1AF8231}"/>
                </a:ext>
              </a:extLst>
            </p:cNvPr>
            <p:cNvSpPr/>
            <p:nvPr/>
          </p:nvSpPr>
          <p:spPr>
            <a:xfrm>
              <a:off x="5714711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13C7F4F0-B673-4556-B912-20D3C330A46F}"/>
                </a:ext>
              </a:extLst>
            </p:cNvPr>
            <p:cNvSpPr/>
            <p:nvPr/>
          </p:nvSpPr>
          <p:spPr>
            <a:xfrm>
              <a:off x="5824484" y="2735337"/>
              <a:ext cx="72000" cy="720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3175">
              <a:noFill/>
            </a:ln>
            <a:effectLst>
              <a:outerShdw blurRad="63500" dist="127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srgbClr val="00B0F0"/>
                </a:solidFill>
              </a:endParaRPr>
            </a:p>
          </p:txBody>
        </p:sp>
      </p:grp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4A50C54-4C1E-42E9-9FB5-D1D2B87A45EF}"/>
              </a:ext>
            </a:extLst>
          </p:cNvPr>
          <p:cNvSpPr/>
          <p:nvPr/>
        </p:nvSpPr>
        <p:spPr>
          <a:xfrm>
            <a:off x="2849115" y="385948"/>
            <a:ext cx="8883841" cy="722723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68E1812-7EE4-48C8-9FA4-7C6A1CBD9AC1}"/>
              </a:ext>
            </a:extLst>
          </p:cNvPr>
          <p:cNvSpPr/>
          <p:nvPr/>
        </p:nvSpPr>
        <p:spPr>
          <a:xfrm>
            <a:off x="2962466" y="456275"/>
            <a:ext cx="8670733" cy="5820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16200000" scaled="1"/>
          </a:gradFill>
          <a:ln w="53975">
            <a:noFill/>
          </a:ln>
          <a:effectLst>
            <a:innerShdw blurRad="88900" dist="25400" dir="16200000">
              <a:prstClr val="black">
                <a:alpha val="7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</a:t>
            </a:r>
            <a:endParaRPr lang="en-US" altLang="ko-K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2C61154D-1215-4890-BB0C-01028CA6C287}"/>
              </a:ext>
            </a:extLst>
          </p:cNvPr>
          <p:cNvSpPr/>
          <p:nvPr/>
        </p:nvSpPr>
        <p:spPr>
          <a:xfrm>
            <a:off x="342004" y="1288832"/>
            <a:ext cx="11390952" cy="5285224"/>
          </a:xfrm>
          <a:prstGeom prst="roundRect">
            <a:avLst>
              <a:gd name="adj" fmla="val 5422"/>
            </a:avLst>
          </a:prstGeom>
          <a:solidFill>
            <a:schemeClr val="tx2">
              <a:lumMod val="50000"/>
            </a:schemeClr>
          </a:solidFill>
          <a:ln w="53975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5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515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569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2021-06-20T15:21:20Z</dcterms:created>
  <dcterms:modified xsi:type="dcterms:W3CDTF">2025-04-03T03:25:53Z</dcterms:modified>
</cp:coreProperties>
</file>