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haansoftxlsx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78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35232323232323232323232323232323232323232323232323232323232323232323232323232323232323232323232323232323232323232323232323232323232323232323232323232323232323232323232323232323231111561111121173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ln w="22225" cap="rnd">
              <a:solidFill>
                <a:schemeClr val="tx1">
                  <a:lumMod val="95000"/>
                  <a:lumOff val="5000"/>
                </a:schemeClr>
              </a:solidFill>
              <a:round/>
            </a:ln>
            <a:effectLst>
              <a:outerShdw blurRad="177800" dist="127000" dir="5400000" algn="t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D8-4F85-8EC5-5918FF36F41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D8-4F85-8EC5-5918FF36F4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ko-K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Sheet1!$B$2:$B$7</c:f>
              <c:numCache>
                <c:formatCode>0%</c:formatCode>
                <c:ptCount val="6"/>
                <c:pt idx="0">
                  <c:v>0</c:v>
                </c:pt>
                <c:pt idx="1">
                  <c:v>0.15</c:v>
                </c:pt>
                <c:pt idx="2">
                  <c:v>0.35</c:v>
                </c:pt>
                <c:pt idx="3">
                  <c:v>0.21</c:v>
                </c:pt>
                <c:pt idx="4">
                  <c:v>0.43</c:v>
                </c:pt>
                <c:pt idx="5">
                  <c:v>0.56999999999999995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36D8-4F85-8EC5-5918FF36F4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28594608"/>
        <c:axId val="928602768"/>
      </c:lineChart>
      <c:catAx>
        <c:axId val="92859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95000"/>
                <a:lumOff val="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928602768"/>
        <c:crosses val="autoZero"/>
        <c:auto val="1"/>
        <c:lblAlgn val="ctr"/>
        <c:lblOffset val="100"/>
        <c:noMultiLvlLbl val="0"/>
      </c:catAx>
      <c:valAx>
        <c:axId val="9286027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928594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8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7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24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65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150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2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387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394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266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974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45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2025-04-02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385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FC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F8C3701D-77D2-4F03-8EE9-1E1951AE865B}"/>
              </a:ext>
            </a:extLst>
          </p:cNvPr>
          <p:cNvSpPr/>
          <p:nvPr/>
        </p:nvSpPr>
        <p:spPr>
          <a:xfrm>
            <a:off x="4287550" y="1695192"/>
            <a:ext cx="3613111" cy="3321651"/>
          </a:xfrm>
          <a:prstGeom prst="roundRect">
            <a:avLst>
              <a:gd name="adj" fmla="val 4541"/>
            </a:avLst>
          </a:prstGeom>
          <a:solidFill>
            <a:srgbClr val="BEFCE5"/>
          </a:solidFill>
          <a:ln w="79375">
            <a:solidFill>
              <a:schemeClr val="bg1"/>
            </a:solidFill>
          </a:ln>
          <a:effectLst>
            <a:outerShdw blurRad="152400" dist="228600" dir="8100000" algn="tr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1" name="사각형: 둥근 위쪽 모서리 80">
            <a:extLst>
              <a:ext uri="{FF2B5EF4-FFF2-40B4-BE49-F238E27FC236}">
                <a16:creationId xmlns:a16="http://schemas.microsoft.com/office/drawing/2014/main" id="{D2C6B71E-4880-4091-BB1E-E6908E1DFFC2}"/>
              </a:ext>
            </a:extLst>
          </p:cNvPr>
          <p:cNvSpPr/>
          <p:nvPr/>
        </p:nvSpPr>
        <p:spPr>
          <a:xfrm>
            <a:off x="4332000" y="1738931"/>
            <a:ext cx="3528000" cy="689199"/>
          </a:xfrm>
          <a:prstGeom prst="round2SameRect">
            <a:avLst>
              <a:gd name="adj1" fmla="val 14646"/>
              <a:gd name="adj2" fmla="val 0"/>
            </a:avLst>
          </a:prstGeom>
          <a:solidFill>
            <a:schemeClr val="tx1">
              <a:lumMod val="95000"/>
              <a:lumOff val="5000"/>
            </a:schemeClr>
          </a:solidFill>
          <a:ln w="79375">
            <a:noFill/>
          </a:ln>
          <a:effectLst>
            <a:outerShdw blurRad="152400" dist="127000" dir="8100000" algn="tr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50" dirty="0">
              <a:solidFill>
                <a:prstClr val="white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8DEEE461-C6E5-4389-9C15-3A2BAB0C62E0}"/>
              </a:ext>
            </a:extLst>
          </p:cNvPr>
          <p:cNvCxnSpPr>
            <a:cxnSpLocks/>
          </p:cNvCxnSpPr>
          <p:nvPr/>
        </p:nvCxnSpPr>
        <p:spPr>
          <a:xfrm>
            <a:off x="4617674" y="2137803"/>
            <a:ext cx="2844000" cy="0"/>
          </a:xfrm>
          <a:prstGeom prst="line">
            <a:avLst/>
          </a:prstGeom>
          <a:ln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636569D3-A32F-4F1C-B59E-30D0028BCFF1}"/>
              </a:ext>
            </a:extLst>
          </p:cNvPr>
          <p:cNvSpPr/>
          <p:nvPr/>
        </p:nvSpPr>
        <p:spPr>
          <a:xfrm>
            <a:off x="7324892" y="1971094"/>
            <a:ext cx="314155" cy="322596"/>
          </a:xfrm>
          <a:prstGeom prst="roundRect">
            <a:avLst>
              <a:gd name="adj" fmla="val 35161"/>
            </a:avLst>
          </a:prstGeom>
          <a:noFill/>
          <a:ln w="444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7A072C93-B1B2-4D71-B679-F2DCFD6A86E0}"/>
              </a:ext>
            </a:extLst>
          </p:cNvPr>
          <p:cNvSpPr/>
          <p:nvPr/>
        </p:nvSpPr>
        <p:spPr>
          <a:xfrm>
            <a:off x="7452508" y="2104420"/>
            <a:ext cx="72000" cy="72000"/>
          </a:xfrm>
          <a:prstGeom prst="ellipse">
            <a:avLst/>
          </a:prstGeom>
          <a:solidFill>
            <a:schemeClr val="bg1"/>
          </a:solidFill>
          <a:ln w="793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>
              <a:solidFill>
                <a:prstClr val="white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4227718" y="2839359"/>
            <a:ext cx="3732773" cy="1592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7" algn="ctr"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prstClr val="black">
                    <a:lumMod val="95000"/>
                    <a:lumOff val="5000"/>
                  </a:prstClr>
                </a:solidFill>
              </a:rPr>
              <a:t>PPT</a:t>
            </a:r>
          </a:p>
          <a:p>
            <a:pPr marL="0" lvl="7" algn="ctr" latinLnBrk="0">
              <a:lnSpc>
                <a:spcPct val="150000"/>
              </a:lnSpc>
              <a:defRPr/>
            </a:pPr>
            <a:r>
              <a:rPr lang="en-US" altLang="ko-KR" sz="2800" b="1" i="1" kern="0" dirty="0">
                <a:solidFill>
                  <a:prstClr val="black">
                    <a:lumMod val="95000"/>
                    <a:lumOff val="5000"/>
                  </a:prstClr>
                </a:solidFill>
              </a:rPr>
              <a:t>PRESENTATION </a:t>
            </a:r>
          </a:p>
          <a:p>
            <a:pPr marL="0" lvl="7" algn="ctr" latinLnBrk="0">
              <a:lnSpc>
                <a:spcPct val="150000"/>
              </a:lnSpc>
              <a:defRPr/>
            </a:pPr>
            <a:r>
              <a: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en-US" altLang="ko-KR" sz="800" kern="0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5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FC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F8C3701D-77D2-4F03-8EE9-1E1951AE865B}"/>
              </a:ext>
            </a:extLst>
          </p:cNvPr>
          <p:cNvSpPr/>
          <p:nvPr/>
        </p:nvSpPr>
        <p:spPr>
          <a:xfrm>
            <a:off x="371475" y="200025"/>
            <a:ext cx="11449050" cy="6362700"/>
          </a:xfrm>
          <a:prstGeom prst="roundRect">
            <a:avLst>
              <a:gd name="adj" fmla="val 4541"/>
            </a:avLst>
          </a:prstGeom>
          <a:solidFill>
            <a:srgbClr val="BEFCE5"/>
          </a:solidFill>
          <a:ln w="79375">
            <a:solidFill>
              <a:schemeClr val="bg1"/>
            </a:solidFill>
          </a:ln>
          <a:effectLst>
            <a:outerShdw blurRad="152400" dist="228600" dir="8100000" algn="tr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15" name="차트 14">
            <a:extLst>
              <a:ext uri="{FF2B5EF4-FFF2-40B4-BE49-F238E27FC236}">
                <a16:creationId xmlns:a16="http://schemas.microsoft.com/office/drawing/2014/main" id="{A4F45632-1453-4325-973B-BE533173104C}"/>
              </a:ext>
            </a:extLst>
          </p:cNvPr>
          <p:cNvGraphicFramePr/>
          <p:nvPr/>
        </p:nvGraphicFramePr>
        <p:xfrm>
          <a:off x="486586" y="2555597"/>
          <a:ext cx="6215966" cy="3176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모서리가 둥근 직사각형 47">
            <a:extLst>
              <a:ext uri="{FF2B5EF4-FFF2-40B4-BE49-F238E27FC236}">
                <a16:creationId xmlns:a16="http://schemas.microsoft.com/office/drawing/2014/main" id="{59E75B9E-4200-4D19-A5CC-A9F27124D64C}"/>
              </a:ext>
            </a:extLst>
          </p:cNvPr>
          <p:cNvSpPr/>
          <p:nvPr/>
        </p:nvSpPr>
        <p:spPr>
          <a:xfrm>
            <a:off x="2809879" y="3339846"/>
            <a:ext cx="650711" cy="293908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35%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8E4E6F59-2572-4EE5-B311-7671C330DBEA}"/>
              </a:ext>
            </a:extLst>
          </p:cNvPr>
          <p:cNvGrpSpPr/>
          <p:nvPr/>
        </p:nvGrpSpPr>
        <p:grpSpPr>
          <a:xfrm>
            <a:off x="3045234" y="3704530"/>
            <a:ext cx="180000" cy="180000"/>
            <a:chOff x="10805697" y="5256797"/>
            <a:chExt cx="128492" cy="128492"/>
          </a:xfrm>
        </p:grpSpPr>
        <p:sp>
          <p:nvSpPr>
            <p:cNvPr id="18" name="타원 17">
              <a:extLst>
                <a:ext uri="{FF2B5EF4-FFF2-40B4-BE49-F238E27FC236}">
                  <a16:creationId xmlns:a16="http://schemas.microsoft.com/office/drawing/2014/main" id="{67FA31F5-7883-49CF-868C-6147ACA505BF}"/>
                </a:ext>
              </a:extLst>
            </p:cNvPr>
            <p:cNvSpPr/>
            <p:nvPr/>
          </p:nvSpPr>
          <p:spPr>
            <a:xfrm>
              <a:off x="10805697" y="5256797"/>
              <a:ext cx="128492" cy="12849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EC75CFF5-2CEA-475E-BE81-3F9EB8CEF951}"/>
                </a:ext>
              </a:extLst>
            </p:cNvPr>
            <p:cNvSpPr/>
            <p:nvPr/>
          </p:nvSpPr>
          <p:spPr>
            <a:xfrm>
              <a:off x="10833748" y="5284848"/>
              <a:ext cx="72391" cy="72391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700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모서리가 둥근 직사각형 51">
            <a:extLst>
              <a:ext uri="{FF2B5EF4-FFF2-40B4-BE49-F238E27FC236}">
                <a16:creationId xmlns:a16="http://schemas.microsoft.com/office/drawing/2014/main" id="{20842165-9E71-420A-A10B-9CE540439DA5}"/>
              </a:ext>
            </a:extLst>
          </p:cNvPr>
          <p:cNvSpPr/>
          <p:nvPr/>
        </p:nvSpPr>
        <p:spPr>
          <a:xfrm>
            <a:off x="5745696" y="2355219"/>
            <a:ext cx="650711" cy="293908"/>
          </a:xfrm>
          <a:prstGeom prst="roundRect">
            <a:avLst>
              <a:gd name="adj" fmla="val 50000"/>
            </a:avLst>
          </a:prstGeom>
          <a:solidFill>
            <a:srgbClr val="14B9B7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57%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3D7B7446-F4B8-43F9-B0CD-2416A531A8F7}"/>
              </a:ext>
            </a:extLst>
          </p:cNvPr>
          <p:cNvGrpSpPr/>
          <p:nvPr/>
        </p:nvGrpSpPr>
        <p:grpSpPr>
          <a:xfrm>
            <a:off x="5981051" y="2748567"/>
            <a:ext cx="180000" cy="180000"/>
            <a:chOff x="10805697" y="5256797"/>
            <a:chExt cx="128492" cy="128492"/>
          </a:xfrm>
        </p:grpSpPr>
        <p:sp>
          <p:nvSpPr>
            <p:cNvPr id="22" name="타원 21">
              <a:extLst>
                <a:ext uri="{FF2B5EF4-FFF2-40B4-BE49-F238E27FC236}">
                  <a16:creationId xmlns:a16="http://schemas.microsoft.com/office/drawing/2014/main" id="{16658193-4D99-474B-8CC6-7621F2B7E60A}"/>
                </a:ext>
              </a:extLst>
            </p:cNvPr>
            <p:cNvSpPr/>
            <p:nvPr/>
          </p:nvSpPr>
          <p:spPr>
            <a:xfrm>
              <a:off x="10805697" y="5256797"/>
              <a:ext cx="128492" cy="12849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C33DFEAF-CE8D-4089-B564-C9D3BA5A6E15}"/>
                </a:ext>
              </a:extLst>
            </p:cNvPr>
            <p:cNvSpPr/>
            <p:nvPr/>
          </p:nvSpPr>
          <p:spPr>
            <a:xfrm>
              <a:off x="10833748" y="5284848"/>
              <a:ext cx="72391" cy="72391"/>
            </a:xfrm>
            <a:prstGeom prst="ellipse">
              <a:avLst/>
            </a:prstGeom>
            <a:solidFill>
              <a:srgbClr val="53F7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7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4" name="Group 4">
            <a:extLst>
              <a:ext uri="{FF2B5EF4-FFF2-40B4-BE49-F238E27FC236}">
                <a16:creationId xmlns:a16="http://schemas.microsoft.com/office/drawing/2014/main" id="{6F0F88FC-5AB1-4F73-9E20-18CD6B2C8F5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94221" y="1714626"/>
            <a:ext cx="191548" cy="227022"/>
            <a:chOff x="1227" y="337"/>
            <a:chExt cx="2608" cy="3091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2D3DA316-B7EF-4258-A930-D087DAD822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2" y="337"/>
              <a:ext cx="1378" cy="1834"/>
            </a:xfrm>
            <a:custGeom>
              <a:avLst/>
              <a:gdLst>
                <a:gd name="T0" fmla="*/ 449 w 4135"/>
                <a:gd name="T1" fmla="*/ 4088 h 5500"/>
                <a:gd name="T2" fmla="*/ 567 w 4135"/>
                <a:gd name="T3" fmla="*/ 4417 h 5500"/>
                <a:gd name="T4" fmla="*/ 753 w 4135"/>
                <a:gd name="T5" fmla="*/ 4739 h 5500"/>
                <a:gd name="T6" fmla="*/ 1004 w 4135"/>
                <a:gd name="T7" fmla="*/ 5036 h 5500"/>
                <a:gd name="T8" fmla="*/ 1316 w 4135"/>
                <a:gd name="T9" fmla="*/ 5279 h 5500"/>
                <a:gd name="T10" fmla="*/ 1623 w 4135"/>
                <a:gd name="T11" fmla="*/ 5425 h 5500"/>
                <a:gd name="T12" fmla="*/ 1898 w 4135"/>
                <a:gd name="T13" fmla="*/ 5490 h 5500"/>
                <a:gd name="T14" fmla="*/ 2234 w 4135"/>
                <a:gd name="T15" fmla="*/ 5490 h 5500"/>
                <a:gd name="T16" fmla="*/ 2509 w 4135"/>
                <a:gd name="T17" fmla="*/ 5423 h 5500"/>
                <a:gd name="T18" fmla="*/ 2811 w 4135"/>
                <a:gd name="T19" fmla="*/ 5277 h 5500"/>
                <a:gd name="T20" fmla="*/ 3124 w 4135"/>
                <a:gd name="T21" fmla="*/ 5033 h 5500"/>
                <a:gd name="T22" fmla="*/ 3376 w 4135"/>
                <a:gd name="T23" fmla="*/ 4738 h 5500"/>
                <a:gd name="T24" fmla="*/ 3565 w 4135"/>
                <a:gd name="T25" fmla="*/ 4415 h 5500"/>
                <a:gd name="T26" fmla="*/ 3686 w 4135"/>
                <a:gd name="T27" fmla="*/ 4088 h 5500"/>
                <a:gd name="T28" fmla="*/ 3736 w 4135"/>
                <a:gd name="T29" fmla="*/ 3929 h 5500"/>
                <a:gd name="T30" fmla="*/ 3854 w 4135"/>
                <a:gd name="T31" fmla="*/ 3835 h 5500"/>
                <a:gd name="T32" fmla="*/ 3989 w 4135"/>
                <a:gd name="T33" fmla="*/ 3560 h 5500"/>
                <a:gd name="T34" fmla="*/ 4093 w 4135"/>
                <a:gd name="T35" fmla="*/ 3217 h 5500"/>
                <a:gd name="T36" fmla="*/ 4119 w 4135"/>
                <a:gd name="T37" fmla="*/ 2774 h 5500"/>
                <a:gd name="T38" fmla="*/ 3981 w 4135"/>
                <a:gd name="T39" fmla="*/ 2627 h 5500"/>
                <a:gd name="T40" fmla="*/ 3912 w 4135"/>
                <a:gd name="T41" fmla="*/ 2556 h 5500"/>
                <a:gd name="T42" fmla="*/ 3982 w 4135"/>
                <a:gd name="T43" fmla="*/ 2212 h 5500"/>
                <a:gd name="T44" fmla="*/ 4002 w 4135"/>
                <a:gd name="T45" fmla="*/ 1498 h 5500"/>
                <a:gd name="T46" fmla="*/ 3883 w 4135"/>
                <a:gd name="T47" fmla="*/ 1045 h 5500"/>
                <a:gd name="T48" fmla="*/ 3697 w 4135"/>
                <a:gd name="T49" fmla="*/ 798 h 5500"/>
                <a:gd name="T50" fmla="*/ 3495 w 4135"/>
                <a:gd name="T51" fmla="*/ 682 h 5500"/>
                <a:gd name="T52" fmla="*/ 3420 w 4135"/>
                <a:gd name="T53" fmla="*/ 661 h 5500"/>
                <a:gd name="T54" fmla="*/ 3207 w 4135"/>
                <a:gd name="T55" fmla="*/ 407 h 5500"/>
                <a:gd name="T56" fmla="*/ 2939 w 4135"/>
                <a:gd name="T57" fmla="*/ 217 h 5500"/>
                <a:gd name="T58" fmla="*/ 2690 w 4135"/>
                <a:gd name="T59" fmla="*/ 99 h 5500"/>
                <a:gd name="T60" fmla="*/ 2317 w 4135"/>
                <a:gd name="T61" fmla="*/ 10 h 5500"/>
                <a:gd name="T62" fmla="*/ 1943 w 4135"/>
                <a:gd name="T63" fmla="*/ 6 h 5500"/>
                <a:gd name="T64" fmla="*/ 1639 w 4135"/>
                <a:gd name="T65" fmla="*/ 52 h 5500"/>
                <a:gd name="T66" fmla="*/ 1371 w 4135"/>
                <a:gd name="T67" fmla="*/ 151 h 5500"/>
                <a:gd name="T68" fmla="*/ 1107 w 4135"/>
                <a:gd name="T69" fmla="*/ 305 h 5500"/>
                <a:gd name="T70" fmla="*/ 816 w 4135"/>
                <a:gd name="T71" fmla="*/ 524 h 5500"/>
                <a:gd name="T72" fmla="*/ 579 w 4135"/>
                <a:gd name="T73" fmla="*/ 762 h 5500"/>
                <a:gd name="T74" fmla="*/ 334 w 4135"/>
                <a:gd name="T75" fmla="*/ 1109 h 5500"/>
                <a:gd name="T76" fmla="*/ 188 w 4135"/>
                <a:gd name="T77" fmla="*/ 1466 h 5500"/>
                <a:gd name="T78" fmla="*/ 141 w 4135"/>
                <a:gd name="T79" fmla="*/ 1680 h 5500"/>
                <a:gd name="T80" fmla="*/ 155 w 4135"/>
                <a:gd name="T81" fmla="*/ 2254 h 5500"/>
                <a:gd name="T82" fmla="*/ 223 w 4135"/>
                <a:gd name="T83" fmla="*/ 2559 h 5500"/>
                <a:gd name="T84" fmla="*/ 154 w 4135"/>
                <a:gd name="T85" fmla="*/ 2628 h 5500"/>
                <a:gd name="T86" fmla="*/ 15 w 4135"/>
                <a:gd name="T87" fmla="*/ 2776 h 5500"/>
                <a:gd name="T88" fmla="*/ 41 w 4135"/>
                <a:gd name="T89" fmla="*/ 3220 h 5500"/>
                <a:gd name="T90" fmla="*/ 145 w 4135"/>
                <a:gd name="T91" fmla="*/ 3560 h 5500"/>
                <a:gd name="T92" fmla="*/ 282 w 4135"/>
                <a:gd name="T93" fmla="*/ 3835 h 5500"/>
                <a:gd name="T94" fmla="*/ 400 w 4135"/>
                <a:gd name="T95" fmla="*/ 3929 h 5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35" h="5500">
                  <a:moveTo>
                    <a:pt x="417" y="3931"/>
                  </a:moveTo>
                  <a:lnTo>
                    <a:pt x="426" y="3983"/>
                  </a:lnTo>
                  <a:lnTo>
                    <a:pt x="449" y="4088"/>
                  </a:lnTo>
                  <a:lnTo>
                    <a:pt x="481" y="4196"/>
                  </a:lnTo>
                  <a:lnTo>
                    <a:pt x="521" y="4306"/>
                  </a:lnTo>
                  <a:lnTo>
                    <a:pt x="567" y="4417"/>
                  </a:lnTo>
                  <a:lnTo>
                    <a:pt x="622" y="4526"/>
                  </a:lnTo>
                  <a:lnTo>
                    <a:pt x="684" y="4634"/>
                  </a:lnTo>
                  <a:lnTo>
                    <a:pt x="753" y="4739"/>
                  </a:lnTo>
                  <a:lnTo>
                    <a:pt x="829" y="4843"/>
                  </a:lnTo>
                  <a:lnTo>
                    <a:pt x="913" y="4941"/>
                  </a:lnTo>
                  <a:lnTo>
                    <a:pt x="1004" y="5036"/>
                  </a:lnTo>
                  <a:lnTo>
                    <a:pt x="1102" y="5124"/>
                  </a:lnTo>
                  <a:lnTo>
                    <a:pt x="1205" y="5205"/>
                  </a:lnTo>
                  <a:lnTo>
                    <a:pt x="1316" y="5279"/>
                  </a:lnTo>
                  <a:lnTo>
                    <a:pt x="1434" y="5344"/>
                  </a:lnTo>
                  <a:lnTo>
                    <a:pt x="1558" y="5400"/>
                  </a:lnTo>
                  <a:lnTo>
                    <a:pt x="1623" y="5425"/>
                  </a:lnTo>
                  <a:lnTo>
                    <a:pt x="1678" y="5442"/>
                  </a:lnTo>
                  <a:lnTo>
                    <a:pt x="1787" y="5471"/>
                  </a:lnTo>
                  <a:lnTo>
                    <a:pt x="1898" y="5490"/>
                  </a:lnTo>
                  <a:lnTo>
                    <a:pt x="2010" y="5500"/>
                  </a:lnTo>
                  <a:lnTo>
                    <a:pt x="2123" y="5500"/>
                  </a:lnTo>
                  <a:lnTo>
                    <a:pt x="2234" y="5490"/>
                  </a:lnTo>
                  <a:lnTo>
                    <a:pt x="2346" y="5471"/>
                  </a:lnTo>
                  <a:lnTo>
                    <a:pt x="2455" y="5442"/>
                  </a:lnTo>
                  <a:lnTo>
                    <a:pt x="2509" y="5423"/>
                  </a:lnTo>
                  <a:lnTo>
                    <a:pt x="2572" y="5399"/>
                  </a:lnTo>
                  <a:lnTo>
                    <a:pt x="2695" y="5343"/>
                  </a:lnTo>
                  <a:lnTo>
                    <a:pt x="2811" y="5277"/>
                  </a:lnTo>
                  <a:lnTo>
                    <a:pt x="2922" y="5203"/>
                  </a:lnTo>
                  <a:lnTo>
                    <a:pt x="3026" y="5121"/>
                  </a:lnTo>
                  <a:lnTo>
                    <a:pt x="3124" y="5033"/>
                  </a:lnTo>
                  <a:lnTo>
                    <a:pt x="3215" y="4940"/>
                  </a:lnTo>
                  <a:lnTo>
                    <a:pt x="3300" y="4840"/>
                  </a:lnTo>
                  <a:lnTo>
                    <a:pt x="3376" y="4738"/>
                  </a:lnTo>
                  <a:lnTo>
                    <a:pt x="3446" y="4631"/>
                  </a:lnTo>
                  <a:lnTo>
                    <a:pt x="3510" y="4525"/>
                  </a:lnTo>
                  <a:lnTo>
                    <a:pt x="3565" y="4415"/>
                  </a:lnTo>
                  <a:lnTo>
                    <a:pt x="3613" y="4306"/>
                  </a:lnTo>
                  <a:lnTo>
                    <a:pt x="3652" y="4196"/>
                  </a:lnTo>
                  <a:lnTo>
                    <a:pt x="3686" y="4088"/>
                  </a:lnTo>
                  <a:lnTo>
                    <a:pt x="3710" y="3983"/>
                  </a:lnTo>
                  <a:lnTo>
                    <a:pt x="3719" y="3931"/>
                  </a:lnTo>
                  <a:lnTo>
                    <a:pt x="3736" y="3929"/>
                  </a:lnTo>
                  <a:lnTo>
                    <a:pt x="3773" y="3913"/>
                  </a:lnTo>
                  <a:lnTo>
                    <a:pt x="3812" y="3882"/>
                  </a:lnTo>
                  <a:lnTo>
                    <a:pt x="3854" y="3835"/>
                  </a:lnTo>
                  <a:lnTo>
                    <a:pt x="3899" y="3766"/>
                  </a:lnTo>
                  <a:lnTo>
                    <a:pt x="3943" y="3675"/>
                  </a:lnTo>
                  <a:lnTo>
                    <a:pt x="3989" y="3560"/>
                  </a:lnTo>
                  <a:lnTo>
                    <a:pt x="4038" y="3416"/>
                  </a:lnTo>
                  <a:lnTo>
                    <a:pt x="4063" y="3332"/>
                  </a:lnTo>
                  <a:lnTo>
                    <a:pt x="4093" y="3217"/>
                  </a:lnTo>
                  <a:lnTo>
                    <a:pt x="4128" y="3028"/>
                  </a:lnTo>
                  <a:lnTo>
                    <a:pt x="4135" y="2883"/>
                  </a:lnTo>
                  <a:lnTo>
                    <a:pt x="4119" y="2774"/>
                  </a:lnTo>
                  <a:lnTo>
                    <a:pt x="4084" y="2699"/>
                  </a:lnTo>
                  <a:lnTo>
                    <a:pt x="4037" y="2651"/>
                  </a:lnTo>
                  <a:lnTo>
                    <a:pt x="3981" y="2627"/>
                  </a:lnTo>
                  <a:lnTo>
                    <a:pt x="3920" y="2619"/>
                  </a:lnTo>
                  <a:lnTo>
                    <a:pt x="3890" y="2621"/>
                  </a:lnTo>
                  <a:lnTo>
                    <a:pt x="3912" y="2556"/>
                  </a:lnTo>
                  <a:lnTo>
                    <a:pt x="3946" y="2426"/>
                  </a:lnTo>
                  <a:lnTo>
                    <a:pt x="3959" y="2362"/>
                  </a:lnTo>
                  <a:lnTo>
                    <a:pt x="3982" y="2212"/>
                  </a:lnTo>
                  <a:lnTo>
                    <a:pt x="4010" y="1941"/>
                  </a:lnTo>
                  <a:lnTo>
                    <a:pt x="4015" y="1704"/>
                  </a:lnTo>
                  <a:lnTo>
                    <a:pt x="4002" y="1498"/>
                  </a:lnTo>
                  <a:lnTo>
                    <a:pt x="3975" y="1320"/>
                  </a:lnTo>
                  <a:lnTo>
                    <a:pt x="3935" y="1171"/>
                  </a:lnTo>
                  <a:lnTo>
                    <a:pt x="3883" y="1045"/>
                  </a:lnTo>
                  <a:lnTo>
                    <a:pt x="3825" y="943"/>
                  </a:lnTo>
                  <a:lnTo>
                    <a:pt x="3762" y="861"/>
                  </a:lnTo>
                  <a:lnTo>
                    <a:pt x="3697" y="798"/>
                  </a:lnTo>
                  <a:lnTo>
                    <a:pt x="3634" y="750"/>
                  </a:lnTo>
                  <a:lnTo>
                    <a:pt x="3575" y="716"/>
                  </a:lnTo>
                  <a:lnTo>
                    <a:pt x="3495" y="682"/>
                  </a:lnTo>
                  <a:lnTo>
                    <a:pt x="3431" y="670"/>
                  </a:lnTo>
                  <a:lnTo>
                    <a:pt x="3425" y="668"/>
                  </a:lnTo>
                  <a:lnTo>
                    <a:pt x="3420" y="661"/>
                  </a:lnTo>
                  <a:lnTo>
                    <a:pt x="3366" y="579"/>
                  </a:lnTo>
                  <a:lnTo>
                    <a:pt x="3284" y="482"/>
                  </a:lnTo>
                  <a:lnTo>
                    <a:pt x="3207" y="407"/>
                  </a:lnTo>
                  <a:lnTo>
                    <a:pt x="3115" y="331"/>
                  </a:lnTo>
                  <a:lnTo>
                    <a:pt x="3003" y="255"/>
                  </a:lnTo>
                  <a:lnTo>
                    <a:pt x="2939" y="217"/>
                  </a:lnTo>
                  <a:lnTo>
                    <a:pt x="2893" y="191"/>
                  </a:lnTo>
                  <a:lnTo>
                    <a:pt x="2797" y="142"/>
                  </a:lnTo>
                  <a:lnTo>
                    <a:pt x="2690" y="99"/>
                  </a:lnTo>
                  <a:lnTo>
                    <a:pt x="2575" y="62"/>
                  </a:lnTo>
                  <a:lnTo>
                    <a:pt x="2451" y="32"/>
                  </a:lnTo>
                  <a:lnTo>
                    <a:pt x="2317" y="10"/>
                  </a:lnTo>
                  <a:lnTo>
                    <a:pt x="2175" y="0"/>
                  </a:lnTo>
                  <a:lnTo>
                    <a:pt x="2022" y="0"/>
                  </a:lnTo>
                  <a:lnTo>
                    <a:pt x="1943" y="6"/>
                  </a:lnTo>
                  <a:lnTo>
                    <a:pt x="1889" y="8"/>
                  </a:lnTo>
                  <a:lnTo>
                    <a:pt x="1787" y="21"/>
                  </a:lnTo>
                  <a:lnTo>
                    <a:pt x="1639" y="52"/>
                  </a:lnTo>
                  <a:lnTo>
                    <a:pt x="1545" y="80"/>
                  </a:lnTo>
                  <a:lnTo>
                    <a:pt x="1485" y="102"/>
                  </a:lnTo>
                  <a:lnTo>
                    <a:pt x="1371" y="151"/>
                  </a:lnTo>
                  <a:lnTo>
                    <a:pt x="1261" y="207"/>
                  </a:lnTo>
                  <a:lnTo>
                    <a:pt x="1156" y="272"/>
                  </a:lnTo>
                  <a:lnTo>
                    <a:pt x="1107" y="305"/>
                  </a:lnTo>
                  <a:lnTo>
                    <a:pt x="1047" y="344"/>
                  </a:lnTo>
                  <a:lnTo>
                    <a:pt x="929" y="430"/>
                  </a:lnTo>
                  <a:lnTo>
                    <a:pt x="816" y="524"/>
                  </a:lnTo>
                  <a:lnTo>
                    <a:pt x="708" y="625"/>
                  </a:lnTo>
                  <a:lnTo>
                    <a:pt x="658" y="678"/>
                  </a:lnTo>
                  <a:lnTo>
                    <a:pt x="579" y="762"/>
                  </a:lnTo>
                  <a:lnTo>
                    <a:pt x="466" y="901"/>
                  </a:lnTo>
                  <a:lnTo>
                    <a:pt x="397" y="1002"/>
                  </a:lnTo>
                  <a:lnTo>
                    <a:pt x="334" y="1109"/>
                  </a:lnTo>
                  <a:lnTo>
                    <a:pt x="278" y="1221"/>
                  </a:lnTo>
                  <a:lnTo>
                    <a:pt x="229" y="1341"/>
                  </a:lnTo>
                  <a:lnTo>
                    <a:pt x="188" y="1466"/>
                  </a:lnTo>
                  <a:lnTo>
                    <a:pt x="171" y="1531"/>
                  </a:lnTo>
                  <a:lnTo>
                    <a:pt x="160" y="1580"/>
                  </a:lnTo>
                  <a:lnTo>
                    <a:pt x="141" y="1680"/>
                  </a:lnTo>
                  <a:lnTo>
                    <a:pt x="126" y="1832"/>
                  </a:lnTo>
                  <a:lnTo>
                    <a:pt x="129" y="2039"/>
                  </a:lnTo>
                  <a:lnTo>
                    <a:pt x="155" y="2254"/>
                  </a:lnTo>
                  <a:lnTo>
                    <a:pt x="175" y="2365"/>
                  </a:lnTo>
                  <a:lnTo>
                    <a:pt x="188" y="2429"/>
                  </a:lnTo>
                  <a:lnTo>
                    <a:pt x="223" y="2559"/>
                  </a:lnTo>
                  <a:lnTo>
                    <a:pt x="245" y="2624"/>
                  </a:lnTo>
                  <a:lnTo>
                    <a:pt x="214" y="2621"/>
                  </a:lnTo>
                  <a:lnTo>
                    <a:pt x="154" y="2628"/>
                  </a:lnTo>
                  <a:lnTo>
                    <a:pt x="96" y="2653"/>
                  </a:lnTo>
                  <a:lnTo>
                    <a:pt x="49" y="2700"/>
                  </a:lnTo>
                  <a:lnTo>
                    <a:pt x="15" y="2776"/>
                  </a:lnTo>
                  <a:lnTo>
                    <a:pt x="0" y="2884"/>
                  </a:lnTo>
                  <a:lnTo>
                    <a:pt x="7" y="3030"/>
                  </a:lnTo>
                  <a:lnTo>
                    <a:pt x="41" y="3220"/>
                  </a:lnTo>
                  <a:lnTo>
                    <a:pt x="72" y="3334"/>
                  </a:lnTo>
                  <a:lnTo>
                    <a:pt x="96" y="3417"/>
                  </a:lnTo>
                  <a:lnTo>
                    <a:pt x="145" y="3560"/>
                  </a:lnTo>
                  <a:lnTo>
                    <a:pt x="193" y="3677"/>
                  </a:lnTo>
                  <a:lnTo>
                    <a:pt x="237" y="3766"/>
                  </a:lnTo>
                  <a:lnTo>
                    <a:pt x="282" y="3835"/>
                  </a:lnTo>
                  <a:lnTo>
                    <a:pt x="322" y="3882"/>
                  </a:lnTo>
                  <a:lnTo>
                    <a:pt x="363" y="3913"/>
                  </a:lnTo>
                  <a:lnTo>
                    <a:pt x="400" y="3929"/>
                  </a:lnTo>
                  <a:lnTo>
                    <a:pt x="417" y="39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5C133A27-AA1E-4D4B-AE55-0608E15B67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7" y="2094"/>
              <a:ext cx="2608" cy="1334"/>
            </a:xfrm>
            <a:custGeom>
              <a:avLst/>
              <a:gdLst>
                <a:gd name="T0" fmla="*/ 6989 w 7824"/>
                <a:gd name="T1" fmla="*/ 787 h 4004"/>
                <a:gd name="T2" fmla="*/ 6551 w 7824"/>
                <a:gd name="T3" fmla="*/ 644 h 4004"/>
                <a:gd name="T4" fmla="*/ 5947 w 7824"/>
                <a:gd name="T5" fmla="*/ 378 h 4004"/>
                <a:gd name="T6" fmla="*/ 5514 w 7824"/>
                <a:gd name="T7" fmla="*/ 137 h 4004"/>
                <a:gd name="T8" fmla="*/ 5302 w 7824"/>
                <a:gd name="T9" fmla="*/ 0 h 4004"/>
                <a:gd name="T10" fmla="*/ 4562 w 7824"/>
                <a:gd name="T11" fmla="*/ 2339 h 4004"/>
                <a:gd name="T12" fmla="*/ 4458 w 7824"/>
                <a:gd name="T13" fmla="*/ 2649 h 4004"/>
                <a:gd name="T14" fmla="*/ 4202 w 7824"/>
                <a:gd name="T15" fmla="*/ 1613 h 4004"/>
                <a:gd name="T16" fmla="*/ 4389 w 7824"/>
                <a:gd name="T17" fmla="*/ 1268 h 4004"/>
                <a:gd name="T18" fmla="*/ 4449 w 7824"/>
                <a:gd name="T19" fmla="*/ 1011 h 4004"/>
                <a:gd name="T20" fmla="*/ 4415 w 7824"/>
                <a:gd name="T21" fmla="*/ 831 h 4004"/>
                <a:gd name="T22" fmla="*/ 4315 w 7824"/>
                <a:gd name="T23" fmla="*/ 713 h 4004"/>
                <a:gd name="T24" fmla="*/ 4184 w 7824"/>
                <a:gd name="T25" fmla="*/ 646 h 4004"/>
                <a:gd name="T26" fmla="*/ 4020 w 7824"/>
                <a:gd name="T27" fmla="*/ 610 h 4004"/>
                <a:gd name="T28" fmla="*/ 3913 w 7824"/>
                <a:gd name="T29" fmla="*/ 605 h 4004"/>
                <a:gd name="T30" fmla="*/ 3805 w 7824"/>
                <a:gd name="T31" fmla="*/ 610 h 4004"/>
                <a:gd name="T32" fmla="*/ 3643 w 7824"/>
                <a:gd name="T33" fmla="*/ 646 h 4004"/>
                <a:gd name="T34" fmla="*/ 3510 w 7824"/>
                <a:gd name="T35" fmla="*/ 713 h 4004"/>
                <a:gd name="T36" fmla="*/ 3411 w 7824"/>
                <a:gd name="T37" fmla="*/ 831 h 4004"/>
                <a:gd name="T38" fmla="*/ 3376 w 7824"/>
                <a:gd name="T39" fmla="*/ 1011 h 4004"/>
                <a:gd name="T40" fmla="*/ 3437 w 7824"/>
                <a:gd name="T41" fmla="*/ 1268 h 4004"/>
                <a:gd name="T42" fmla="*/ 3624 w 7824"/>
                <a:gd name="T43" fmla="*/ 1613 h 4004"/>
                <a:gd name="T44" fmla="*/ 3368 w 7824"/>
                <a:gd name="T45" fmla="*/ 2649 h 4004"/>
                <a:gd name="T46" fmla="*/ 3264 w 7824"/>
                <a:gd name="T47" fmla="*/ 2339 h 4004"/>
                <a:gd name="T48" fmla="*/ 2522 w 7824"/>
                <a:gd name="T49" fmla="*/ 0 h 4004"/>
                <a:gd name="T50" fmla="*/ 2310 w 7824"/>
                <a:gd name="T51" fmla="*/ 137 h 4004"/>
                <a:gd name="T52" fmla="*/ 1877 w 7824"/>
                <a:gd name="T53" fmla="*/ 378 h 4004"/>
                <a:gd name="T54" fmla="*/ 1273 w 7824"/>
                <a:gd name="T55" fmla="*/ 644 h 4004"/>
                <a:gd name="T56" fmla="*/ 835 w 7824"/>
                <a:gd name="T57" fmla="*/ 787 h 4004"/>
                <a:gd name="T58" fmla="*/ 677 w 7824"/>
                <a:gd name="T59" fmla="*/ 830 h 4004"/>
                <a:gd name="T60" fmla="*/ 449 w 7824"/>
                <a:gd name="T61" fmla="*/ 942 h 4004"/>
                <a:gd name="T62" fmla="*/ 278 w 7824"/>
                <a:gd name="T63" fmla="*/ 1099 h 4004"/>
                <a:gd name="T64" fmla="*/ 154 w 7824"/>
                <a:gd name="T65" fmla="*/ 1291 h 4004"/>
                <a:gd name="T66" fmla="*/ 73 w 7824"/>
                <a:gd name="T67" fmla="*/ 1502 h 4004"/>
                <a:gd name="T68" fmla="*/ 16 w 7824"/>
                <a:gd name="T69" fmla="*/ 1776 h 4004"/>
                <a:gd name="T70" fmla="*/ 1 w 7824"/>
                <a:gd name="T71" fmla="*/ 2176 h 4004"/>
                <a:gd name="T72" fmla="*/ 12 w 7824"/>
                <a:gd name="T73" fmla="*/ 2329 h 4004"/>
                <a:gd name="T74" fmla="*/ 75 w 7824"/>
                <a:gd name="T75" fmla="*/ 2971 h 4004"/>
                <a:gd name="T76" fmla="*/ 135 w 7824"/>
                <a:gd name="T77" fmla="*/ 3104 h 4004"/>
                <a:gd name="T78" fmla="*/ 766 w 7824"/>
                <a:gd name="T79" fmla="*/ 3409 h 4004"/>
                <a:gd name="T80" fmla="*/ 1230 w 7824"/>
                <a:gd name="T81" fmla="*/ 3582 h 4004"/>
                <a:gd name="T82" fmla="*/ 1805 w 7824"/>
                <a:gd name="T83" fmla="*/ 3749 h 4004"/>
                <a:gd name="T84" fmla="*/ 2485 w 7824"/>
                <a:gd name="T85" fmla="*/ 3890 h 4004"/>
                <a:gd name="T86" fmla="*/ 3265 w 7824"/>
                <a:gd name="T87" fmla="*/ 3981 h 4004"/>
                <a:gd name="T88" fmla="*/ 3913 w 7824"/>
                <a:gd name="T89" fmla="*/ 4004 h 4004"/>
                <a:gd name="T90" fmla="*/ 4562 w 7824"/>
                <a:gd name="T91" fmla="*/ 3982 h 4004"/>
                <a:gd name="T92" fmla="*/ 5341 w 7824"/>
                <a:gd name="T93" fmla="*/ 3890 h 4004"/>
                <a:gd name="T94" fmla="*/ 6021 w 7824"/>
                <a:gd name="T95" fmla="*/ 3750 h 4004"/>
                <a:gd name="T96" fmla="*/ 6595 w 7824"/>
                <a:gd name="T97" fmla="*/ 3583 h 4004"/>
                <a:gd name="T98" fmla="*/ 7059 w 7824"/>
                <a:gd name="T99" fmla="*/ 3411 h 4004"/>
                <a:gd name="T100" fmla="*/ 7690 w 7824"/>
                <a:gd name="T101" fmla="*/ 3104 h 4004"/>
                <a:gd name="T102" fmla="*/ 7751 w 7824"/>
                <a:gd name="T103" fmla="*/ 2971 h 4004"/>
                <a:gd name="T104" fmla="*/ 7814 w 7824"/>
                <a:gd name="T105" fmla="*/ 2329 h 4004"/>
                <a:gd name="T106" fmla="*/ 7824 w 7824"/>
                <a:gd name="T107" fmla="*/ 2176 h 4004"/>
                <a:gd name="T108" fmla="*/ 7808 w 7824"/>
                <a:gd name="T109" fmla="*/ 1776 h 4004"/>
                <a:gd name="T110" fmla="*/ 7752 w 7824"/>
                <a:gd name="T111" fmla="*/ 1502 h 4004"/>
                <a:gd name="T112" fmla="*/ 7670 w 7824"/>
                <a:gd name="T113" fmla="*/ 1291 h 4004"/>
                <a:gd name="T114" fmla="*/ 7546 w 7824"/>
                <a:gd name="T115" fmla="*/ 1099 h 4004"/>
                <a:gd name="T116" fmla="*/ 7375 w 7824"/>
                <a:gd name="T117" fmla="*/ 942 h 4004"/>
                <a:gd name="T118" fmla="*/ 7147 w 7824"/>
                <a:gd name="T119" fmla="*/ 830 h 4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824" h="4004">
                  <a:moveTo>
                    <a:pt x="7079" y="811"/>
                  </a:moveTo>
                  <a:lnTo>
                    <a:pt x="6989" y="787"/>
                  </a:lnTo>
                  <a:lnTo>
                    <a:pt x="6809" y="733"/>
                  </a:lnTo>
                  <a:lnTo>
                    <a:pt x="6551" y="644"/>
                  </a:lnTo>
                  <a:lnTo>
                    <a:pt x="6231" y="512"/>
                  </a:lnTo>
                  <a:lnTo>
                    <a:pt x="5947" y="378"/>
                  </a:lnTo>
                  <a:lnTo>
                    <a:pt x="5705" y="248"/>
                  </a:lnTo>
                  <a:lnTo>
                    <a:pt x="5514" y="137"/>
                  </a:lnTo>
                  <a:lnTo>
                    <a:pt x="5326" y="18"/>
                  </a:lnTo>
                  <a:lnTo>
                    <a:pt x="5302" y="0"/>
                  </a:lnTo>
                  <a:lnTo>
                    <a:pt x="4680" y="1969"/>
                  </a:lnTo>
                  <a:lnTo>
                    <a:pt x="4562" y="2339"/>
                  </a:lnTo>
                  <a:lnTo>
                    <a:pt x="4560" y="2333"/>
                  </a:lnTo>
                  <a:lnTo>
                    <a:pt x="4458" y="2649"/>
                  </a:lnTo>
                  <a:lnTo>
                    <a:pt x="4129" y="1717"/>
                  </a:lnTo>
                  <a:lnTo>
                    <a:pt x="4202" y="1613"/>
                  </a:lnTo>
                  <a:lnTo>
                    <a:pt x="4314" y="1429"/>
                  </a:lnTo>
                  <a:lnTo>
                    <a:pt x="4389" y="1268"/>
                  </a:lnTo>
                  <a:lnTo>
                    <a:pt x="4433" y="1129"/>
                  </a:lnTo>
                  <a:lnTo>
                    <a:pt x="4449" y="1011"/>
                  </a:lnTo>
                  <a:lnTo>
                    <a:pt x="4442" y="912"/>
                  </a:lnTo>
                  <a:lnTo>
                    <a:pt x="4415" y="831"/>
                  </a:lnTo>
                  <a:lnTo>
                    <a:pt x="4371" y="765"/>
                  </a:lnTo>
                  <a:lnTo>
                    <a:pt x="4315" y="713"/>
                  </a:lnTo>
                  <a:lnTo>
                    <a:pt x="4252" y="674"/>
                  </a:lnTo>
                  <a:lnTo>
                    <a:pt x="4184" y="646"/>
                  </a:lnTo>
                  <a:lnTo>
                    <a:pt x="4115" y="627"/>
                  </a:lnTo>
                  <a:lnTo>
                    <a:pt x="4020" y="610"/>
                  </a:lnTo>
                  <a:lnTo>
                    <a:pt x="3931" y="605"/>
                  </a:lnTo>
                  <a:lnTo>
                    <a:pt x="3913" y="605"/>
                  </a:lnTo>
                  <a:lnTo>
                    <a:pt x="3896" y="605"/>
                  </a:lnTo>
                  <a:lnTo>
                    <a:pt x="3805" y="610"/>
                  </a:lnTo>
                  <a:lnTo>
                    <a:pt x="3710" y="627"/>
                  </a:lnTo>
                  <a:lnTo>
                    <a:pt x="3643" y="646"/>
                  </a:lnTo>
                  <a:lnTo>
                    <a:pt x="3574" y="674"/>
                  </a:lnTo>
                  <a:lnTo>
                    <a:pt x="3510" y="713"/>
                  </a:lnTo>
                  <a:lnTo>
                    <a:pt x="3455" y="765"/>
                  </a:lnTo>
                  <a:lnTo>
                    <a:pt x="3411" y="831"/>
                  </a:lnTo>
                  <a:lnTo>
                    <a:pt x="3383" y="912"/>
                  </a:lnTo>
                  <a:lnTo>
                    <a:pt x="3376" y="1011"/>
                  </a:lnTo>
                  <a:lnTo>
                    <a:pt x="3392" y="1129"/>
                  </a:lnTo>
                  <a:lnTo>
                    <a:pt x="3437" y="1268"/>
                  </a:lnTo>
                  <a:lnTo>
                    <a:pt x="3512" y="1429"/>
                  </a:lnTo>
                  <a:lnTo>
                    <a:pt x="3624" y="1613"/>
                  </a:lnTo>
                  <a:lnTo>
                    <a:pt x="3696" y="1717"/>
                  </a:lnTo>
                  <a:lnTo>
                    <a:pt x="3368" y="2649"/>
                  </a:lnTo>
                  <a:lnTo>
                    <a:pt x="3265" y="2333"/>
                  </a:lnTo>
                  <a:lnTo>
                    <a:pt x="3264" y="2339"/>
                  </a:lnTo>
                  <a:lnTo>
                    <a:pt x="3147" y="1969"/>
                  </a:lnTo>
                  <a:lnTo>
                    <a:pt x="2522" y="0"/>
                  </a:lnTo>
                  <a:lnTo>
                    <a:pt x="2498" y="18"/>
                  </a:lnTo>
                  <a:lnTo>
                    <a:pt x="2310" y="137"/>
                  </a:lnTo>
                  <a:lnTo>
                    <a:pt x="2119" y="248"/>
                  </a:lnTo>
                  <a:lnTo>
                    <a:pt x="1877" y="378"/>
                  </a:lnTo>
                  <a:lnTo>
                    <a:pt x="1593" y="512"/>
                  </a:lnTo>
                  <a:lnTo>
                    <a:pt x="1273" y="644"/>
                  </a:lnTo>
                  <a:lnTo>
                    <a:pt x="1015" y="733"/>
                  </a:lnTo>
                  <a:lnTo>
                    <a:pt x="835" y="787"/>
                  </a:lnTo>
                  <a:lnTo>
                    <a:pt x="745" y="811"/>
                  </a:lnTo>
                  <a:lnTo>
                    <a:pt x="677" y="830"/>
                  </a:lnTo>
                  <a:lnTo>
                    <a:pt x="556" y="879"/>
                  </a:lnTo>
                  <a:lnTo>
                    <a:pt x="449" y="942"/>
                  </a:lnTo>
                  <a:lnTo>
                    <a:pt x="357" y="1016"/>
                  </a:lnTo>
                  <a:lnTo>
                    <a:pt x="278" y="1099"/>
                  </a:lnTo>
                  <a:lnTo>
                    <a:pt x="210" y="1191"/>
                  </a:lnTo>
                  <a:lnTo>
                    <a:pt x="154" y="1291"/>
                  </a:lnTo>
                  <a:lnTo>
                    <a:pt x="109" y="1394"/>
                  </a:lnTo>
                  <a:lnTo>
                    <a:pt x="73" y="1502"/>
                  </a:lnTo>
                  <a:lnTo>
                    <a:pt x="45" y="1612"/>
                  </a:lnTo>
                  <a:lnTo>
                    <a:pt x="16" y="1776"/>
                  </a:lnTo>
                  <a:lnTo>
                    <a:pt x="0" y="1986"/>
                  </a:lnTo>
                  <a:lnTo>
                    <a:pt x="1" y="2176"/>
                  </a:lnTo>
                  <a:lnTo>
                    <a:pt x="7" y="2258"/>
                  </a:lnTo>
                  <a:lnTo>
                    <a:pt x="12" y="2329"/>
                  </a:lnTo>
                  <a:lnTo>
                    <a:pt x="46" y="2706"/>
                  </a:lnTo>
                  <a:lnTo>
                    <a:pt x="75" y="2971"/>
                  </a:lnTo>
                  <a:lnTo>
                    <a:pt x="91" y="3075"/>
                  </a:lnTo>
                  <a:lnTo>
                    <a:pt x="135" y="3104"/>
                  </a:lnTo>
                  <a:lnTo>
                    <a:pt x="491" y="3288"/>
                  </a:lnTo>
                  <a:lnTo>
                    <a:pt x="766" y="3409"/>
                  </a:lnTo>
                  <a:lnTo>
                    <a:pt x="984" y="3496"/>
                  </a:lnTo>
                  <a:lnTo>
                    <a:pt x="1230" y="3582"/>
                  </a:lnTo>
                  <a:lnTo>
                    <a:pt x="1504" y="3668"/>
                  </a:lnTo>
                  <a:lnTo>
                    <a:pt x="1805" y="3749"/>
                  </a:lnTo>
                  <a:lnTo>
                    <a:pt x="2132" y="3824"/>
                  </a:lnTo>
                  <a:lnTo>
                    <a:pt x="2485" y="3890"/>
                  </a:lnTo>
                  <a:lnTo>
                    <a:pt x="2862" y="3943"/>
                  </a:lnTo>
                  <a:lnTo>
                    <a:pt x="3265" y="3981"/>
                  </a:lnTo>
                  <a:lnTo>
                    <a:pt x="3690" y="4003"/>
                  </a:lnTo>
                  <a:lnTo>
                    <a:pt x="3913" y="4004"/>
                  </a:lnTo>
                  <a:lnTo>
                    <a:pt x="4135" y="4003"/>
                  </a:lnTo>
                  <a:lnTo>
                    <a:pt x="4562" y="3982"/>
                  </a:lnTo>
                  <a:lnTo>
                    <a:pt x="4963" y="3943"/>
                  </a:lnTo>
                  <a:lnTo>
                    <a:pt x="5341" y="3890"/>
                  </a:lnTo>
                  <a:lnTo>
                    <a:pt x="5694" y="3825"/>
                  </a:lnTo>
                  <a:lnTo>
                    <a:pt x="6021" y="3750"/>
                  </a:lnTo>
                  <a:lnTo>
                    <a:pt x="6322" y="3668"/>
                  </a:lnTo>
                  <a:lnTo>
                    <a:pt x="6595" y="3583"/>
                  </a:lnTo>
                  <a:lnTo>
                    <a:pt x="6842" y="3496"/>
                  </a:lnTo>
                  <a:lnTo>
                    <a:pt x="7059" y="3411"/>
                  </a:lnTo>
                  <a:lnTo>
                    <a:pt x="7336" y="3288"/>
                  </a:lnTo>
                  <a:lnTo>
                    <a:pt x="7690" y="3104"/>
                  </a:lnTo>
                  <a:lnTo>
                    <a:pt x="7735" y="3075"/>
                  </a:lnTo>
                  <a:lnTo>
                    <a:pt x="7751" y="2971"/>
                  </a:lnTo>
                  <a:lnTo>
                    <a:pt x="7781" y="2706"/>
                  </a:lnTo>
                  <a:lnTo>
                    <a:pt x="7814" y="2329"/>
                  </a:lnTo>
                  <a:lnTo>
                    <a:pt x="7820" y="2258"/>
                  </a:lnTo>
                  <a:lnTo>
                    <a:pt x="7824" y="2176"/>
                  </a:lnTo>
                  <a:lnTo>
                    <a:pt x="7824" y="1986"/>
                  </a:lnTo>
                  <a:lnTo>
                    <a:pt x="7808" y="1776"/>
                  </a:lnTo>
                  <a:lnTo>
                    <a:pt x="7779" y="1612"/>
                  </a:lnTo>
                  <a:lnTo>
                    <a:pt x="7752" y="1502"/>
                  </a:lnTo>
                  <a:lnTo>
                    <a:pt x="7715" y="1394"/>
                  </a:lnTo>
                  <a:lnTo>
                    <a:pt x="7670" y="1291"/>
                  </a:lnTo>
                  <a:lnTo>
                    <a:pt x="7614" y="1191"/>
                  </a:lnTo>
                  <a:lnTo>
                    <a:pt x="7546" y="1099"/>
                  </a:lnTo>
                  <a:lnTo>
                    <a:pt x="7467" y="1016"/>
                  </a:lnTo>
                  <a:lnTo>
                    <a:pt x="7375" y="942"/>
                  </a:lnTo>
                  <a:lnTo>
                    <a:pt x="7268" y="879"/>
                  </a:lnTo>
                  <a:lnTo>
                    <a:pt x="7147" y="830"/>
                  </a:lnTo>
                  <a:lnTo>
                    <a:pt x="7079" y="8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9">
            <a:extLst>
              <a:ext uri="{FF2B5EF4-FFF2-40B4-BE49-F238E27FC236}">
                <a16:creationId xmlns:a16="http://schemas.microsoft.com/office/drawing/2014/main" id="{612653F0-F9E7-4E1B-A391-B76234BE738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96305" y="2181247"/>
            <a:ext cx="177796" cy="207573"/>
            <a:chOff x="4789" y="306"/>
            <a:chExt cx="2675" cy="312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3A1A0642-8A07-4378-A315-A12C41ADAA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5" y="306"/>
              <a:ext cx="1953" cy="3050"/>
            </a:xfrm>
            <a:custGeom>
              <a:avLst/>
              <a:gdLst>
                <a:gd name="T0" fmla="*/ 4028 w 5858"/>
                <a:gd name="T1" fmla="*/ 5557 h 9152"/>
                <a:gd name="T2" fmla="*/ 4331 w 5858"/>
                <a:gd name="T3" fmla="*/ 5548 h 9152"/>
                <a:gd name="T4" fmla="*/ 4795 w 5858"/>
                <a:gd name="T5" fmla="*/ 5488 h 9152"/>
                <a:gd name="T6" fmla="*/ 5097 w 5858"/>
                <a:gd name="T7" fmla="*/ 5414 h 9152"/>
                <a:gd name="T8" fmla="*/ 5398 w 5858"/>
                <a:gd name="T9" fmla="*/ 5303 h 9152"/>
                <a:gd name="T10" fmla="*/ 5678 w 5858"/>
                <a:gd name="T11" fmla="*/ 5146 h 9152"/>
                <a:gd name="T12" fmla="*/ 5858 w 5858"/>
                <a:gd name="T13" fmla="*/ 4994 h 9152"/>
                <a:gd name="T14" fmla="*/ 5783 w 5858"/>
                <a:gd name="T15" fmla="*/ 4964 h 9152"/>
                <a:gd name="T16" fmla="*/ 5630 w 5858"/>
                <a:gd name="T17" fmla="*/ 4864 h 9152"/>
                <a:gd name="T18" fmla="*/ 5486 w 5858"/>
                <a:gd name="T19" fmla="*/ 4724 h 9152"/>
                <a:gd name="T20" fmla="*/ 5343 w 5858"/>
                <a:gd name="T21" fmla="*/ 4513 h 9152"/>
                <a:gd name="T22" fmla="*/ 5224 w 5858"/>
                <a:gd name="T23" fmla="*/ 4221 h 9152"/>
                <a:gd name="T24" fmla="*/ 5149 w 5858"/>
                <a:gd name="T25" fmla="*/ 3832 h 9152"/>
                <a:gd name="T26" fmla="*/ 5143 w 5858"/>
                <a:gd name="T27" fmla="*/ 3335 h 9152"/>
                <a:gd name="T28" fmla="*/ 5169 w 5858"/>
                <a:gd name="T29" fmla="*/ 3046 h 9152"/>
                <a:gd name="T30" fmla="*/ 5189 w 5858"/>
                <a:gd name="T31" fmla="*/ 2478 h 9152"/>
                <a:gd name="T32" fmla="*/ 5158 w 5858"/>
                <a:gd name="T33" fmla="*/ 1948 h 9152"/>
                <a:gd name="T34" fmla="*/ 5068 w 5858"/>
                <a:gd name="T35" fmla="*/ 1472 h 9152"/>
                <a:gd name="T36" fmla="*/ 4917 w 5858"/>
                <a:gd name="T37" fmla="*/ 1060 h 9152"/>
                <a:gd name="T38" fmla="*/ 4728 w 5858"/>
                <a:gd name="T39" fmla="*/ 769 h 9152"/>
                <a:gd name="T40" fmla="*/ 4597 w 5858"/>
                <a:gd name="T41" fmla="*/ 634 h 9152"/>
                <a:gd name="T42" fmla="*/ 4448 w 5858"/>
                <a:gd name="T43" fmla="*/ 524 h 9152"/>
                <a:gd name="T44" fmla="*/ 4278 w 5858"/>
                <a:gd name="T45" fmla="*/ 444 h 9152"/>
                <a:gd name="T46" fmla="*/ 4089 w 5858"/>
                <a:gd name="T47" fmla="*/ 392 h 9152"/>
                <a:gd name="T48" fmla="*/ 3880 w 5858"/>
                <a:gd name="T49" fmla="*/ 372 h 9152"/>
                <a:gd name="T50" fmla="*/ 3710 w 5858"/>
                <a:gd name="T51" fmla="*/ 379 h 9152"/>
                <a:gd name="T52" fmla="*/ 3553 w 5858"/>
                <a:gd name="T53" fmla="*/ 239 h 9152"/>
                <a:gd name="T54" fmla="*/ 3353 w 5858"/>
                <a:gd name="T55" fmla="*/ 124 h 9152"/>
                <a:gd name="T56" fmla="*/ 3137 w 5858"/>
                <a:gd name="T57" fmla="*/ 46 h 9152"/>
                <a:gd name="T58" fmla="*/ 2870 w 5858"/>
                <a:gd name="T59" fmla="*/ 3 h 9152"/>
                <a:gd name="T60" fmla="*/ 2552 w 5858"/>
                <a:gd name="T61" fmla="*/ 13 h 9152"/>
                <a:gd name="T62" fmla="*/ 2185 w 5858"/>
                <a:gd name="T63" fmla="*/ 100 h 9152"/>
                <a:gd name="T64" fmla="*/ 2010 w 5858"/>
                <a:gd name="T65" fmla="*/ 165 h 9152"/>
                <a:gd name="T66" fmla="*/ 1770 w 5858"/>
                <a:gd name="T67" fmla="*/ 277 h 9152"/>
                <a:gd name="T68" fmla="*/ 1548 w 5858"/>
                <a:gd name="T69" fmla="*/ 422 h 9152"/>
                <a:gd name="T70" fmla="*/ 1323 w 5858"/>
                <a:gd name="T71" fmla="*/ 640 h 9152"/>
                <a:gd name="T72" fmla="*/ 1112 w 5858"/>
                <a:gd name="T73" fmla="*/ 948 h 9152"/>
                <a:gd name="T74" fmla="*/ 936 w 5858"/>
                <a:gd name="T75" fmla="*/ 1364 h 9152"/>
                <a:gd name="T76" fmla="*/ 814 w 5858"/>
                <a:gd name="T77" fmla="*/ 1907 h 9152"/>
                <a:gd name="T78" fmla="*/ 765 w 5858"/>
                <a:gd name="T79" fmla="*/ 2596 h 9152"/>
                <a:gd name="T80" fmla="*/ 770 w 5858"/>
                <a:gd name="T81" fmla="*/ 2994 h 9152"/>
                <a:gd name="T82" fmla="*/ 734 w 5858"/>
                <a:gd name="T83" fmla="*/ 3660 h 9152"/>
                <a:gd name="T84" fmla="*/ 641 w 5858"/>
                <a:gd name="T85" fmla="*/ 4157 h 9152"/>
                <a:gd name="T86" fmla="*/ 511 w 5858"/>
                <a:gd name="T87" fmla="*/ 4510 h 9152"/>
                <a:gd name="T88" fmla="*/ 364 w 5858"/>
                <a:gd name="T89" fmla="*/ 4742 h 9152"/>
                <a:gd name="T90" fmla="*/ 220 w 5858"/>
                <a:gd name="T91" fmla="*/ 4879 h 9152"/>
                <a:gd name="T92" fmla="*/ 72 w 5858"/>
                <a:gd name="T93" fmla="*/ 4955 h 9152"/>
                <a:gd name="T94" fmla="*/ 0 w 5858"/>
                <a:gd name="T95" fmla="*/ 4969 h 9152"/>
                <a:gd name="T96" fmla="*/ 138 w 5858"/>
                <a:gd name="T97" fmla="*/ 5110 h 9152"/>
                <a:gd name="T98" fmla="*/ 337 w 5858"/>
                <a:gd name="T99" fmla="*/ 5246 h 9152"/>
                <a:gd name="T100" fmla="*/ 569 w 5858"/>
                <a:gd name="T101" fmla="*/ 5358 h 9152"/>
                <a:gd name="T102" fmla="*/ 871 w 5858"/>
                <a:gd name="T103" fmla="*/ 5460 h 9152"/>
                <a:gd name="T104" fmla="*/ 1253 w 5858"/>
                <a:gd name="T105" fmla="*/ 5535 h 9152"/>
                <a:gd name="T106" fmla="*/ 1722 w 5858"/>
                <a:gd name="T107" fmla="*/ 5570 h 9152"/>
                <a:gd name="T108" fmla="*/ 1853 w 5858"/>
                <a:gd name="T109" fmla="*/ 5973 h 9152"/>
                <a:gd name="T110" fmla="*/ 4030 w 5858"/>
                <a:gd name="T111" fmla="*/ 5979 h 9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858" h="9152">
                  <a:moveTo>
                    <a:pt x="4028" y="5950"/>
                  </a:moveTo>
                  <a:lnTo>
                    <a:pt x="4028" y="5557"/>
                  </a:lnTo>
                  <a:lnTo>
                    <a:pt x="4067" y="5558"/>
                  </a:lnTo>
                  <a:lnTo>
                    <a:pt x="4331" y="5548"/>
                  </a:lnTo>
                  <a:lnTo>
                    <a:pt x="4580" y="5522"/>
                  </a:lnTo>
                  <a:lnTo>
                    <a:pt x="4795" y="5488"/>
                  </a:lnTo>
                  <a:lnTo>
                    <a:pt x="4944" y="5456"/>
                  </a:lnTo>
                  <a:lnTo>
                    <a:pt x="5097" y="5414"/>
                  </a:lnTo>
                  <a:lnTo>
                    <a:pt x="5248" y="5365"/>
                  </a:lnTo>
                  <a:lnTo>
                    <a:pt x="5398" y="5303"/>
                  </a:lnTo>
                  <a:lnTo>
                    <a:pt x="5542" y="5231"/>
                  </a:lnTo>
                  <a:lnTo>
                    <a:pt x="5678" y="5146"/>
                  </a:lnTo>
                  <a:lnTo>
                    <a:pt x="5801" y="5048"/>
                  </a:lnTo>
                  <a:lnTo>
                    <a:pt x="5858" y="4994"/>
                  </a:lnTo>
                  <a:lnTo>
                    <a:pt x="5852" y="4992"/>
                  </a:lnTo>
                  <a:lnTo>
                    <a:pt x="5783" y="4964"/>
                  </a:lnTo>
                  <a:lnTo>
                    <a:pt x="5696" y="4913"/>
                  </a:lnTo>
                  <a:lnTo>
                    <a:pt x="5630" y="4864"/>
                  </a:lnTo>
                  <a:lnTo>
                    <a:pt x="5559" y="4802"/>
                  </a:lnTo>
                  <a:lnTo>
                    <a:pt x="5486" y="4724"/>
                  </a:lnTo>
                  <a:lnTo>
                    <a:pt x="5413" y="4628"/>
                  </a:lnTo>
                  <a:lnTo>
                    <a:pt x="5343" y="4513"/>
                  </a:lnTo>
                  <a:lnTo>
                    <a:pt x="5279" y="4377"/>
                  </a:lnTo>
                  <a:lnTo>
                    <a:pt x="5224" y="4221"/>
                  </a:lnTo>
                  <a:lnTo>
                    <a:pt x="5179" y="4038"/>
                  </a:lnTo>
                  <a:lnTo>
                    <a:pt x="5149" y="3832"/>
                  </a:lnTo>
                  <a:lnTo>
                    <a:pt x="5136" y="3597"/>
                  </a:lnTo>
                  <a:lnTo>
                    <a:pt x="5143" y="3335"/>
                  </a:lnTo>
                  <a:lnTo>
                    <a:pt x="5156" y="3191"/>
                  </a:lnTo>
                  <a:lnTo>
                    <a:pt x="5169" y="3046"/>
                  </a:lnTo>
                  <a:lnTo>
                    <a:pt x="5186" y="2759"/>
                  </a:lnTo>
                  <a:lnTo>
                    <a:pt x="5189" y="2478"/>
                  </a:lnTo>
                  <a:lnTo>
                    <a:pt x="5181" y="2209"/>
                  </a:lnTo>
                  <a:lnTo>
                    <a:pt x="5158" y="1948"/>
                  </a:lnTo>
                  <a:lnTo>
                    <a:pt x="5122" y="1702"/>
                  </a:lnTo>
                  <a:lnTo>
                    <a:pt x="5068" y="1472"/>
                  </a:lnTo>
                  <a:lnTo>
                    <a:pt x="5001" y="1257"/>
                  </a:lnTo>
                  <a:lnTo>
                    <a:pt x="4917" y="1060"/>
                  </a:lnTo>
                  <a:lnTo>
                    <a:pt x="4816" y="886"/>
                  </a:lnTo>
                  <a:lnTo>
                    <a:pt x="4728" y="769"/>
                  </a:lnTo>
                  <a:lnTo>
                    <a:pt x="4665" y="699"/>
                  </a:lnTo>
                  <a:lnTo>
                    <a:pt x="4597" y="634"/>
                  </a:lnTo>
                  <a:lnTo>
                    <a:pt x="4524" y="576"/>
                  </a:lnTo>
                  <a:lnTo>
                    <a:pt x="4448" y="524"/>
                  </a:lnTo>
                  <a:lnTo>
                    <a:pt x="4365" y="481"/>
                  </a:lnTo>
                  <a:lnTo>
                    <a:pt x="4278" y="444"/>
                  </a:lnTo>
                  <a:lnTo>
                    <a:pt x="4185" y="414"/>
                  </a:lnTo>
                  <a:lnTo>
                    <a:pt x="4089" y="392"/>
                  </a:lnTo>
                  <a:lnTo>
                    <a:pt x="3987" y="378"/>
                  </a:lnTo>
                  <a:lnTo>
                    <a:pt x="3880" y="372"/>
                  </a:lnTo>
                  <a:lnTo>
                    <a:pt x="3768" y="373"/>
                  </a:lnTo>
                  <a:lnTo>
                    <a:pt x="3710" y="379"/>
                  </a:lnTo>
                  <a:lnTo>
                    <a:pt x="3693" y="357"/>
                  </a:lnTo>
                  <a:lnTo>
                    <a:pt x="3553" y="239"/>
                  </a:lnTo>
                  <a:lnTo>
                    <a:pt x="3441" y="170"/>
                  </a:lnTo>
                  <a:lnTo>
                    <a:pt x="3353" y="124"/>
                  </a:lnTo>
                  <a:lnTo>
                    <a:pt x="3251" y="82"/>
                  </a:lnTo>
                  <a:lnTo>
                    <a:pt x="3137" y="46"/>
                  </a:lnTo>
                  <a:lnTo>
                    <a:pt x="3009" y="19"/>
                  </a:lnTo>
                  <a:lnTo>
                    <a:pt x="2870" y="3"/>
                  </a:lnTo>
                  <a:lnTo>
                    <a:pt x="2718" y="0"/>
                  </a:lnTo>
                  <a:lnTo>
                    <a:pt x="2552" y="13"/>
                  </a:lnTo>
                  <a:lnTo>
                    <a:pt x="2375" y="46"/>
                  </a:lnTo>
                  <a:lnTo>
                    <a:pt x="2185" y="100"/>
                  </a:lnTo>
                  <a:lnTo>
                    <a:pt x="2085" y="137"/>
                  </a:lnTo>
                  <a:lnTo>
                    <a:pt x="2010" y="165"/>
                  </a:lnTo>
                  <a:lnTo>
                    <a:pt x="1872" y="225"/>
                  </a:lnTo>
                  <a:lnTo>
                    <a:pt x="1770" y="277"/>
                  </a:lnTo>
                  <a:lnTo>
                    <a:pt x="1660" y="342"/>
                  </a:lnTo>
                  <a:lnTo>
                    <a:pt x="1548" y="422"/>
                  </a:lnTo>
                  <a:lnTo>
                    <a:pt x="1434" y="522"/>
                  </a:lnTo>
                  <a:lnTo>
                    <a:pt x="1323" y="640"/>
                  </a:lnTo>
                  <a:lnTo>
                    <a:pt x="1214" y="781"/>
                  </a:lnTo>
                  <a:lnTo>
                    <a:pt x="1112" y="948"/>
                  </a:lnTo>
                  <a:lnTo>
                    <a:pt x="1018" y="1141"/>
                  </a:lnTo>
                  <a:lnTo>
                    <a:pt x="936" y="1364"/>
                  </a:lnTo>
                  <a:lnTo>
                    <a:pt x="867" y="1619"/>
                  </a:lnTo>
                  <a:lnTo>
                    <a:pt x="814" y="1907"/>
                  </a:lnTo>
                  <a:lnTo>
                    <a:pt x="779" y="2232"/>
                  </a:lnTo>
                  <a:lnTo>
                    <a:pt x="765" y="2596"/>
                  </a:lnTo>
                  <a:lnTo>
                    <a:pt x="767" y="2795"/>
                  </a:lnTo>
                  <a:lnTo>
                    <a:pt x="770" y="2994"/>
                  </a:lnTo>
                  <a:lnTo>
                    <a:pt x="760" y="3349"/>
                  </a:lnTo>
                  <a:lnTo>
                    <a:pt x="734" y="3660"/>
                  </a:lnTo>
                  <a:lnTo>
                    <a:pt x="694" y="3928"/>
                  </a:lnTo>
                  <a:lnTo>
                    <a:pt x="641" y="4157"/>
                  </a:lnTo>
                  <a:lnTo>
                    <a:pt x="580" y="4350"/>
                  </a:lnTo>
                  <a:lnTo>
                    <a:pt x="511" y="4510"/>
                  </a:lnTo>
                  <a:lnTo>
                    <a:pt x="439" y="4638"/>
                  </a:lnTo>
                  <a:lnTo>
                    <a:pt x="364" y="4742"/>
                  </a:lnTo>
                  <a:lnTo>
                    <a:pt x="291" y="4820"/>
                  </a:lnTo>
                  <a:lnTo>
                    <a:pt x="220" y="4879"/>
                  </a:lnTo>
                  <a:lnTo>
                    <a:pt x="155" y="4919"/>
                  </a:lnTo>
                  <a:lnTo>
                    <a:pt x="72" y="4955"/>
                  </a:lnTo>
                  <a:lnTo>
                    <a:pt x="5" y="4969"/>
                  </a:lnTo>
                  <a:lnTo>
                    <a:pt x="0" y="4969"/>
                  </a:lnTo>
                  <a:lnTo>
                    <a:pt x="13" y="4988"/>
                  </a:lnTo>
                  <a:lnTo>
                    <a:pt x="138" y="5110"/>
                  </a:lnTo>
                  <a:lnTo>
                    <a:pt x="247" y="5190"/>
                  </a:lnTo>
                  <a:lnTo>
                    <a:pt x="337" y="5246"/>
                  </a:lnTo>
                  <a:lnTo>
                    <a:pt x="445" y="5303"/>
                  </a:lnTo>
                  <a:lnTo>
                    <a:pt x="569" y="5358"/>
                  </a:lnTo>
                  <a:lnTo>
                    <a:pt x="710" y="5411"/>
                  </a:lnTo>
                  <a:lnTo>
                    <a:pt x="871" y="5460"/>
                  </a:lnTo>
                  <a:lnTo>
                    <a:pt x="1053" y="5502"/>
                  </a:lnTo>
                  <a:lnTo>
                    <a:pt x="1253" y="5535"/>
                  </a:lnTo>
                  <a:lnTo>
                    <a:pt x="1476" y="5558"/>
                  </a:lnTo>
                  <a:lnTo>
                    <a:pt x="1722" y="5570"/>
                  </a:lnTo>
                  <a:lnTo>
                    <a:pt x="1853" y="5570"/>
                  </a:lnTo>
                  <a:lnTo>
                    <a:pt x="1853" y="5973"/>
                  </a:lnTo>
                  <a:lnTo>
                    <a:pt x="2944" y="9152"/>
                  </a:lnTo>
                  <a:lnTo>
                    <a:pt x="4030" y="5979"/>
                  </a:lnTo>
                  <a:lnTo>
                    <a:pt x="4028" y="59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3A655B32-367E-45E2-A063-E698992F86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9" y="2400"/>
              <a:ext cx="2675" cy="1029"/>
            </a:xfrm>
            <a:custGeom>
              <a:avLst/>
              <a:gdLst>
                <a:gd name="T0" fmla="*/ 8023 w 8024"/>
                <a:gd name="T1" fmla="*/ 2914 h 3085"/>
                <a:gd name="T2" fmla="*/ 7804 w 8024"/>
                <a:gd name="T3" fmla="*/ 1705 h 3085"/>
                <a:gd name="T4" fmla="*/ 7788 w 8024"/>
                <a:gd name="T5" fmla="*/ 1631 h 3085"/>
                <a:gd name="T6" fmla="*/ 7745 w 8024"/>
                <a:gd name="T7" fmla="*/ 1490 h 3085"/>
                <a:gd name="T8" fmla="*/ 7686 w 8024"/>
                <a:gd name="T9" fmla="*/ 1356 h 3085"/>
                <a:gd name="T10" fmla="*/ 7612 w 8024"/>
                <a:gd name="T11" fmla="*/ 1231 h 3085"/>
                <a:gd name="T12" fmla="*/ 7524 w 8024"/>
                <a:gd name="T13" fmla="*/ 1114 h 3085"/>
                <a:gd name="T14" fmla="*/ 7424 w 8024"/>
                <a:gd name="T15" fmla="*/ 1009 h 3085"/>
                <a:gd name="T16" fmla="*/ 7311 w 8024"/>
                <a:gd name="T17" fmla="*/ 916 h 3085"/>
                <a:gd name="T18" fmla="*/ 7187 w 8024"/>
                <a:gd name="T19" fmla="*/ 835 h 3085"/>
                <a:gd name="T20" fmla="*/ 7121 w 8024"/>
                <a:gd name="T21" fmla="*/ 800 h 3085"/>
                <a:gd name="T22" fmla="*/ 5750 w 8024"/>
                <a:gd name="T23" fmla="*/ 125 h 3085"/>
                <a:gd name="T24" fmla="*/ 5633 w 8024"/>
                <a:gd name="T25" fmla="*/ 65 h 3085"/>
                <a:gd name="T26" fmla="*/ 5518 w 8024"/>
                <a:gd name="T27" fmla="*/ 0 h 3085"/>
                <a:gd name="T28" fmla="*/ 5950 w 8024"/>
                <a:gd name="T29" fmla="*/ 1274 h 3085"/>
                <a:gd name="T30" fmla="*/ 5345 w 8024"/>
                <a:gd name="T31" fmla="*/ 1228 h 3085"/>
                <a:gd name="T32" fmla="*/ 4013 w 8024"/>
                <a:gd name="T33" fmla="*/ 2868 h 3085"/>
                <a:gd name="T34" fmla="*/ 2679 w 8024"/>
                <a:gd name="T35" fmla="*/ 1228 h 3085"/>
                <a:gd name="T36" fmla="*/ 2074 w 8024"/>
                <a:gd name="T37" fmla="*/ 1274 h 3085"/>
                <a:gd name="T38" fmla="*/ 2516 w 8024"/>
                <a:gd name="T39" fmla="*/ 0 h 3085"/>
                <a:gd name="T40" fmla="*/ 2241 w 8024"/>
                <a:gd name="T41" fmla="*/ 140 h 3085"/>
                <a:gd name="T42" fmla="*/ 903 w 8024"/>
                <a:gd name="T43" fmla="*/ 800 h 3085"/>
                <a:gd name="T44" fmla="*/ 837 w 8024"/>
                <a:gd name="T45" fmla="*/ 835 h 3085"/>
                <a:gd name="T46" fmla="*/ 713 w 8024"/>
                <a:gd name="T47" fmla="*/ 916 h 3085"/>
                <a:gd name="T48" fmla="*/ 601 w 8024"/>
                <a:gd name="T49" fmla="*/ 1009 h 3085"/>
                <a:gd name="T50" fmla="*/ 500 w 8024"/>
                <a:gd name="T51" fmla="*/ 1114 h 3085"/>
                <a:gd name="T52" fmla="*/ 412 w 8024"/>
                <a:gd name="T53" fmla="*/ 1231 h 3085"/>
                <a:gd name="T54" fmla="*/ 338 w 8024"/>
                <a:gd name="T55" fmla="*/ 1356 h 3085"/>
                <a:gd name="T56" fmla="*/ 279 w 8024"/>
                <a:gd name="T57" fmla="*/ 1490 h 3085"/>
                <a:gd name="T58" fmla="*/ 236 w 8024"/>
                <a:gd name="T59" fmla="*/ 1631 h 3085"/>
                <a:gd name="T60" fmla="*/ 222 w 8024"/>
                <a:gd name="T61" fmla="*/ 1705 h 3085"/>
                <a:gd name="T62" fmla="*/ 1 w 8024"/>
                <a:gd name="T63" fmla="*/ 2914 h 3085"/>
                <a:gd name="T64" fmla="*/ 0 w 8024"/>
                <a:gd name="T65" fmla="*/ 2930 h 3085"/>
                <a:gd name="T66" fmla="*/ 1 w 8024"/>
                <a:gd name="T67" fmla="*/ 2963 h 3085"/>
                <a:gd name="T68" fmla="*/ 16 w 8024"/>
                <a:gd name="T69" fmla="*/ 3008 h 3085"/>
                <a:gd name="T70" fmla="*/ 55 w 8024"/>
                <a:gd name="T71" fmla="*/ 3055 h 3085"/>
                <a:gd name="T72" fmla="*/ 97 w 8024"/>
                <a:gd name="T73" fmla="*/ 3077 h 3085"/>
                <a:gd name="T74" fmla="*/ 128 w 8024"/>
                <a:gd name="T75" fmla="*/ 3084 h 3085"/>
                <a:gd name="T76" fmla="*/ 144 w 8024"/>
                <a:gd name="T77" fmla="*/ 3085 h 3085"/>
                <a:gd name="T78" fmla="*/ 7876 w 8024"/>
                <a:gd name="T79" fmla="*/ 3085 h 3085"/>
                <a:gd name="T80" fmla="*/ 7893 w 8024"/>
                <a:gd name="T81" fmla="*/ 3084 h 3085"/>
                <a:gd name="T82" fmla="*/ 7926 w 8024"/>
                <a:gd name="T83" fmla="*/ 3077 h 3085"/>
                <a:gd name="T84" fmla="*/ 7968 w 8024"/>
                <a:gd name="T85" fmla="*/ 3055 h 3085"/>
                <a:gd name="T86" fmla="*/ 8008 w 8024"/>
                <a:gd name="T87" fmla="*/ 3008 h 3085"/>
                <a:gd name="T88" fmla="*/ 8023 w 8024"/>
                <a:gd name="T89" fmla="*/ 2963 h 3085"/>
                <a:gd name="T90" fmla="*/ 8024 w 8024"/>
                <a:gd name="T91" fmla="*/ 2930 h 3085"/>
                <a:gd name="T92" fmla="*/ 8023 w 8024"/>
                <a:gd name="T93" fmla="*/ 2914 h 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024" h="3085">
                  <a:moveTo>
                    <a:pt x="8023" y="2914"/>
                  </a:moveTo>
                  <a:lnTo>
                    <a:pt x="7804" y="1705"/>
                  </a:lnTo>
                  <a:lnTo>
                    <a:pt x="7788" y="1631"/>
                  </a:lnTo>
                  <a:lnTo>
                    <a:pt x="7745" y="1490"/>
                  </a:lnTo>
                  <a:lnTo>
                    <a:pt x="7686" y="1356"/>
                  </a:lnTo>
                  <a:lnTo>
                    <a:pt x="7612" y="1231"/>
                  </a:lnTo>
                  <a:lnTo>
                    <a:pt x="7524" y="1114"/>
                  </a:lnTo>
                  <a:lnTo>
                    <a:pt x="7424" y="1009"/>
                  </a:lnTo>
                  <a:lnTo>
                    <a:pt x="7311" y="916"/>
                  </a:lnTo>
                  <a:lnTo>
                    <a:pt x="7187" y="835"/>
                  </a:lnTo>
                  <a:lnTo>
                    <a:pt x="7121" y="800"/>
                  </a:lnTo>
                  <a:lnTo>
                    <a:pt x="5750" y="125"/>
                  </a:lnTo>
                  <a:lnTo>
                    <a:pt x="5633" y="65"/>
                  </a:lnTo>
                  <a:lnTo>
                    <a:pt x="5518" y="0"/>
                  </a:lnTo>
                  <a:lnTo>
                    <a:pt x="5950" y="1274"/>
                  </a:lnTo>
                  <a:lnTo>
                    <a:pt x="5345" y="1228"/>
                  </a:lnTo>
                  <a:lnTo>
                    <a:pt x="4013" y="2868"/>
                  </a:lnTo>
                  <a:lnTo>
                    <a:pt x="2679" y="1228"/>
                  </a:lnTo>
                  <a:lnTo>
                    <a:pt x="2074" y="1274"/>
                  </a:lnTo>
                  <a:lnTo>
                    <a:pt x="2516" y="0"/>
                  </a:lnTo>
                  <a:lnTo>
                    <a:pt x="2241" y="140"/>
                  </a:lnTo>
                  <a:lnTo>
                    <a:pt x="903" y="800"/>
                  </a:lnTo>
                  <a:lnTo>
                    <a:pt x="837" y="835"/>
                  </a:lnTo>
                  <a:lnTo>
                    <a:pt x="713" y="916"/>
                  </a:lnTo>
                  <a:lnTo>
                    <a:pt x="601" y="1009"/>
                  </a:lnTo>
                  <a:lnTo>
                    <a:pt x="500" y="1114"/>
                  </a:lnTo>
                  <a:lnTo>
                    <a:pt x="412" y="1231"/>
                  </a:lnTo>
                  <a:lnTo>
                    <a:pt x="338" y="1356"/>
                  </a:lnTo>
                  <a:lnTo>
                    <a:pt x="279" y="1490"/>
                  </a:lnTo>
                  <a:lnTo>
                    <a:pt x="236" y="1631"/>
                  </a:lnTo>
                  <a:lnTo>
                    <a:pt x="222" y="1705"/>
                  </a:lnTo>
                  <a:lnTo>
                    <a:pt x="1" y="2914"/>
                  </a:lnTo>
                  <a:lnTo>
                    <a:pt x="0" y="2930"/>
                  </a:lnTo>
                  <a:lnTo>
                    <a:pt x="1" y="2963"/>
                  </a:lnTo>
                  <a:lnTo>
                    <a:pt x="16" y="3008"/>
                  </a:lnTo>
                  <a:lnTo>
                    <a:pt x="55" y="3055"/>
                  </a:lnTo>
                  <a:lnTo>
                    <a:pt x="97" y="3077"/>
                  </a:lnTo>
                  <a:lnTo>
                    <a:pt x="128" y="3084"/>
                  </a:lnTo>
                  <a:lnTo>
                    <a:pt x="144" y="3085"/>
                  </a:lnTo>
                  <a:lnTo>
                    <a:pt x="7876" y="3085"/>
                  </a:lnTo>
                  <a:lnTo>
                    <a:pt x="7893" y="3084"/>
                  </a:lnTo>
                  <a:lnTo>
                    <a:pt x="7926" y="3077"/>
                  </a:lnTo>
                  <a:lnTo>
                    <a:pt x="7968" y="3055"/>
                  </a:lnTo>
                  <a:lnTo>
                    <a:pt x="8008" y="3008"/>
                  </a:lnTo>
                  <a:lnTo>
                    <a:pt x="8023" y="2963"/>
                  </a:lnTo>
                  <a:lnTo>
                    <a:pt x="8024" y="2930"/>
                  </a:lnTo>
                  <a:lnTo>
                    <a:pt x="8023" y="29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30" name="모서리가 둥근 직사각형 61">
            <a:extLst>
              <a:ext uri="{FF2B5EF4-FFF2-40B4-BE49-F238E27FC236}">
                <a16:creationId xmlns:a16="http://schemas.microsoft.com/office/drawing/2014/main" id="{E1EFF827-BE52-418E-BA5E-598BEBE7D819}"/>
              </a:ext>
            </a:extLst>
          </p:cNvPr>
          <p:cNvSpPr/>
          <p:nvPr/>
        </p:nvSpPr>
        <p:spPr>
          <a:xfrm>
            <a:off x="7546700" y="1747394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1" name="모서리가 둥근 직사각형 105">
            <a:extLst>
              <a:ext uri="{FF2B5EF4-FFF2-40B4-BE49-F238E27FC236}">
                <a16:creationId xmlns:a16="http://schemas.microsoft.com/office/drawing/2014/main" id="{AD23BBFE-36D1-40DF-BEC8-759B7BA351E2}"/>
              </a:ext>
            </a:extLst>
          </p:cNvPr>
          <p:cNvSpPr/>
          <p:nvPr/>
        </p:nvSpPr>
        <p:spPr>
          <a:xfrm>
            <a:off x="7889600" y="1747394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2" name="모서리가 둥근 직사각형 106">
            <a:extLst>
              <a:ext uri="{FF2B5EF4-FFF2-40B4-BE49-F238E27FC236}">
                <a16:creationId xmlns:a16="http://schemas.microsoft.com/office/drawing/2014/main" id="{6F64409C-0F72-44BD-B41D-5F50593C970C}"/>
              </a:ext>
            </a:extLst>
          </p:cNvPr>
          <p:cNvSpPr/>
          <p:nvPr/>
        </p:nvSpPr>
        <p:spPr>
          <a:xfrm>
            <a:off x="8232500" y="1747394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모서리가 둥근 직사각형 107">
            <a:extLst>
              <a:ext uri="{FF2B5EF4-FFF2-40B4-BE49-F238E27FC236}">
                <a16:creationId xmlns:a16="http://schemas.microsoft.com/office/drawing/2014/main" id="{0BCF24A3-2376-4570-9ADE-8946DB8A04EF}"/>
              </a:ext>
            </a:extLst>
          </p:cNvPr>
          <p:cNvSpPr/>
          <p:nvPr/>
        </p:nvSpPr>
        <p:spPr>
          <a:xfrm>
            <a:off x="8575400" y="1747394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4" name="모서리가 둥근 직사각형 108">
            <a:extLst>
              <a:ext uri="{FF2B5EF4-FFF2-40B4-BE49-F238E27FC236}">
                <a16:creationId xmlns:a16="http://schemas.microsoft.com/office/drawing/2014/main" id="{17F2E3C1-3291-4447-9A75-3B5D5DD7A372}"/>
              </a:ext>
            </a:extLst>
          </p:cNvPr>
          <p:cNvSpPr/>
          <p:nvPr/>
        </p:nvSpPr>
        <p:spPr>
          <a:xfrm>
            <a:off x="8918300" y="1747394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5" name="모서리가 둥근 직사각형 109">
            <a:extLst>
              <a:ext uri="{FF2B5EF4-FFF2-40B4-BE49-F238E27FC236}">
                <a16:creationId xmlns:a16="http://schemas.microsoft.com/office/drawing/2014/main" id="{ED652E17-1117-4A82-9CB8-782765D4802A}"/>
              </a:ext>
            </a:extLst>
          </p:cNvPr>
          <p:cNvSpPr/>
          <p:nvPr/>
        </p:nvSpPr>
        <p:spPr>
          <a:xfrm>
            <a:off x="9261200" y="1747394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6" name="모서리가 둥근 직사각형 110">
            <a:extLst>
              <a:ext uri="{FF2B5EF4-FFF2-40B4-BE49-F238E27FC236}">
                <a16:creationId xmlns:a16="http://schemas.microsoft.com/office/drawing/2014/main" id="{A46DE130-83C6-4B11-A6A5-2031D638F43D}"/>
              </a:ext>
            </a:extLst>
          </p:cNvPr>
          <p:cNvSpPr/>
          <p:nvPr/>
        </p:nvSpPr>
        <p:spPr>
          <a:xfrm>
            <a:off x="9604100" y="1747394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7" name="모서리가 둥근 직사각형 111">
            <a:extLst>
              <a:ext uri="{FF2B5EF4-FFF2-40B4-BE49-F238E27FC236}">
                <a16:creationId xmlns:a16="http://schemas.microsoft.com/office/drawing/2014/main" id="{EB763687-78B8-4746-922F-FEA5E1BE92A6}"/>
              </a:ext>
            </a:extLst>
          </p:cNvPr>
          <p:cNvSpPr/>
          <p:nvPr/>
        </p:nvSpPr>
        <p:spPr>
          <a:xfrm>
            <a:off x="9947000" y="1747394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8" name="모서리가 둥근 직사각형 112">
            <a:extLst>
              <a:ext uri="{FF2B5EF4-FFF2-40B4-BE49-F238E27FC236}">
                <a16:creationId xmlns:a16="http://schemas.microsoft.com/office/drawing/2014/main" id="{AB0EBAD2-D08F-425D-8DB0-A687B9728D58}"/>
              </a:ext>
            </a:extLst>
          </p:cNvPr>
          <p:cNvSpPr/>
          <p:nvPr/>
        </p:nvSpPr>
        <p:spPr>
          <a:xfrm>
            <a:off x="10289900" y="1747394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9" name="모서리가 둥근 직사각형 113">
            <a:extLst>
              <a:ext uri="{FF2B5EF4-FFF2-40B4-BE49-F238E27FC236}">
                <a16:creationId xmlns:a16="http://schemas.microsoft.com/office/drawing/2014/main" id="{BE2EC27A-6ED8-44F0-A2CB-083375B5C4FC}"/>
              </a:ext>
            </a:extLst>
          </p:cNvPr>
          <p:cNvSpPr/>
          <p:nvPr/>
        </p:nvSpPr>
        <p:spPr>
          <a:xfrm>
            <a:off x="10632800" y="1747394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0" name="모서리가 둥근 직사각형 114">
            <a:extLst>
              <a:ext uri="{FF2B5EF4-FFF2-40B4-BE49-F238E27FC236}">
                <a16:creationId xmlns:a16="http://schemas.microsoft.com/office/drawing/2014/main" id="{8B86B841-CAAA-4EB0-94C2-C5BF2876A12F}"/>
              </a:ext>
            </a:extLst>
          </p:cNvPr>
          <p:cNvSpPr/>
          <p:nvPr/>
        </p:nvSpPr>
        <p:spPr>
          <a:xfrm>
            <a:off x="7546700" y="2126444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1" name="모서리가 둥근 직사각형 115">
            <a:extLst>
              <a:ext uri="{FF2B5EF4-FFF2-40B4-BE49-F238E27FC236}">
                <a16:creationId xmlns:a16="http://schemas.microsoft.com/office/drawing/2014/main" id="{3F027213-AAF0-41A3-9DF4-B81ADEBF1B20}"/>
              </a:ext>
            </a:extLst>
          </p:cNvPr>
          <p:cNvSpPr/>
          <p:nvPr/>
        </p:nvSpPr>
        <p:spPr>
          <a:xfrm>
            <a:off x="7889600" y="2126444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2" name="모서리가 둥근 직사각형 116">
            <a:extLst>
              <a:ext uri="{FF2B5EF4-FFF2-40B4-BE49-F238E27FC236}">
                <a16:creationId xmlns:a16="http://schemas.microsoft.com/office/drawing/2014/main" id="{E837E666-62BA-469A-B047-EED01A15A90E}"/>
              </a:ext>
            </a:extLst>
          </p:cNvPr>
          <p:cNvSpPr/>
          <p:nvPr/>
        </p:nvSpPr>
        <p:spPr>
          <a:xfrm>
            <a:off x="8232500" y="2126444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3" name="모서리가 둥근 직사각형 117">
            <a:extLst>
              <a:ext uri="{FF2B5EF4-FFF2-40B4-BE49-F238E27FC236}">
                <a16:creationId xmlns:a16="http://schemas.microsoft.com/office/drawing/2014/main" id="{247E8A15-499A-4621-931C-7B5E6855B560}"/>
              </a:ext>
            </a:extLst>
          </p:cNvPr>
          <p:cNvSpPr/>
          <p:nvPr/>
        </p:nvSpPr>
        <p:spPr>
          <a:xfrm>
            <a:off x="8575400" y="2126444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4" name="모서리가 둥근 직사각형 118">
            <a:extLst>
              <a:ext uri="{FF2B5EF4-FFF2-40B4-BE49-F238E27FC236}">
                <a16:creationId xmlns:a16="http://schemas.microsoft.com/office/drawing/2014/main" id="{089B975C-D7F9-4F5C-AA54-163D5C33FA29}"/>
              </a:ext>
            </a:extLst>
          </p:cNvPr>
          <p:cNvSpPr/>
          <p:nvPr/>
        </p:nvSpPr>
        <p:spPr>
          <a:xfrm>
            <a:off x="8918300" y="2126444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5" name="모서리가 둥근 직사각형 119">
            <a:extLst>
              <a:ext uri="{FF2B5EF4-FFF2-40B4-BE49-F238E27FC236}">
                <a16:creationId xmlns:a16="http://schemas.microsoft.com/office/drawing/2014/main" id="{86D96F44-7285-443C-9DC4-342A4B8F7761}"/>
              </a:ext>
            </a:extLst>
          </p:cNvPr>
          <p:cNvSpPr/>
          <p:nvPr/>
        </p:nvSpPr>
        <p:spPr>
          <a:xfrm>
            <a:off x="9261200" y="2126444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6" name="모서리가 둥근 직사각형 120">
            <a:extLst>
              <a:ext uri="{FF2B5EF4-FFF2-40B4-BE49-F238E27FC236}">
                <a16:creationId xmlns:a16="http://schemas.microsoft.com/office/drawing/2014/main" id="{FD064A46-2B4B-41F7-B13E-EE01CAAEE9E3}"/>
              </a:ext>
            </a:extLst>
          </p:cNvPr>
          <p:cNvSpPr/>
          <p:nvPr/>
        </p:nvSpPr>
        <p:spPr>
          <a:xfrm>
            <a:off x="9604100" y="2126444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7" name="모서리가 둥근 직사각형 121">
            <a:extLst>
              <a:ext uri="{FF2B5EF4-FFF2-40B4-BE49-F238E27FC236}">
                <a16:creationId xmlns:a16="http://schemas.microsoft.com/office/drawing/2014/main" id="{DA7E18C0-8B8A-4583-97C5-5E680414FFCF}"/>
              </a:ext>
            </a:extLst>
          </p:cNvPr>
          <p:cNvSpPr/>
          <p:nvPr/>
        </p:nvSpPr>
        <p:spPr>
          <a:xfrm>
            <a:off x="9947000" y="2126444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8" name="모서리가 둥근 직사각형 122">
            <a:extLst>
              <a:ext uri="{FF2B5EF4-FFF2-40B4-BE49-F238E27FC236}">
                <a16:creationId xmlns:a16="http://schemas.microsoft.com/office/drawing/2014/main" id="{DD232C02-CFB1-44C3-8D8D-D1ABA223B1D9}"/>
              </a:ext>
            </a:extLst>
          </p:cNvPr>
          <p:cNvSpPr/>
          <p:nvPr/>
        </p:nvSpPr>
        <p:spPr>
          <a:xfrm>
            <a:off x="10289900" y="2126444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9" name="모서리가 둥근 직사각형 123">
            <a:extLst>
              <a:ext uri="{FF2B5EF4-FFF2-40B4-BE49-F238E27FC236}">
                <a16:creationId xmlns:a16="http://schemas.microsoft.com/office/drawing/2014/main" id="{263CF14C-9DAB-421B-BC3C-945F3E1B5129}"/>
              </a:ext>
            </a:extLst>
          </p:cNvPr>
          <p:cNvSpPr/>
          <p:nvPr/>
        </p:nvSpPr>
        <p:spPr>
          <a:xfrm>
            <a:off x="10632800" y="2126444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C1232BD6-7EFD-4E5B-8B52-EA2535348544}"/>
              </a:ext>
            </a:extLst>
          </p:cNvPr>
          <p:cNvSpPr/>
          <p:nvPr/>
        </p:nvSpPr>
        <p:spPr>
          <a:xfrm>
            <a:off x="10975700" y="1528657"/>
            <a:ext cx="550151" cy="8855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70%</a:t>
            </a:r>
          </a:p>
          <a:p>
            <a:pPr>
              <a:lnSpc>
                <a:spcPct val="20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90%</a:t>
            </a:r>
            <a:endParaRPr lang="ko-KR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pSp>
        <p:nvGrpSpPr>
          <p:cNvPr id="51" name="Group 4">
            <a:extLst>
              <a:ext uri="{FF2B5EF4-FFF2-40B4-BE49-F238E27FC236}">
                <a16:creationId xmlns:a16="http://schemas.microsoft.com/office/drawing/2014/main" id="{902C9164-A9FB-4325-A5FA-3E2516309CE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94221" y="4045989"/>
            <a:ext cx="191548" cy="227022"/>
            <a:chOff x="1227" y="337"/>
            <a:chExt cx="2608" cy="3091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CD0DE249-5E0A-4D78-8527-C38C0BB99D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2" y="337"/>
              <a:ext cx="1378" cy="1834"/>
            </a:xfrm>
            <a:custGeom>
              <a:avLst/>
              <a:gdLst>
                <a:gd name="T0" fmla="*/ 449 w 4135"/>
                <a:gd name="T1" fmla="*/ 4088 h 5500"/>
                <a:gd name="T2" fmla="*/ 567 w 4135"/>
                <a:gd name="T3" fmla="*/ 4417 h 5500"/>
                <a:gd name="T4" fmla="*/ 753 w 4135"/>
                <a:gd name="T5" fmla="*/ 4739 h 5500"/>
                <a:gd name="T6" fmla="*/ 1004 w 4135"/>
                <a:gd name="T7" fmla="*/ 5036 h 5500"/>
                <a:gd name="T8" fmla="*/ 1316 w 4135"/>
                <a:gd name="T9" fmla="*/ 5279 h 5500"/>
                <a:gd name="T10" fmla="*/ 1623 w 4135"/>
                <a:gd name="T11" fmla="*/ 5425 h 5500"/>
                <a:gd name="T12" fmla="*/ 1898 w 4135"/>
                <a:gd name="T13" fmla="*/ 5490 h 5500"/>
                <a:gd name="T14" fmla="*/ 2234 w 4135"/>
                <a:gd name="T15" fmla="*/ 5490 h 5500"/>
                <a:gd name="T16" fmla="*/ 2509 w 4135"/>
                <a:gd name="T17" fmla="*/ 5423 h 5500"/>
                <a:gd name="T18" fmla="*/ 2811 w 4135"/>
                <a:gd name="T19" fmla="*/ 5277 h 5500"/>
                <a:gd name="T20" fmla="*/ 3124 w 4135"/>
                <a:gd name="T21" fmla="*/ 5033 h 5500"/>
                <a:gd name="T22" fmla="*/ 3376 w 4135"/>
                <a:gd name="T23" fmla="*/ 4738 h 5500"/>
                <a:gd name="T24" fmla="*/ 3565 w 4135"/>
                <a:gd name="T25" fmla="*/ 4415 h 5500"/>
                <a:gd name="T26" fmla="*/ 3686 w 4135"/>
                <a:gd name="T27" fmla="*/ 4088 h 5500"/>
                <a:gd name="T28" fmla="*/ 3736 w 4135"/>
                <a:gd name="T29" fmla="*/ 3929 h 5500"/>
                <a:gd name="T30" fmla="*/ 3854 w 4135"/>
                <a:gd name="T31" fmla="*/ 3835 h 5500"/>
                <a:gd name="T32" fmla="*/ 3989 w 4135"/>
                <a:gd name="T33" fmla="*/ 3560 h 5500"/>
                <a:gd name="T34" fmla="*/ 4093 w 4135"/>
                <a:gd name="T35" fmla="*/ 3217 h 5500"/>
                <a:gd name="T36" fmla="*/ 4119 w 4135"/>
                <a:gd name="T37" fmla="*/ 2774 h 5500"/>
                <a:gd name="T38" fmla="*/ 3981 w 4135"/>
                <a:gd name="T39" fmla="*/ 2627 h 5500"/>
                <a:gd name="T40" fmla="*/ 3912 w 4135"/>
                <a:gd name="T41" fmla="*/ 2556 h 5500"/>
                <a:gd name="T42" fmla="*/ 3982 w 4135"/>
                <a:gd name="T43" fmla="*/ 2212 h 5500"/>
                <a:gd name="T44" fmla="*/ 4002 w 4135"/>
                <a:gd name="T45" fmla="*/ 1498 h 5500"/>
                <a:gd name="T46" fmla="*/ 3883 w 4135"/>
                <a:gd name="T47" fmla="*/ 1045 h 5500"/>
                <a:gd name="T48" fmla="*/ 3697 w 4135"/>
                <a:gd name="T49" fmla="*/ 798 h 5500"/>
                <a:gd name="T50" fmla="*/ 3495 w 4135"/>
                <a:gd name="T51" fmla="*/ 682 h 5500"/>
                <a:gd name="T52" fmla="*/ 3420 w 4135"/>
                <a:gd name="T53" fmla="*/ 661 h 5500"/>
                <a:gd name="T54" fmla="*/ 3207 w 4135"/>
                <a:gd name="T55" fmla="*/ 407 h 5500"/>
                <a:gd name="T56" fmla="*/ 2939 w 4135"/>
                <a:gd name="T57" fmla="*/ 217 h 5500"/>
                <a:gd name="T58" fmla="*/ 2690 w 4135"/>
                <a:gd name="T59" fmla="*/ 99 h 5500"/>
                <a:gd name="T60" fmla="*/ 2317 w 4135"/>
                <a:gd name="T61" fmla="*/ 10 h 5500"/>
                <a:gd name="T62" fmla="*/ 1943 w 4135"/>
                <a:gd name="T63" fmla="*/ 6 h 5500"/>
                <a:gd name="T64" fmla="*/ 1639 w 4135"/>
                <a:gd name="T65" fmla="*/ 52 h 5500"/>
                <a:gd name="T66" fmla="*/ 1371 w 4135"/>
                <a:gd name="T67" fmla="*/ 151 h 5500"/>
                <a:gd name="T68" fmla="*/ 1107 w 4135"/>
                <a:gd name="T69" fmla="*/ 305 h 5500"/>
                <a:gd name="T70" fmla="*/ 816 w 4135"/>
                <a:gd name="T71" fmla="*/ 524 h 5500"/>
                <a:gd name="T72" fmla="*/ 579 w 4135"/>
                <a:gd name="T73" fmla="*/ 762 h 5500"/>
                <a:gd name="T74" fmla="*/ 334 w 4135"/>
                <a:gd name="T75" fmla="*/ 1109 h 5500"/>
                <a:gd name="T76" fmla="*/ 188 w 4135"/>
                <a:gd name="T77" fmla="*/ 1466 h 5500"/>
                <a:gd name="T78" fmla="*/ 141 w 4135"/>
                <a:gd name="T79" fmla="*/ 1680 h 5500"/>
                <a:gd name="T80" fmla="*/ 155 w 4135"/>
                <a:gd name="T81" fmla="*/ 2254 h 5500"/>
                <a:gd name="T82" fmla="*/ 223 w 4135"/>
                <a:gd name="T83" fmla="*/ 2559 h 5500"/>
                <a:gd name="T84" fmla="*/ 154 w 4135"/>
                <a:gd name="T85" fmla="*/ 2628 h 5500"/>
                <a:gd name="T86" fmla="*/ 15 w 4135"/>
                <a:gd name="T87" fmla="*/ 2776 h 5500"/>
                <a:gd name="T88" fmla="*/ 41 w 4135"/>
                <a:gd name="T89" fmla="*/ 3220 h 5500"/>
                <a:gd name="T90" fmla="*/ 145 w 4135"/>
                <a:gd name="T91" fmla="*/ 3560 h 5500"/>
                <a:gd name="T92" fmla="*/ 282 w 4135"/>
                <a:gd name="T93" fmla="*/ 3835 h 5500"/>
                <a:gd name="T94" fmla="*/ 400 w 4135"/>
                <a:gd name="T95" fmla="*/ 3929 h 5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35" h="5500">
                  <a:moveTo>
                    <a:pt x="417" y="3931"/>
                  </a:moveTo>
                  <a:lnTo>
                    <a:pt x="426" y="3983"/>
                  </a:lnTo>
                  <a:lnTo>
                    <a:pt x="449" y="4088"/>
                  </a:lnTo>
                  <a:lnTo>
                    <a:pt x="481" y="4196"/>
                  </a:lnTo>
                  <a:lnTo>
                    <a:pt x="521" y="4306"/>
                  </a:lnTo>
                  <a:lnTo>
                    <a:pt x="567" y="4417"/>
                  </a:lnTo>
                  <a:lnTo>
                    <a:pt x="622" y="4526"/>
                  </a:lnTo>
                  <a:lnTo>
                    <a:pt x="684" y="4634"/>
                  </a:lnTo>
                  <a:lnTo>
                    <a:pt x="753" y="4739"/>
                  </a:lnTo>
                  <a:lnTo>
                    <a:pt x="829" y="4843"/>
                  </a:lnTo>
                  <a:lnTo>
                    <a:pt x="913" y="4941"/>
                  </a:lnTo>
                  <a:lnTo>
                    <a:pt x="1004" y="5036"/>
                  </a:lnTo>
                  <a:lnTo>
                    <a:pt x="1102" y="5124"/>
                  </a:lnTo>
                  <a:lnTo>
                    <a:pt x="1205" y="5205"/>
                  </a:lnTo>
                  <a:lnTo>
                    <a:pt x="1316" y="5279"/>
                  </a:lnTo>
                  <a:lnTo>
                    <a:pt x="1434" y="5344"/>
                  </a:lnTo>
                  <a:lnTo>
                    <a:pt x="1558" y="5400"/>
                  </a:lnTo>
                  <a:lnTo>
                    <a:pt x="1623" y="5425"/>
                  </a:lnTo>
                  <a:lnTo>
                    <a:pt x="1678" y="5442"/>
                  </a:lnTo>
                  <a:lnTo>
                    <a:pt x="1787" y="5471"/>
                  </a:lnTo>
                  <a:lnTo>
                    <a:pt x="1898" y="5490"/>
                  </a:lnTo>
                  <a:lnTo>
                    <a:pt x="2010" y="5500"/>
                  </a:lnTo>
                  <a:lnTo>
                    <a:pt x="2123" y="5500"/>
                  </a:lnTo>
                  <a:lnTo>
                    <a:pt x="2234" y="5490"/>
                  </a:lnTo>
                  <a:lnTo>
                    <a:pt x="2346" y="5471"/>
                  </a:lnTo>
                  <a:lnTo>
                    <a:pt x="2455" y="5442"/>
                  </a:lnTo>
                  <a:lnTo>
                    <a:pt x="2509" y="5423"/>
                  </a:lnTo>
                  <a:lnTo>
                    <a:pt x="2572" y="5399"/>
                  </a:lnTo>
                  <a:lnTo>
                    <a:pt x="2695" y="5343"/>
                  </a:lnTo>
                  <a:lnTo>
                    <a:pt x="2811" y="5277"/>
                  </a:lnTo>
                  <a:lnTo>
                    <a:pt x="2922" y="5203"/>
                  </a:lnTo>
                  <a:lnTo>
                    <a:pt x="3026" y="5121"/>
                  </a:lnTo>
                  <a:lnTo>
                    <a:pt x="3124" y="5033"/>
                  </a:lnTo>
                  <a:lnTo>
                    <a:pt x="3215" y="4940"/>
                  </a:lnTo>
                  <a:lnTo>
                    <a:pt x="3300" y="4840"/>
                  </a:lnTo>
                  <a:lnTo>
                    <a:pt x="3376" y="4738"/>
                  </a:lnTo>
                  <a:lnTo>
                    <a:pt x="3446" y="4631"/>
                  </a:lnTo>
                  <a:lnTo>
                    <a:pt x="3510" y="4525"/>
                  </a:lnTo>
                  <a:lnTo>
                    <a:pt x="3565" y="4415"/>
                  </a:lnTo>
                  <a:lnTo>
                    <a:pt x="3613" y="4306"/>
                  </a:lnTo>
                  <a:lnTo>
                    <a:pt x="3652" y="4196"/>
                  </a:lnTo>
                  <a:lnTo>
                    <a:pt x="3686" y="4088"/>
                  </a:lnTo>
                  <a:lnTo>
                    <a:pt x="3710" y="3983"/>
                  </a:lnTo>
                  <a:lnTo>
                    <a:pt x="3719" y="3931"/>
                  </a:lnTo>
                  <a:lnTo>
                    <a:pt x="3736" y="3929"/>
                  </a:lnTo>
                  <a:lnTo>
                    <a:pt x="3773" y="3913"/>
                  </a:lnTo>
                  <a:lnTo>
                    <a:pt x="3812" y="3882"/>
                  </a:lnTo>
                  <a:lnTo>
                    <a:pt x="3854" y="3835"/>
                  </a:lnTo>
                  <a:lnTo>
                    <a:pt x="3899" y="3766"/>
                  </a:lnTo>
                  <a:lnTo>
                    <a:pt x="3943" y="3675"/>
                  </a:lnTo>
                  <a:lnTo>
                    <a:pt x="3989" y="3560"/>
                  </a:lnTo>
                  <a:lnTo>
                    <a:pt x="4038" y="3416"/>
                  </a:lnTo>
                  <a:lnTo>
                    <a:pt x="4063" y="3332"/>
                  </a:lnTo>
                  <a:lnTo>
                    <a:pt x="4093" y="3217"/>
                  </a:lnTo>
                  <a:lnTo>
                    <a:pt x="4128" y="3028"/>
                  </a:lnTo>
                  <a:lnTo>
                    <a:pt x="4135" y="2883"/>
                  </a:lnTo>
                  <a:lnTo>
                    <a:pt x="4119" y="2774"/>
                  </a:lnTo>
                  <a:lnTo>
                    <a:pt x="4084" y="2699"/>
                  </a:lnTo>
                  <a:lnTo>
                    <a:pt x="4037" y="2651"/>
                  </a:lnTo>
                  <a:lnTo>
                    <a:pt x="3981" y="2627"/>
                  </a:lnTo>
                  <a:lnTo>
                    <a:pt x="3920" y="2619"/>
                  </a:lnTo>
                  <a:lnTo>
                    <a:pt x="3890" y="2621"/>
                  </a:lnTo>
                  <a:lnTo>
                    <a:pt x="3912" y="2556"/>
                  </a:lnTo>
                  <a:lnTo>
                    <a:pt x="3946" y="2426"/>
                  </a:lnTo>
                  <a:lnTo>
                    <a:pt x="3959" y="2362"/>
                  </a:lnTo>
                  <a:lnTo>
                    <a:pt x="3982" y="2212"/>
                  </a:lnTo>
                  <a:lnTo>
                    <a:pt x="4010" y="1941"/>
                  </a:lnTo>
                  <a:lnTo>
                    <a:pt x="4015" y="1704"/>
                  </a:lnTo>
                  <a:lnTo>
                    <a:pt x="4002" y="1498"/>
                  </a:lnTo>
                  <a:lnTo>
                    <a:pt x="3975" y="1320"/>
                  </a:lnTo>
                  <a:lnTo>
                    <a:pt x="3935" y="1171"/>
                  </a:lnTo>
                  <a:lnTo>
                    <a:pt x="3883" y="1045"/>
                  </a:lnTo>
                  <a:lnTo>
                    <a:pt x="3825" y="943"/>
                  </a:lnTo>
                  <a:lnTo>
                    <a:pt x="3762" y="861"/>
                  </a:lnTo>
                  <a:lnTo>
                    <a:pt x="3697" y="798"/>
                  </a:lnTo>
                  <a:lnTo>
                    <a:pt x="3634" y="750"/>
                  </a:lnTo>
                  <a:lnTo>
                    <a:pt x="3575" y="716"/>
                  </a:lnTo>
                  <a:lnTo>
                    <a:pt x="3495" y="682"/>
                  </a:lnTo>
                  <a:lnTo>
                    <a:pt x="3431" y="670"/>
                  </a:lnTo>
                  <a:lnTo>
                    <a:pt x="3425" y="668"/>
                  </a:lnTo>
                  <a:lnTo>
                    <a:pt x="3420" y="661"/>
                  </a:lnTo>
                  <a:lnTo>
                    <a:pt x="3366" y="579"/>
                  </a:lnTo>
                  <a:lnTo>
                    <a:pt x="3284" y="482"/>
                  </a:lnTo>
                  <a:lnTo>
                    <a:pt x="3207" y="407"/>
                  </a:lnTo>
                  <a:lnTo>
                    <a:pt x="3115" y="331"/>
                  </a:lnTo>
                  <a:lnTo>
                    <a:pt x="3003" y="255"/>
                  </a:lnTo>
                  <a:lnTo>
                    <a:pt x="2939" y="217"/>
                  </a:lnTo>
                  <a:lnTo>
                    <a:pt x="2893" y="191"/>
                  </a:lnTo>
                  <a:lnTo>
                    <a:pt x="2797" y="142"/>
                  </a:lnTo>
                  <a:lnTo>
                    <a:pt x="2690" y="99"/>
                  </a:lnTo>
                  <a:lnTo>
                    <a:pt x="2575" y="62"/>
                  </a:lnTo>
                  <a:lnTo>
                    <a:pt x="2451" y="32"/>
                  </a:lnTo>
                  <a:lnTo>
                    <a:pt x="2317" y="10"/>
                  </a:lnTo>
                  <a:lnTo>
                    <a:pt x="2175" y="0"/>
                  </a:lnTo>
                  <a:lnTo>
                    <a:pt x="2022" y="0"/>
                  </a:lnTo>
                  <a:lnTo>
                    <a:pt x="1943" y="6"/>
                  </a:lnTo>
                  <a:lnTo>
                    <a:pt x="1889" y="8"/>
                  </a:lnTo>
                  <a:lnTo>
                    <a:pt x="1787" y="21"/>
                  </a:lnTo>
                  <a:lnTo>
                    <a:pt x="1639" y="52"/>
                  </a:lnTo>
                  <a:lnTo>
                    <a:pt x="1545" y="80"/>
                  </a:lnTo>
                  <a:lnTo>
                    <a:pt x="1485" y="102"/>
                  </a:lnTo>
                  <a:lnTo>
                    <a:pt x="1371" y="151"/>
                  </a:lnTo>
                  <a:lnTo>
                    <a:pt x="1261" y="207"/>
                  </a:lnTo>
                  <a:lnTo>
                    <a:pt x="1156" y="272"/>
                  </a:lnTo>
                  <a:lnTo>
                    <a:pt x="1107" y="305"/>
                  </a:lnTo>
                  <a:lnTo>
                    <a:pt x="1047" y="344"/>
                  </a:lnTo>
                  <a:lnTo>
                    <a:pt x="929" y="430"/>
                  </a:lnTo>
                  <a:lnTo>
                    <a:pt x="816" y="524"/>
                  </a:lnTo>
                  <a:lnTo>
                    <a:pt x="708" y="625"/>
                  </a:lnTo>
                  <a:lnTo>
                    <a:pt x="658" y="678"/>
                  </a:lnTo>
                  <a:lnTo>
                    <a:pt x="579" y="762"/>
                  </a:lnTo>
                  <a:lnTo>
                    <a:pt x="466" y="901"/>
                  </a:lnTo>
                  <a:lnTo>
                    <a:pt x="397" y="1002"/>
                  </a:lnTo>
                  <a:lnTo>
                    <a:pt x="334" y="1109"/>
                  </a:lnTo>
                  <a:lnTo>
                    <a:pt x="278" y="1221"/>
                  </a:lnTo>
                  <a:lnTo>
                    <a:pt x="229" y="1341"/>
                  </a:lnTo>
                  <a:lnTo>
                    <a:pt x="188" y="1466"/>
                  </a:lnTo>
                  <a:lnTo>
                    <a:pt x="171" y="1531"/>
                  </a:lnTo>
                  <a:lnTo>
                    <a:pt x="160" y="1580"/>
                  </a:lnTo>
                  <a:lnTo>
                    <a:pt x="141" y="1680"/>
                  </a:lnTo>
                  <a:lnTo>
                    <a:pt x="126" y="1832"/>
                  </a:lnTo>
                  <a:lnTo>
                    <a:pt x="129" y="2039"/>
                  </a:lnTo>
                  <a:lnTo>
                    <a:pt x="155" y="2254"/>
                  </a:lnTo>
                  <a:lnTo>
                    <a:pt x="175" y="2365"/>
                  </a:lnTo>
                  <a:lnTo>
                    <a:pt x="188" y="2429"/>
                  </a:lnTo>
                  <a:lnTo>
                    <a:pt x="223" y="2559"/>
                  </a:lnTo>
                  <a:lnTo>
                    <a:pt x="245" y="2624"/>
                  </a:lnTo>
                  <a:lnTo>
                    <a:pt x="214" y="2621"/>
                  </a:lnTo>
                  <a:lnTo>
                    <a:pt x="154" y="2628"/>
                  </a:lnTo>
                  <a:lnTo>
                    <a:pt x="96" y="2653"/>
                  </a:lnTo>
                  <a:lnTo>
                    <a:pt x="49" y="2700"/>
                  </a:lnTo>
                  <a:lnTo>
                    <a:pt x="15" y="2776"/>
                  </a:lnTo>
                  <a:lnTo>
                    <a:pt x="0" y="2884"/>
                  </a:lnTo>
                  <a:lnTo>
                    <a:pt x="7" y="3030"/>
                  </a:lnTo>
                  <a:lnTo>
                    <a:pt x="41" y="3220"/>
                  </a:lnTo>
                  <a:lnTo>
                    <a:pt x="72" y="3334"/>
                  </a:lnTo>
                  <a:lnTo>
                    <a:pt x="96" y="3417"/>
                  </a:lnTo>
                  <a:lnTo>
                    <a:pt x="145" y="3560"/>
                  </a:lnTo>
                  <a:lnTo>
                    <a:pt x="193" y="3677"/>
                  </a:lnTo>
                  <a:lnTo>
                    <a:pt x="237" y="3766"/>
                  </a:lnTo>
                  <a:lnTo>
                    <a:pt x="282" y="3835"/>
                  </a:lnTo>
                  <a:lnTo>
                    <a:pt x="322" y="3882"/>
                  </a:lnTo>
                  <a:lnTo>
                    <a:pt x="363" y="3913"/>
                  </a:lnTo>
                  <a:lnTo>
                    <a:pt x="400" y="3929"/>
                  </a:lnTo>
                  <a:lnTo>
                    <a:pt x="417" y="39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A4FCC167-49DC-48D4-9FCF-D109667185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7" y="2094"/>
              <a:ext cx="2608" cy="1334"/>
            </a:xfrm>
            <a:custGeom>
              <a:avLst/>
              <a:gdLst>
                <a:gd name="T0" fmla="*/ 6989 w 7824"/>
                <a:gd name="T1" fmla="*/ 787 h 4004"/>
                <a:gd name="T2" fmla="*/ 6551 w 7824"/>
                <a:gd name="T3" fmla="*/ 644 h 4004"/>
                <a:gd name="T4" fmla="*/ 5947 w 7824"/>
                <a:gd name="T5" fmla="*/ 378 h 4004"/>
                <a:gd name="T6" fmla="*/ 5514 w 7824"/>
                <a:gd name="T7" fmla="*/ 137 h 4004"/>
                <a:gd name="T8" fmla="*/ 5302 w 7824"/>
                <a:gd name="T9" fmla="*/ 0 h 4004"/>
                <a:gd name="T10" fmla="*/ 4562 w 7824"/>
                <a:gd name="T11" fmla="*/ 2339 h 4004"/>
                <a:gd name="T12" fmla="*/ 4458 w 7824"/>
                <a:gd name="T13" fmla="*/ 2649 h 4004"/>
                <a:gd name="T14" fmla="*/ 4202 w 7824"/>
                <a:gd name="T15" fmla="*/ 1613 h 4004"/>
                <a:gd name="T16" fmla="*/ 4389 w 7824"/>
                <a:gd name="T17" fmla="*/ 1268 h 4004"/>
                <a:gd name="T18" fmla="*/ 4449 w 7824"/>
                <a:gd name="T19" fmla="*/ 1011 h 4004"/>
                <a:gd name="T20" fmla="*/ 4415 w 7824"/>
                <a:gd name="T21" fmla="*/ 831 h 4004"/>
                <a:gd name="T22" fmla="*/ 4315 w 7824"/>
                <a:gd name="T23" fmla="*/ 713 h 4004"/>
                <a:gd name="T24" fmla="*/ 4184 w 7824"/>
                <a:gd name="T25" fmla="*/ 646 h 4004"/>
                <a:gd name="T26" fmla="*/ 4020 w 7824"/>
                <a:gd name="T27" fmla="*/ 610 h 4004"/>
                <a:gd name="T28" fmla="*/ 3913 w 7824"/>
                <a:gd name="T29" fmla="*/ 605 h 4004"/>
                <a:gd name="T30" fmla="*/ 3805 w 7824"/>
                <a:gd name="T31" fmla="*/ 610 h 4004"/>
                <a:gd name="T32" fmla="*/ 3643 w 7824"/>
                <a:gd name="T33" fmla="*/ 646 h 4004"/>
                <a:gd name="T34" fmla="*/ 3510 w 7824"/>
                <a:gd name="T35" fmla="*/ 713 h 4004"/>
                <a:gd name="T36" fmla="*/ 3411 w 7824"/>
                <a:gd name="T37" fmla="*/ 831 h 4004"/>
                <a:gd name="T38" fmla="*/ 3376 w 7824"/>
                <a:gd name="T39" fmla="*/ 1011 h 4004"/>
                <a:gd name="T40" fmla="*/ 3437 w 7824"/>
                <a:gd name="T41" fmla="*/ 1268 h 4004"/>
                <a:gd name="T42" fmla="*/ 3624 w 7824"/>
                <a:gd name="T43" fmla="*/ 1613 h 4004"/>
                <a:gd name="T44" fmla="*/ 3368 w 7824"/>
                <a:gd name="T45" fmla="*/ 2649 h 4004"/>
                <a:gd name="T46" fmla="*/ 3264 w 7824"/>
                <a:gd name="T47" fmla="*/ 2339 h 4004"/>
                <a:gd name="T48" fmla="*/ 2522 w 7824"/>
                <a:gd name="T49" fmla="*/ 0 h 4004"/>
                <a:gd name="T50" fmla="*/ 2310 w 7824"/>
                <a:gd name="T51" fmla="*/ 137 h 4004"/>
                <a:gd name="T52" fmla="*/ 1877 w 7824"/>
                <a:gd name="T53" fmla="*/ 378 h 4004"/>
                <a:gd name="T54" fmla="*/ 1273 w 7824"/>
                <a:gd name="T55" fmla="*/ 644 h 4004"/>
                <a:gd name="T56" fmla="*/ 835 w 7824"/>
                <a:gd name="T57" fmla="*/ 787 h 4004"/>
                <a:gd name="T58" fmla="*/ 677 w 7824"/>
                <a:gd name="T59" fmla="*/ 830 h 4004"/>
                <a:gd name="T60" fmla="*/ 449 w 7824"/>
                <a:gd name="T61" fmla="*/ 942 h 4004"/>
                <a:gd name="T62" fmla="*/ 278 w 7824"/>
                <a:gd name="T63" fmla="*/ 1099 h 4004"/>
                <a:gd name="T64" fmla="*/ 154 w 7824"/>
                <a:gd name="T65" fmla="*/ 1291 h 4004"/>
                <a:gd name="T66" fmla="*/ 73 w 7824"/>
                <a:gd name="T67" fmla="*/ 1502 h 4004"/>
                <a:gd name="T68" fmla="*/ 16 w 7824"/>
                <a:gd name="T69" fmla="*/ 1776 h 4004"/>
                <a:gd name="T70" fmla="*/ 1 w 7824"/>
                <a:gd name="T71" fmla="*/ 2176 h 4004"/>
                <a:gd name="T72" fmla="*/ 12 w 7824"/>
                <a:gd name="T73" fmla="*/ 2329 h 4004"/>
                <a:gd name="T74" fmla="*/ 75 w 7824"/>
                <a:gd name="T75" fmla="*/ 2971 h 4004"/>
                <a:gd name="T76" fmla="*/ 135 w 7824"/>
                <a:gd name="T77" fmla="*/ 3104 h 4004"/>
                <a:gd name="T78" fmla="*/ 766 w 7824"/>
                <a:gd name="T79" fmla="*/ 3409 h 4004"/>
                <a:gd name="T80" fmla="*/ 1230 w 7824"/>
                <a:gd name="T81" fmla="*/ 3582 h 4004"/>
                <a:gd name="T82" fmla="*/ 1805 w 7824"/>
                <a:gd name="T83" fmla="*/ 3749 h 4004"/>
                <a:gd name="T84" fmla="*/ 2485 w 7824"/>
                <a:gd name="T85" fmla="*/ 3890 h 4004"/>
                <a:gd name="T86" fmla="*/ 3265 w 7824"/>
                <a:gd name="T87" fmla="*/ 3981 h 4004"/>
                <a:gd name="T88" fmla="*/ 3913 w 7824"/>
                <a:gd name="T89" fmla="*/ 4004 h 4004"/>
                <a:gd name="T90" fmla="*/ 4562 w 7824"/>
                <a:gd name="T91" fmla="*/ 3982 h 4004"/>
                <a:gd name="T92" fmla="*/ 5341 w 7824"/>
                <a:gd name="T93" fmla="*/ 3890 h 4004"/>
                <a:gd name="T94" fmla="*/ 6021 w 7824"/>
                <a:gd name="T95" fmla="*/ 3750 h 4004"/>
                <a:gd name="T96" fmla="*/ 6595 w 7824"/>
                <a:gd name="T97" fmla="*/ 3583 h 4004"/>
                <a:gd name="T98" fmla="*/ 7059 w 7824"/>
                <a:gd name="T99" fmla="*/ 3411 h 4004"/>
                <a:gd name="T100" fmla="*/ 7690 w 7824"/>
                <a:gd name="T101" fmla="*/ 3104 h 4004"/>
                <a:gd name="T102" fmla="*/ 7751 w 7824"/>
                <a:gd name="T103" fmla="*/ 2971 h 4004"/>
                <a:gd name="T104" fmla="*/ 7814 w 7824"/>
                <a:gd name="T105" fmla="*/ 2329 h 4004"/>
                <a:gd name="T106" fmla="*/ 7824 w 7824"/>
                <a:gd name="T107" fmla="*/ 2176 h 4004"/>
                <a:gd name="T108" fmla="*/ 7808 w 7824"/>
                <a:gd name="T109" fmla="*/ 1776 h 4004"/>
                <a:gd name="T110" fmla="*/ 7752 w 7824"/>
                <a:gd name="T111" fmla="*/ 1502 h 4004"/>
                <a:gd name="T112" fmla="*/ 7670 w 7824"/>
                <a:gd name="T113" fmla="*/ 1291 h 4004"/>
                <a:gd name="T114" fmla="*/ 7546 w 7824"/>
                <a:gd name="T115" fmla="*/ 1099 h 4004"/>
                <a:gd name="T116" fmla="*/ 7375 w 7824"/>
                <a:gd name="T117" fmla="*/ 942 h 4004"/>
                <a:gd name="T118" fmla="*/ 7147 w 7824"/>
                <a:gd name="T119" fmla="*/ 830 h 4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824" h="4004">
                  <a:moveTo>
                    <a:pt x="7079" y="811"/>
                  </a:moveTo>
                  <a:lnTo>
                    <a:pt x="6989" y="787"/>
                  </a:lnTo>
                  <a:lnTo>
                    <a:pt x="6809" y="733"/>
                  </a:lnTo>
                  <a:lnTo>
                    <a:pt x="6551" y="644"/>
                  </a:lnTo>
                  <a:lnTo>
                    <a:pt x="6231" y="512"/>
                  </a:lnTo>
                  <a:lnTo>
                    <a:pt x="5947" y="378"/>
                  </a:lnTo>
                  <a:lnTo>
                    <a:pt x="5705" y="248"/>
                  </a:lnTo>
                  <a:lnTo>
                    <a:pt x="5514" y="137"/>
                  </a:lnTo>
                  <a:lnTo>
                    <a:pt x="5326" y="18"/>
                  </a:lnTo>
                  <a:lnTo>
                    <a:pt x="5302" y="0"/>
                  </a:lnTo>
                  <a:lnTo>
                    <a:pt x="4680" y="1969"/>
                  </a:lnTo>
                  <a:lnTo>
                    <a:pt x="4562" y="2339"/>
                  </a:lnTo>
                  <a:lnTo>
                    <a:pt x="4560" y="2333"/>
                  </a:lnTo>
                  <a:lnTo>
                    <a:pt x="4458" y="2649"/>
                  </a:lnTo>
                  <a:lnTo>
                    <a:pt x="4129" y="1717"/>
                  </a:lnTo>
                  <a:lnTo>
                    <a:pt x="4202" y="1613"/>
                  </a:lnTo>
                  <a:lnTo>
                    <a:pt x="4314" y="1429"/>
                  </a:lnTo>
                  <a:lnTo>
                    <a:pt x="4389" y="1268"/>
                  </a:lnTo>
                  <a:lnTo>
                    <a:pt x="4433" y="1129"/>
                  </a:lnTo>
                  <a:lnTo>
                    <a:pt x="4449" y="1011"/>
                  </a:lnTo>
                  <a:lnTo>
                    <a:pt x="4442" y="912"/>
                  </a:lnTo>
                  <a:lnTo>
                    <a:pt x="4415" y="831"/>
                  </a:lnTo>
                  <a:lnTo>
                    <a:pt x="4371" y="765"/>
                  </a:lnTo>
                  <a:lnTo>
                    <a:pt x="4315" y="713"/>
                  </a:lnTo>
                  <a:lnTo>
                    <a:pt x="4252" y="674"/>
                  </a:lnTo>
                  <a:lnTo>
                    <a:pt x="4184" y="646"/>
                  </a:lnTo>
                  <a:lnTo>
                    <a:pt x="4115" y="627"/>
                  </a:lnTo>
                  <a:lnTo>
                    <a:pt x="4020" y="610"/>
                  </a:lnTo>
                  <a:lnTo>
                    <a:pt x="3931" y="605"/>
                  </a:lnTo>
                  <a:lnTo>
                    <a:pt x="3913" y="605"/>
                  </a:lnTo>
                  <a:lnTo>
                    <a:pt x="3896" y="605"/>
                  </a:lnTo>
                  <a:lnTo>
                    <a:pt x="3805" y="610"/>
                  </a:lnTo>
                  <a:lnTo>
                    <a:pt x="3710" y="627"/>
                  </a:lnTo>
                  <a:lnTo>
                    <a:pt x="3643" y="646"/>
                  </a:lnTo>
                  <a:lnTo>
                    <a:pt x="3574" y="674"/>
                  </a:lnTo>
                  <a:lnTo>
                    <a:pt x="3510" y="713"/>
                  </a:lnTo>
                  <a:lnTo>
                    <a:pt x="3455" y="765"/>
                  </a:lnTo>
                  <a:lnTo>
                    <a:pt x="3411" y="831"/>
                  </a:lnTo>
                  <a:lnTo>
                    <a:pt x="3383" y="912"/>
                  </a:lnTo>
                  <a:lnTo>
                    <a:pt x="3376" y="1011"/>
                  </a:lnTo>
                  <a:lnTo>
                    <a:pt x="3392" y="1129"/>
                  </a:lnTo>
                  <a:lnTo>
                    <a:pt x="3437" y="1268"/>
                  </a:lnTo>
                  <a:lnTo>
                    <a:pt x="3512" y="1429"/>
                  </a:lnTo>
                  <a:lnTo>
                    <a:pt x="3624" y="1613"/>
                  </a:lnTo>
                  <a:lnTo>
                    <a:pt x="3696" y="1717"/>
                  </a:lnTo>
                  <a:lnTo>
                    <a:pt x="3368" y="2649"/>
                  </a:lnTo>
                  <a:lnTo>
                    <a:pt x="3265" y="2333"/>
                  </a:lnTo>
                  <a:lnTo>
                    <a:pt x="3264" y="2339"/>
                  </a:lnTo>
                  <a:lnTo>
                    <a:pt x="3147" y="1969"/>
                  </a:lnTo>
                  <a:lnTo>
                    <a:pt x="2522" y="0"/>
                  </a:lnTo>
                  <a:lnTo>
                    <a:pt x="2498" y="18"/>
                  </a:lnTo>
                  <a:lnTo>
                    <a:pt x="2310" y="137"/>
                  </a:lnTo>
                  <a:lnTo>
                    <a:pt x="2119" y="248"/>
                  </a:lnTo>
                  <a:lnTo>
                    <a:pt x="1877" y="378"/>
                  </a:lnTo>
                  <a:lnTo>
                    <a:pt x="1593" y="512"/>
                  </a:lnTo>
                  <a:lnTo>
                    <a:pt x="1273" y="644"/>
                  </a:lnTo>
                  <a:lnTo>
                    <a:pt x="1015" y="733"/>
                  </a:lnTo>
                  <a:lnTo>
                    <a:pt x="835" y="787"/>
                  </a:lnTo>
                  <a:lnTo>
                    <a:pt x="745" y="811"/>
                  </a:lnTo>
                  <a:lnTo>
                    <a:pt x="677" y="830"/>
                  </a:lnTo>
                  <a:lnTo>
                    <a:pt x="556" y="879"/>
                  </a:lnTo>
                  <a:lnTo>
                    <a:pt x="449" y="942"/>
                  </a:lnTo>
                  <a:lnTo>
                    <a:pt x="357" y="1016"/>
                  </a:lnTo>
                  <a:lnTo>
                    <a:pt x="278" y="1099"/>
                  </a:lnTo>
                  <a:lnTo>
                    <a:pt x="210" y="1191"/>
                  </a:lnTo>
                  <a:lnTo>
                    <a:pt x="154" y="1291"/>
                  </a:lnTo>
                  <a:lnTo>
                    <a:pt x="109" y="1394"/>
                  </a:lnTo>
                  <a:lnTo>
                    <a:pt x="73" y="1502"/>
                  </a:lnTo>
                  <a:lnTo>
                    <a:pt x="45" y="1612"/>
                  </a:lnTo>
                  <a:lnTo>
                    <a:pt x="16" y="1776"/>
                  </a:lnTo>
                  <a:lnTo>
                    <a:pt x="0" y="1986"/>
                  </a:lnTo>
                  <a:lnTo>
                    <a:pt x="1" y="2176"/>
                  </a:lnTo>
                  <a:lnTo>
                    <a:pt x="7" y="2258"/>
                  </a:lnTo>
                  <a:lnTo>
                    <a:pt x="12" y="2329"/>
                  </a:lnTo>
                  <a:lnTo>
                    <a:pt x="46" y="2706"/>
                  </a:lnTo>
                  <a:lnTo>
                    <a:pt x="75" y="2971"/>
                  </a:lnTo>
                  <a:lnTo>
                    <a:pt x="91" y="3075"/>
                  </a:lnTo>
                  <a:lnTo>
                    <a:pt x="135" y="3104"/>
                  </a:lnTo>
                  <a:lnTo>
                    <a:pt x="491" y="3288"/>
                  </a:lnTo>
                  <a:lnTo>
                    <a:pt x="766" y="3409"/>
                  </a:lnTo>
                  <a:lnTo>
                    <a:pt x="984" y="3496"/>
                  </a:lnTo>
                  <a:lnTo>
                    <a:pt x="1230" y="3582"/>
                  </a:lnTo>
                  <a:lnTo>
                    <a:pt x="1504" y="3668"/>
                  </a:lnTo>
                  <a:lnTo>
                    <a:pt x="1805" y="3749"/>
                  </a:lnTo>
                  <a:lnTo>
                    <a:pt x="2132" y="3824"/>
                  </a:lnTo>
                  <a:lnTo>
                    <a:pt x="2485" y="3890"/>
                  </a:lnTo>
                  <a:lnTo>
                    <a:pt x="2862" y="3943"/>
                  </a:lnTo>
                  <a:lnTo>
                    <a:pt x="3265" y="3981"/>
                  </a:lnTo>
                  <a:lnTo>
                    <a:pt x="3690" y="4003"/>
                  </a:lnTo>
                  <a:lnTo>
                    <a:pt x="3913" y="4004"/>
                  </a:lnTo>
                  <a:lnTo>
                    <a:pt x="4135" y="4003"/>
                  </a:lnTo>
                  <a:lnTo>
                    <a:pt x="4562" y="3982"/>
                  </a:lnTo>
                  <a:lnTo>
                    <a:pt x="4963" y="3943"/>
                  </a:lnTo>
                  <a:lnTo>
                    <a:pt x="5341" y="3890"/>
                  </a:lnTo>
                  <a:lnTo>
                    <a:pt x="5694" y="3825"/>
                  </a:lnTo>
                  <a:lnTo>
                    <a:pt x="6021" y="3750"/>
                  </a:lnTo>
                  <a:lnTo>
                    <a:pt x="6322" y="3668"/>
                  </a:lnTo>
                  <a:lnTo>
                    <a:pt x="6595" y="3583"/>
                  </a:lnTo>
                  <a:lnTo>
                    <a:pt x="6842" y="3496"/>
                  </a:lnTo>
                  <a:lnTo>
                    <a:pt x="7059" y="3411"/>
                  </a:lnTo>
                  <a:lnTo>
                    <a:pt x="7336" y="3288"/>
                  </a:lnTo>
                  <a:lnTo>
                    <a:pt x="7690" y="3104"/>
                  </a:lnTo>
                  <a:lnTo>
                    <a:pt x="7735" y="3075"/>
                  </a:lnTo>
                  <a:lnTo>
                    <a:pt x="7751" y="2971"/>
                  </a:lnTo>
                  <a:lnTo>
                    <a:pt x="7781" y="2706"/>
                  </a:lnTo>
                  <a:lnTo>
                    <a:pt x="7814" y="2329"/>
                  </a:lnTo>
                  <a:lnTo>
                    <a:pt x="7820" y="2258"/>
                  </a:lnTo>
                  <a:lnTo>
                    <a:pt x="7824" y="2176"/>
                  </a:lnTo>
                  <a:lnTo>
                    <a:pt x="7824" y="1986"/>
                  </a:lnTo>
                  <a:lnTo>
                    <a:pt x="7808" y="1776"/>
                  </a:lnTo>
                  <a:lnTo>
                    <a:pt x="7779" y="1612"/>
                  </a:lnTo>
                  <a:lnTo>
                    <a:pt x="7752" y="1502"/>
                  </a:lnTo>
                  <a:lnTo>
                    <a:pt x="7715" y="1394"/>
                  </a:lnTo>
                  <a:lnTo>
                    <a:pt x="7670" y="1291"/>
                  </a:lnTo>
                  <a:lnTo>
                    <a:pt x="7614" y="1191"/>
                  </a:lnTo>
                  <a:lnTo>
                    <a:pt x="7546" y="1099"/>
                  </a:lnTo>
                  <a:lnTo>
                    <a:pt x="7467" y="1016"/>
                  </a:lnTo>
                  <a:lnTo>
                    <a:pt x="7375" y="942"/>
                  </a:lnTo>
                  <a:lnTo>
                    <a:pt x="7268" y="879"/>
                  </a:lnTo>
                  <a:lnTo>
                    <a:pt x="7147" y="830"/>
                  </a:lnTo>
                  <a:lnTo>
                    <a:pt x="7079" y="8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oup 9">
            <a:extLst>
              <a:ext uri="{FF2B5EF4-FFF2-40B4-BE49-F238E27FC236}">
                <a16:creationId xmlns:a16="http://schemas.microsoft.com/office/drawing/2014/main" id="{9BC4C66F-5EE9-474E-ADD6-541F8504768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096305" y="4512610"/>
            <a:ext cx="177796" cy="207573"/>
            <a:chOff x="4789" y="306"/>
            <a:chExt cx="2675" cy="312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5" name="Freeform 10">
              <a:extLst>
                <a:ext uri="{FF2B5EF4-FFF2-40B4-BE49-F238E27FC236}">
                  <a16:creationId xmlns:a16="http://schemas.microsoft.com/office/drawing/2014/main" id="{836B5F69-25C9-4F3C-96A8-31F437174C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5" y="306"/>
              <a:ext cx="1953" cy="3050"/>
            </a:xfrm>
            <a:custGeom>
              <a:avLst/>
              <a:gdLst>
                <a:gd name="T0" fmla="*/ 4028 w 5858"/>
                <a:gd name="T1" fmla="*/ 5557 h 9152"/>
                <a:gd name="T2" fmla="*/ 4331 w 5858"/>
                <a:gd name="T3" fmla="*/ 5548 h 9152"/>
                <a:gd name="T4" fmla="*/ 4795 w 5858"/>
                <a:gd name="T5" fmla="*/ 5488 h 9152"/>
                <a:gd name="T6" fmla="*/ 5097 w 5858"/>
                <a:gd name="T7" fmla="*/ 5414 h 9152"/>
                <a:gd name="T8" fmla="*/ 5398 w 5858"/>
                <a:gd name="T9" fmla="*/ 5303 h 9152"/>
                <a:gd name="T10" fmla="*/ 5678 w 5858"/>
                <a:gd name="T11" fmla="*/ 5146 h 9152"/>
                <a:gd name="T12" fmla="*/ 5858 w 5858"/>
                <a:gd name="T13" fmla="*/ 4994 h 9152"/>
                <a:gd name="T14" fmla="*/ 5783 w 5858"/>
                <a:gd name="T15" fmla="*/ 4964 h 9152"/>
                <a:gd name="T16" fmla="*/ 5630 w 5858"/>
                <a:gd name="T17" fmla="*/ 4864 h 9152"/>
                <a:gd name="T18" fmla="*/ 5486 w 5858"/>
                <a:gd name="T19" fmla="*/ 4724 h 9152"/>
                <a:gd name="T20" fmla="*/ 5343 w 5858"/>
                <a:gd name="T21" fmla="*/ 4513 h 9152"/>
                <a:gd name="T22" fmla="*/ 5224 w 5858"/>
                <a:gd name="T23" fmla="*/ 4221 h 9152"/>
                <a:gd name="T24" fmla="*/ 5149 w 5858"/>
                <a:gd name="T25" fmla="*/ 3832 h 9152"/>
                <a:gd name="T26" fmla="*/ 5143 w 5858"/>
                <a:gd name="T27" fmla="*/ 3335 h 9152"/>
                <a:gd name="T28" fmla="*/ 5169 w 5858"/>
                <a:gd name="T29" fmla="*/ 3046 h 9152"/>
                <a:gd name="T30" fmla="*/ 5189 w 5858"/>
                <a:gd name="T31" fmla="*/ 2478 h 9152"/>
                <a:gd name="T32" fmla="*/ 5158 w 5858"/>
                <a:gd name="T33" fmla="*/ 1948 h 9152"/>
                <a:gd name="T34" fmla="*/ 5068 w 5858"/>
                <a:gd name="T35" fmla="*/ 1472 h 9152"/>
                <a:gd name="T36" fmla="*/ 4917 w 5858"/>
                <a:gd name="T37" fmla="*/ 1060 h 9152"/>
                <a:gd name="T38" fmla="*/ 4728 w 5858"/>
                <a:gd name="T39" fmla="*/ 769 h 9152"/>
                <a:gd name="T40" fmla="*/ 4597 w 5858"/>
                <a:gd name="T41" fmla="*/ 634 h 9152"/>
                <a:gd name="T42" fmla="*/ 4448 w 5858"/>
                <a:gd name="T43" fmla="*/ 524 h 9152"/>
                <a:gd name="T44" fmla="*/ 4278 w 5858"/>
                <a:gd name="T45" fmla="*/ 444 h 9152"/>
                <a:gd name="T46" fmla="*/ 4089 w 5858"/>
                <a:gd name="T47" fmla="*/ 392 h 9152"/>
                <a:gd name="T48" fmla="*/ 3880 w 5858"/>
                <a:gd name="T49" fmla="*/ 372 h 9152"/>
                <a:gd name="T50" fmla="*/ 3710 w 5858"/>
                <a:gd name="T51" fmla="*/ 379 h 9152"/>
                <a:gd name="T52" fmla="*/ 3553 w 5858"/>
                <a:gd name="T53" fmla="*/ 239 h 9152"/>
                <a:gd name="T54" fmla="*/ 3353 w 5858"/>
                <a:gd name="T55" fmla="*/ 124 h 9152"/>
                <a:gd name="T56" fmla="*/ 3137 w 5858"/>
                <a:gd name="T57" fmla="*/ 46 h 9152"/>
                <a:gd name="T58" fmla="*/ 2870 w 5858"/>
                <a:gd name="T59" fmla="*/ 3 h 9152"/>
                <a:gd name="T60" fmla="*/ 2552 w 5858"/>
                <a:gd name="T61" fmla="*/ 13 h 9152"/>
                <a:gd name="T62" fmla="*/ 2185 w 5858"/>
                <a:gd name="T63" fmla="*/ 100 h 9152"/>
                <a:gd name="T64" fmla="*/ 2010 w 5858"/>
                <a:gd name="T65" fmla="*/ 165 h 9152"/>
                <a:gd name="T66" fmla="*/ 1770 w 5858"/>
                <a:gd name="T67" fmla="*/ 277 h 9152"/>
                <a:gd name="T68" fmla="*/ 1548 w 5858"/>
                <a:gd name="T69" fmla="*/ 422 h 9152"/>
                <a:gd name="T70" fmla="*/ 1323 w 5858"/>
                <a:gd name="T71" fmla="*/ 640 h 9152"/>
                <a:gd name="T72" fmla="*/ 1112 w 5858"/>
                <a:gd name="T73" fmla="*/ 948 h 9152"/>
                <a:gd name="T74" fmla="*/ 936 w 5858"/>
                <a:gd name="T75" fmla="*/ 1364 h 9152"/>
                <a:gd name="T76" fmla="*/ 814 w 5858"/>
                <a:gd name="T77" fmla="*/ 1907 h 9152"/>
                <a:gd name="T78" fmla="*/ 765 w 5858"/>
                <a:gd name="T79" fmla="*/ 2596 h 9152"/>
                <a:gd name="T80" fmla="*/ 770 w 5858"/>
                <a:gd name="T81" fmla="*/ 2994 h 9152"/>
                <a:gd name="T82" fmla="*/ 734 w 5858"/>
                <a:gd name="T83" fmla="*/ 3660 h 9152"/>
                <a:gd name="T84" fmla="*/ 641 w 5858"/>
                <a:gd name="T85" fmla="*/ 4157 h 9152"/>
                <a:gd name="T86" fmla="*/ 511 w 5858"/>
                <a:gd name="T87" fmla="*/ 4510 h 9152"/>
                <a:gd name="T88" fmla="*/ 364 w 5858"/>
                <a:gd name="T89" fmla="*/ 4742 h 9152"/>
                <a:gd name="T90" fmla="*/ 220 w 5858"/>
                <a:gd name="T91" fmla="*/ 4879 h 9152"/>
                <a:gd name="T92" fmla="*/ 72 w 5858"/>
                <a:gd name="T93" fmla="*/ 4955 h 9152"/>
                <a:gd name="T94" fmla="*/ 0 w 5858"/>
                <a:gd name="T95" fmla="*/ 4969 h 9152"/>
                <a:gd name="T96" fmla="*/ 138 w 5858"/>
                <a:gd name="T97" fmla="*/ 5110 h 9152"/>
                <a:gd name="T98" fmla="*/ 337 w 5858"/>
                <a:gd name="T99" fmla="*/ 5246 h 9152"/>
                <a:gd name="T100" fmla="*/ 569 w 5858"/>
                <a:gd name="T101" fmla="*/ 5358 h 9152"/>
                <a:gd name="T102" fmla="*/ 871 w 5858"/>
                <a:gd name="T103" fmla="*/ 5460 h 9152"/>
                <a:gd name="T104" fmla="*/ 1253 w 5858"/>
                <a:gd name="T105" fmla="*/ 5535 h 9152"/>
                <a:gd name="T106" fmla="*/ 1722 w 5858"/>
                <a:gd name="T107" fmla="*/ 5570 h 9152"/>
                <a:gd name="T108" fmla="*/ 1853 w 5858"/>
                <a:gd name="T109" fmla="*/ 5973 h 9152"/>
                <a:gd name="T110" fmla="*/ 4030 w 5858"/>
                <a:gd name="T111" fmla="*/ 5979 h 9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858" h="9152">
                  <a:moveTo>
                    <a:pt x="4028" y="5950"/>
                  </a:moveTo>
                  <a:lnTo>
                    <a:pt x="4028" y="5557"/>
                  </a:lnTo>
                  <a:lnTo>
                    <a:pt x="4067" y="5558"/>
                  </a:lnTo>
                  <a:lnTo>
                    <a:pt x="4331" y="5548"/>
                  </a:lnTo>
                  <a:lnTo>
                    <a:pt x="4580" y="5522"/>
                  </a:lnTo>
                  <a:lnTo>
                    <a:pt x="4795" y="5488"/>
                  </a:lnTo>
                  <a:lnTo>
                    <a:pt x="4944" y="5456"/>
                  </a:lnTo>
                  <a:lnTo>
                    <a:pt x="5097" y="5414"/>
                  </a:lnTo>
                  <a:lnTo>
                    <a:pt x="5248" y="5365"/>
                  </a:lnTo>
                  <a:lnTo>
                    <a:pt x="5398" y="5303"/>
                  </a:lnTo>
                  <a:lnTo>
                    <a:pt x="5542" y="5231"/>
                  </a:lnTo>
                  <a:lnTo>
                    <a:pt x="5678" y="5146"/>
                  </a:lnTo>
                  <a:lnTo>
                    <a:pt x="5801" y="5048"/>
                  </a:lnTo>
                  <a:lnTo>
                    <a:pt x="5858" y="4994"/>
                  </a:lnTo>
                  <a:lnTo>
                    <a:pt x="5852" y="4992"/>
                  </a:lnTo>
                  <a:lnTo>
                    <a:pt x="5783" y="4964"/>
                  </a:lnTo>
                  <a:lnTo>
                    <a:pt x="5696" y="4913"/>
                  </a:lnTo>
                  <a:lnTo>
                    <a:pt x="5630" y="4864"/>
                  </a:lnTo>
                  <a:lnTo>
                    <a:pt x="5559" y="4802"/>
                  </a:lnTo>
                  <a:lnTo>
                    <a:pt x="5486" y="4724"/>
                  </a:lnTo>
                  <a:lnTo>
                    <a:pt x="5413" y="4628"/>
                  </a:lnTo>
                  <a:lnTo>
                    <a:pt x="5343" y="4513"/>
                  </a:lnTo>
                  <a:lnTo>
                    <a:pt x="5279" y="4377"/>
                  </a:lnTo>
                  <a:lnTo>
                    <a:pt x="5224" y="4221"/>
                  </a:lnTo>
                  <a:lnTo>
                    <a:pt x="5179" y="4038"/>
                  </a:lnTo>
                  <a:lnTo>
                    <a:pt x="5149" y="3832"/>
                  </a:lnTo>
                  <a:lnTo>
                    <a:pt x="5136" y="3597"/>
                  </a:lnTo>
                  <a:lnTo>
                    <a:pt x="5143" y="3335"/>
                  </a:lnTo>
                  <a:lnTo>
                    <a:pt x="5156" y="3191"/>
                  </a:lnTo>
                  <a:lnTo>
                    <a:pt x="5169" y="3046"/>
                  </a:lnTo>
                  <a:lnTo>
                    <a:pt x="5186" y="2759"/>
                  </a:lnTo>
                  <a:lnTo>
                    <a:pt x="5189" y="2478"/>
                  </a:lnTo>
                  <a:lnTo>
                    <a:pt x="5181" y="2209"/>
                  </a:lnTo>
                  <a:lnTo>
                    <a:pt x="5158" y="1948"/>
                  </a:lnTo>
                  <a:lnTo>
                    <a:pt x="5122" y="1702"/>
                  </a:lnTo>
                  <a:lnTo>
                    <a:pt x="5068" y="1472"/>
                  </a:lnTo>
                  <a:lnTo>
                    <a:pt x="5001" y="1257"/>
                  </a:lnTo>
                  <a:lnTo>
                    <a:pt x="4917" y="1060"/>
                  </a:lnTo>
                  <a:lnTo>
                    <a:pt x="4816" y="886"/>
                  </a:lnTo>
                  <a:lnTo>
                    <a:pt x="4728" y="769"/>
                  </a:lnTo>
                  <a:lnTo>
                    <a:pt x="4665" y="699"/>
                  </a:lnTo>
                  <a:lnTo>
                    <a:pt x="4597" y="634"/>
                  </a:lnTo>
                  <a:lnTo>
                    <a:pt x="4524" y="576"/>
                  </a:lnTo>
                  <a:lnTo>
                    <a:pt x="4448" y="524"/>
                  </a:lnTo>
                  <a:lnTo>
                    <a:pt x="4365" y="481"/>
                  </a:lnTo>
                  <a:lnTo>
                    <a:pt x="4278" y="444"/>
                  </a:lnTo>
                  <a:lnTo>
                    <a:pt x="4185" y="414"/>
                  </a:lnTo>
                  <a:lnTo>
                    <a:pt x="4089" y="392"/>
                  </a:lnTo>
                  <a:lnTo>
                    <a:pt x="3987" y="378"/>
                  </a:lnTo>
                  <a:lnTo>
                    <a:pt x="3880" y="372"/>
                  </a:lnTo>
                  <a:lnTo>
                    <a:pt x="3768" y="373"/>
                  </a:lnTo>
                  <a:lnTo>
                    <a:pt x="3710" y="379"/>
                  </a:lnTo>
                  <a:lnTo>
                    <a:pt x="3693" y="357"/>
                  </a:lnTo>
                  <a:lnTo>
                    <a:pt x="3553" y="239"/>
                  </a:lnTo>
                  <a:lnTo>
                    <a:pt x="3441" y="170"/>
                  </a:lnTo>
                  <a:lnTo>
                    <a:pt x="3353" y="124"/>
                  </a:lnTo>
                  <a:lnTo>
                    <a:pt x="3251" y="82"/>
                  </a:lnTo>
                  <a:lnTo>
                    <a:pt x="3137" y="46"/>
                  </a:lnTo>
                  <a:lnTo>
                    <a:pt x="3009" y="19"/>
                  </a:lnTo>
                  <a:lnTo>
                    <a:pt x="2870" y="3"/>
                  </a:lnTo>
                  <a:lnTo>
                    <a:pt x="2718" y="0"/>
                  </a:lnTo>
                  <a:lnTo>
                    <a:pt x="2552" y="13"/>
                  </a:lnTo>
                  <a:lnTo>
                    <a:pt x="2375" y="46"/>
                  </a:lnTo>
                  <a:lnTo>
                    <a:pt x="2185" y="100"/>
                  </a:lnTo>
                  <a:lnTo>
                    <a:pt x="2085" y="137"/>
                  </a:lnTo>
                  <a:lnTo>
                    <a:pt x="2010" y="165"/>
                  </a:lnTo>
                  <a:lnTo>
                    <a:pt x="1872" y="225"/>
                  </a:lnTo>
                  <a:lnTo>
                    <a:pt x="1770" y="277"/>
                  </a:lnTo>
                  <a:lnTo>
                    <a:pt x="1660" y="342"/>
                  </a:lnTo>
                  <a:lnTo>
                    <a:pt x="1548" y="422"/>
                  </a:lnTo>
                  <a:lnTo>
                    <a:pt x="1434" y="522"/>
                  </a:lnTo>
                  <a:lnTo>
                    <a:pt x="1323" y="640"/>
                  </a:lnTo>
                  <a:lnTo>
                    <a:pt x="1214" y="781"/>
                  </a:lnTo>
                  <a:lnTo>
                    <a:pt x="1112" y="948"/>
                  </a:lnTo>
                  <a:lnTo>
                    <a:pt x="1018" y="1141"/>
                  </a:lnTo>
                  <a:lnTo>
                    <a:pt x="936" y="1364"/>
                  </a:lnTo>
                  <a:lnTo>
                    <a:pt x="867" y="1619"/>
                  </a:lnTo>
                  <a:lnTo>
                    <a:pt x="814" y="1907"/>
                  </a:lnTo>
                  <a:lnTo>
                    <a:pt x="779" y="2232"/>
                  </a:lnTo>
                  <a:lnTo>
                    <a:pt x="765" y="2596"/>
                  </a:lnTo>
                  <a:lnTo>
                    <a:pt x="767" y="2795"/>
                  </a:lnTo>
                  <a:lnTo>
                    <a:pt x="770" y="2994"/>
                  </a:lnTo>
                  <a:lnTo>
                    <a:pt x="760" y="3349"/>
                  </a:lnTo>
                  <a:lnTo>
                    <a:pt x="734" y="3660"/>
                  </a:lnTo>
                  <a:lnTo>
                    <a:pt x="694" y="3928"/>
                  </a:lnTo>
                  <a:lnTo>
                    <a:pt x="641" y="4157"/>
                  </a:lnTo>
                  <a:lnTo>
                    <a:pt x="580" y="4350"/>
                  </a:lnTo>
                  <a:lnTo>
                    <a:pt x="511" y="4510"/>
                  </a:lnTo>
                  <a:lnTo>
                    <a:pt x="439" y="4638"/>
                  </a:lnTo>
                  <a:lnTo>
                    <a:pt x="364" y="4742"/>
                  </a:lnTo>
                  <a:lnTo>
                    <a:pt x="291" y="4820"/>
                  </a:lnTo>
                  <a:lnTo>
                    <a:pt x="220" y="4879"/>
                  </a:lnTo>
                  <a:lnTo>
                    <a:pt x="155" y="4919"/>
                  </a:lnTo>
                  <a:lnTo>
                    <a:pt x="72" y="4955"/>
                  </a:lnTo>
                  <a:lnTo>
                    <a:pt x="5" y="4969"/>
                  </a:lnTo>
                  <a:lnTo>
                    <a:pt x="0" y="4969"/>
                  </a:lnTo>
                  <a:lnTo>
                    <a:pt x="13" y="4988"/>
                  </a:lnTo>
                  <a:lnTo>
                    <a:pt x="138" y="5110"/>
                  </a:lnTo>
                  <a:lnTo>
                    <a:pt x="247" y="5190"/>
                  </a:lnTo>
                  <a:lnTo>
                    <a:pt x="337" y="5246"/>
                  </a:lnTo>
                  <a:lnTo>
                    <a:pt x="445" y="5303"/>
                  </a:lnTo>
                  <a:lnTo>
                    <a:pt x="569" y="5358"/>
                  </a:lnTo>
                  <a:lnTo>
                    <a:pt x="710" y="5411"/>
                  </a:lnTo>
                  <a:lnTo>
                    <a:pt x="871" y="5460"/>
                  </a:lnTo>
                  <a:lnTo>
                    <a:pt x="1053" y="5502"/>
                  </a:lnTo>
                  <a:lnTo>
                    <a:pt x="1253" y="5535"/>
                  </a:lnTo>
                  <a:lnTo>
                    <a:pt x="1476" y="5558"/>
                  </a:lnTo>
                  <a:lnTo>
                    <a:pt x="1722" y="5570"/>
                  </a:lnTo>
                  <a:lnTo>
                    <a:pt x="1853" y="5570"/>
                  </a:lnTo>
                  <a:lnTo>
                    <a:pt x="1853" y="5973"/>
                  </a:lnTo>
                  <a:lnTo>
                    <a:pt x="2944" y="9152"/>
                  </a:lnTo>
                  <a:lnTo>
                    <a:pt x="4030" y="5979"/>
                  </a:lnTo>
                  <a:lnTo>
                    <a:pt x="4028" y="59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D1DDC9E5-74AA-4C10-8105-17BD1F37A5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9" y="2400"/>
              <a:ext cx="2675" cy="1029"/>
            </a:xfrm>
            <a:custGeom>
              <a:avLst/>
              <a:gdLst>
                <a:gd name="T0" fmla="*/ 8023 w 8024"/>
                <a:gd name="T1" fmla="*/ 2914 h 3085"/>
                <a:gd name="T2" fmla="*/ 7804 w 8024"/>
                <a:gd name="T3" fmla="*/ 1705 h 3085"/>
                <a:gd name="T4" fmla="*/ 7788 w 8024"/>
                <a:gd name="T5" fmla="*/ 1631 h 3085"/>
                <a:gd name="T6" fmla="*/ 7745 w 8024"/>
                <a:gd name="T7" fmla="*/ 1490 h 3085"/>
                <a:gd name="T8" fmla="*/ 7686 w 8024"/>
                <a:gd name="T9" fmla="*/ 1356 h 3085"/>
                <a:gd name="T10" fmla="*/ 7612 w 8024"/>
                <a:gd name="T11" fmla="*/ 1231 h 3085"/>
                <a:gd name="T12" fmla="*/ 7524 w 8024"/>
                <a:gd name="T13" fmla="*/ 1114 h 3085"/>
                <a:gd name="T14" fmla="*/ 7424 w 8024"/>
                <a:gd name="T15" fmla="*/ 1009 h 3085"/>
                <a:gd name="T16" fmla="*/ 7311 w 8024"/>
                <a:gd name="T17" fmla="*/ 916 h 3085"/>
                <a:gd name="T18" fmla="*/ 7187 w 8024"/>
                <a:gd name="T19" fmla="*/ 835 h 3085"/>
                <a:gd name="T20" fmla="*/ 7121 w 8024"/>
                <a:gd name="T21" fmla="*/ 800 h 3085"/>
                <a:gd name="T22" fmla="*/ 5750 w 8024"/>
                <a:gd name="T23" fmla="*/ 125 h 3085"/>
                <a:gd name="T24" fmla="*/ 5633 w 8024"/>
                <a:gd name="T25" fmla="*/ 65 h 3085"/>
                <a:gd name="T26" fmla="*/ 5518 w 8024"/>
                <a:gd name="T27" fmla="*/ 0 h 3085"/>
                <a:gd name="T28" fmla="*/ 5950 w 8024"/>
                <a:gd name="T29" fmla="*/ 1274 h 3085"/>
                <a:gd name="T30" fmla="*/ 5345 w 8024"/>
                <a:gd name="T31" fmla="*/ 1228 h 3085"/>
                <a:gd name="T32" fmla="*/ 4013 w 8024"/>
                <a:gd name="T33" fmla="*/ 2868 h 3085"/>
                <a:gd name="T34" fmla="*/ 2679 w 8024"/>
                <a:gd name="T35" fmla="*/ 1228 h 3085"/>
                <a:gd name="T36" fmla="*/ 2074 w 8024"/>
                <a:gd name="T37" fmla="*/ 1274 h 3085"/>
                <a:gd name="T38" fmla="*/ 2516 w 8024"/>
                <a:gd name="T39" fmla="*/ 0 h 3085"/>
                <a:gd name="T40" fmla="*/ 2241 w 8024"/>
                <a:gd name="T41" fmla="*/ 140 h 3085"/>
                <a:gd name="T42" fmla="*/ 903 w 8024"/>
                <a:gd name="T43" fmla="*/ 800 h 3085"/>
                <a:gd name="T44" fmla="*/ 837 w 8024"/>
                <a:gd name="T45" fmla="*/ 835 h 3085"/>
                <a:gd name="T46" fmla="*/ 713 w 8024"/>
                <a:gd name="T47" fmla="*/ 916 h 3085"/>
                <a:gd name="T48" fmla="*/ 601 w 8024"/>
                <a:gd name="T49" fmla="*/ 1009 h 3085"/>
                <a:gd name="T50" fmla="*/ 500 w 8024"/>
                <a:gd name="T51" fmla="*/ 1114 h 3085"/>
                <a:gd name="T52" fmla="*/ 412 w 8024"/>
                <a:gd name="T53" fmla="*/ 1231 h 3085"/>
                <a:gd name="T54" fmla="*/ 338 w 8024"/>
                <a:gd name="T55" fmla="*/ 1356 h 3085"/>
                <a:gd name="T56" fmla="*/ 279 w 8024"/>
                <a:gd name="T57" fmla="*/ 1490 h 3085"/>
                <a:gd name="T58" fmla="*/ 236 w 8024"/>
                <a:gd name="T59" fmla="*/ 1631 h 3085"/>
                <a:gd name="T60" fmla="*/ 222 w 8024"/>
                <a:gd name="T61" fmla="*/ 1705 h 3085"/>
                <a:gd name="T62" fmla="*/ 1 w 8024"/>
                <a:gd name="T63" fmla="*/ 2914 h 3085"/>
                <a:gd name="T64" fmla="*/ 0 w 8024"/>
                <a:gd name="T65" fmla="*/ 2930 h 3085"/>
                <a:gd name="T66" fmla="*/ 1 w 8024"/>
                <a:gd name="T67" fmla="*/ 2963 h 3085"/>
                <a:gd name="T68" fmla="*/ 16 w 8024"/>
                <a:gd name="T69" fmla="*/ 3008 h 3085"/>
                <a:gd name="T70" fmla="*/ 55 w 8024"/>
                <a:gd name="T71" fmla="*/ 3055 h 3085"/>
                <a:gd name="T72" fmla="*/ 97 w 8024"/>
                <a:gd name="T73" fmla="*/ 3077 h 3085"/>
                <a:gd name="T74" fmla="*/ 128 w 8024"/>
                <a:gd name="T75" fmla="*/ 3084 h 3085"/>
                <a:gd name="T76" fmla="*/ 144 w 8024"/>
                <a:gd name="T77" fmla="*/ 3085 h 3085"/>
                <a:gd name="T78" fmla="*/ 7876 w 8024"/>
                <a:gd name="T79" fmla="*/ 3085 h 3085"/>
                <a:gd name="T80" fmla="*/ 7893 w 8024"/>
                <a:gd name="T81" fmla="*/ 3084 h 3085"/>
                <a:gd name="T82" fmla="*/ 7926 w 8024"/>
                <a:gd name="T83" fmla="*/ 3077 h 3085"/>
                <a:gd name="T84" fmla="*/ 7968 w 8024"/>
                <a:gd name="T85" fmla="*/ 3055 h 3085"/>
                <a:gd name="T86" fmla="*/ 8008 w 8024"/>
                <a:gd name="T87" fmla="*/ 3008 h 3085"/>
                <a:gd name="T88" fmla="*/ 8023 w 8024"/>
                <a:gd name="T89" fmla="*/ 2963 h 3085"/>
                <a:gd name="T90" fmla="*/ 8024 w 8024"/>
                <a:gd name="T91" fmla="*/ 2930 h 3085"/>
                <a:gd name="T92" fmla="*/ 8023 w 8024"/>
                <a:gd name="T93" fmla="*/ 2914 h 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024" h="3085">
                  <a:moveTo>
                    <a:pt x="8023" y="2914"/>
                  </a:moveTo>
                  <a:lnTo>
                    <a:pt x="7804" y="1705"/>
                  </a:lnTo>
                  <a:lnTo>
                    <a:pt x="7788" y="1631"/>
                  </a:lnTo>
                  <a:lnTo>
                    <a:pt x="7745" y="1490"/>
                  </a:lnTo>
                  <a:lnTo>
                    <a:pt x="7686" y="1356"/>
                  </a:lnTo>
                  <a:lnTo>
                    <a:pt x="7612" y="1231"/>
                  </a:lnTo>
                  <a:lnTo>
                    <a:pt x="7524" y="1114"/>
                  </a:lnTo>
                  <a:lnTo>
                    <a:pt x="7424" y="1009"/>
                  </a:lnTo>
                  <a:lnTo>
                    <a:pt x="7311" y="916"/>
                  </a:lnTo>
                  <a:lnTo>
                    <a:pt x="7187" y="835"/>
                  </a:lnTo>
                  <a:lnTo>
                    <a:pt x="7121" y="800"/>
                  </a:lnTo>
                  <a:lnTo>
                    <a:pt x="5750" y="125"/>
                  </a:lnTo>
                  <a:lnTo>
                    <a:pt x="5633" y="65"/>
                  </a:lnTo>
                  <a:lnTo>
                    <a:pt x="5518" y="0"/>
                  </a:lnTo>
                  <a:lnTo>
                    <a:pt x="5950" y="1274"/>
                  </a:lnTo>
                  <a:lnTo>
                    <a:pt x="5345" y="1228"/>
                  </a:lnTo>
                  <a:lnTo>
                    <a:pt x="4013" y="2868"/>
                  </a:lnTo>
                  <a:lnTo>
                    <a:pt x="2679" y="1228"/>
                  </a:lnTo>
                  <a:lnTo>
                    <a:pt x="2074" y="1274"/>
                  </a:lnTo>
                  <a:lnTo>
                    <a:pt x="2516" y="0"/>
                  </a:lnTo>
                  <a:lnTo>
                    <a:pt x="2241" y="140"/>
                  </a:lnTo>
                  <a:lnTo>
                    <a:pt x="903" y="800"/>
                  </a:lnTo>
                  <a:lnTo>
                    <a:pt x="837" y="835"/>
                  </a:lnTo>
                  <a:lnTo>
                    <a:pt x="713" y="916"/>
                  </a:lnTo>
                  <a:lnTo>
                    <a:pt x="601" y="1009"/>
                  </a:lnTo>
                  <a:lnTo>
                    <a:pt x="500" y="1114"/>
                  </a:lnTo>
                  <a:lnTo>
                    <a:pt x="412" y="1231"/>
                  </a:lnTo>
                  <a:lnTo>
                    <a:pt x="338" y="1356"/>
                  </a:lnTo>
                  <a:lnTo>
                    <a:pt x="279" y="1490"/>
                  </a:lnTo>
                  <a:lnTo>
                    <a:pt x="236" y="1631"/>
                  </a:lnTo>
                  <a:lnTo>
                    <a:pt x="222" y="1705"/>
                  </a:lnTo>
                  <a:lnTo>
                    <a:pt x="1" y="2914"/>
                  </a:lnTo>
                  <a:lnTo>
                    <a:pt x="0" y="2930"/>
                  </a:lnTo>
                  <a:lnTo>
                    <a:pt x="1" y="2963"/>
                  </a:lnTo>
                  <a:lnTo>
                    <a:pt x="16" y="3008"/>
                  </a:lnTo>
                  <a:lnTo>
                    <a:pt x="55" y="3055"/>
                  </a:lnTo>
                  <a:lnTo>
                    <a:pt x="97" y="3077"/>
                  </a:lnTo>
                  <a:lnTo>
                    <a:pt x="128" y="3084"/>
                  </a:lnTo>
                  <a:lnTo>
                    <a:pt x="144" y="3085"/>
                  </a:lnTo>
                  <a:lnTo>
                    <a:pt x="7876" y="3085"/>
                  </a:lnTo>
                  <a:lnTo>
                    <a:pt x="7893" y="3084"/>
                  </a:lnTo>
                  <a:lnTo>
                    <a:pt x="7926" y="3077"/>
                  </a:lnTo>
                  <a:lnTo>
                    <a:pt x="7968" y="3055"/>
                  </a:lnTo>
                  <a:lnTo>
                    <a:pt x="8008" y="3008"/>
                  </a:lnTo>
                  <a:lnTo>
                    <a:pt x="8023" y="2963"/>
                  </a:lnTo>
                  <a:lnTo>
                    <a:pt x="8024" y="2930"/>
                  </a:lnTo>
                  <a:lnTo>
                    <a:pt x="8023" y="29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57" name="모서리가 둥근 직사각형 132">
            <a:extLst>
              <a:ext uri="{FF2B5EF4-FFF2-40B4-BE49-F238E27FC236}">
                <a16:creationId xmlns:a16="http://schemas.microsoft.com/office/drawing/2014/main" id="{87DAFBA4-FAA9-4D8B-804C-3A2C7A326E44}"/>
              </a:ext>
            </a:extLst>
          </p:cNvPr>
          <p:cNvSpPr/>
          <p:nvPr/>
        </p:nvSpPr>
        <p:spPr>
          <a:xfrm>
            <a:off x="7546700" y="4078757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8" name="모서리가 둥근 직사각형 133">
            <a:extLst>
              <a:ext uri="{FF2B5EF4-FFF2-40B4-BE49-F238E27FC236}">
                <a16:creationId xmlns:a16="http://schemas.microsoft.com/office/drawing/2014/main" id="{4A92008A-BFA5-4583-9383-83DB2D7CA5B9}"/>
              </a:ext>
            </a:extLst>
          </p:cNvPr>
          <p:cNvSpPr/>
          <p:nvPr/>
        </p:nvSpPr>
        <p:spPr>
          <a:xfrm>
            <a:off x="7889600" y="4078757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9" name="모서리가 둥근 직사각형 134">
            <a:extLst>
              <a:ext uri="{FF2B5EF4-FFF2-40B4-BE49-F238E27FC236}">
                <a16:creationId xmlns:a16="http://schemas.microsoft.com/office/drawing/2014/main" id="{9F5E730E-AD17-439E-BDED-8CB8B0944A1B}"/>
              </a:ext>
            </a:extLst>
          </p:cNvPr>
          <p:cNvSpPr/>
          <p:nvPr/>
        </p:nvSpPr>
        <p:spPr>
          <a:xfrm>
            <a:off x="8232500" y="4078757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0" name="모서리가 둥근 직사각형 135">
            <a:extLst>
              <a:ext uri="{FF2B5EF4-FFF2-40B4-BE49-F238E27FC236}">
                <a16:creationId xmlns:a16="http://schemas.microsoft.com/office/drawing/2014/main" id="{5D8A0047-1D76-4B34-BE74-F4ACE70D5179}"/>
              </a:ext>
            </a:extLst>
          </p:cNvPr>
          <p:cNvSpPr/>
          <p:nvPr/>
        </p:nvSpPr>
        <p:spPr>
          <a:xfrm>
            <a:off x="8575400" y="4078757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1" name="모서리가 둥근 직사각형 136">
            <a:extLst>
              <a:ext uri="{FF2B5EF4-FFF2-40B4-BE49-F238E27FC236}">
                <a16:creationId xmlns:a16="http://schemas.microsoft.com/office/drawing/2014/main" id="{381EEE66-1BAB-46A7-893F-7B7BAE91958E}"/>
              </a:ext>
            </a:extLst>
          </p:cNvPr>
          <p:cNvSpPr/>
          <p:nvPr/>
        </p:nvSpPr>
        <p:spPr>
          <a:xfrm>
            <a:off x="8918300" y="4078757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2" name="모서리가 둥근 직사각형 137">
            <a:extLst>
              <a:ext uri="{FF2B5EF4-FFF2-40B4-BE49-F238E27FC236}">
                <a16:creationId xmlns:a16="http://schemas.microsoft.com/office/drawing/2014/main" id="{37597A3C-9B53-4B65-8C08-E967509B7C43}"/>
              </a:ext>
            </a:extLst>
          </p:cNvPr>
          <p:cNvSpPr/>
          <p:nvPr/>
        </p:nvSpPr>
        <p:spPr>
          <a:xfrm>
            <a:off x="9261200" y="4078757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3" name="모서리가 둥근 직사각형 138">
            <a:extLst>
              <a:ext uri="{FF2B5EF4-FFF2-40B4-BE49-F238E27FC236}">
                <a16:creationId xmlns:a16="http://schemas.microsoft.com/office/drawing/2014/main" id="{E1DDC576-51C0-4130-A342-903D385C51ED}"/>
              </a:ext>
            </a:extLst>
          </p:cNvPr>
          <p:cNvSpPr/>
          <p:nvPr/>
        </p:nvSpPr>
        <p:spPr>
          <a:xfrm>
            <a:off x="9604100" y="4078757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4" name="모서리가 둥근 직사각형 139">
            <a:extLst>
              <a:ext uri="{FF2B5EF4-FFF2-40B4-BE49-F238E27FC236}">
                <a16:creationId xmlns:a16="http://schemas.microsoft.com/office/drawing/2014/main" id="{5E429A47-F5C2-47D2-B6F0-594F51A692B0}"/>
              </a:ext>
            </a:extLst>
          </p:cNvPr>
          <p:cNvSpPr/>
          <p:nvPr/>
        </p:nvSpPr>
        <p:spPr>
          <a:xfrm>
            <a:off x="9947000" y="4078757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5" name="모서리가 둥근 직사각형 140">
            <a:extLst>
              <a:ext uri="{FF2B5EF4-FFF2-40B4-BE49-F238E27FC236}">
                <a16:creationId xmlns:a16="http://schemas.microsoft.com/office/drawing/2014/main" id="{40D3E001-8AAF-4C2A-9678-1301640A8CC7}"/>
              </a:ext>
            </a:extLst>
          </p:cNvPr>
          <p:cNvSpPr/>
          <p:nvPr/>
        </p:nvSpPr>
        <p:spPr>
          <a:xfrm>
            <a:off x="10289900" y="4078757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6" name="모서리가 둥근 직사각형 141">
            <a:extLst>
              <a:ext uri="{FF2B5EF4-FFF2-40B4-BE49-F238E27FC236}">
                <a16:creationId xmlns:a16="http://schemas.microsoft.com/office/drawing/2014/main" id="{E9121DEA-CFB8-40FD-BC64-14A62F216A35}"/>
              </a:ext>
            </a:extLst>
          </p:cNvPr>
          <p:cNvSpPr/>
          <p:nvPr/>
        </p:nvSpPr>
        <p:spPr>
          <a:xfrm>
            <a:off x="10632800" y="4078757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7" name="모서리가 둥근 직사각형 142">
            <a:extLst>
              <a:ext uri="{FF2B5EF4-FFF2-40B4-BE49-F238E27FC236}">
                <a16:creationId xmlns:a16="http://schemas.microsoft.com/office/drawing/2014/main" id="{BC36D977-8B6E-48F8-B68F-699421C88AAA}"/>
              </a:ext>
            </a:extLst>
          </p:cNvPr>
          <p:cNvSpPr/>
          <p:nvPr/>
        </p:nvSpPr>
        <p:spPr>
          <a:xfrm>
            <a:off x="7546700" y="4457807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8" name="모서리가 둥근 직사각형 143">
            <a:extLst>
              <a:ext uri="{FF2B5EF4-FFF2-40B4-BE49-F238E27FC236}">
                <a16:creationId xmlns:a16="http://schemas.microsoft.com/office/drawing/2014/main" id="{E9A300D5-0F5F-4282-92EB-68722E999442}"/>
              </a:ext>
            </a:extLst>
          </p:cNvPr>
          <p:cNvSpPr/>
          <p:nvPr/>
        </p:nvSpPr>
        <p:spPr>
          <a:xfrm>
            <a:off x="7889600" y="4457807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9" name="모서리가 둥근 직사각형 144">
            <a:extLst>
              <a:ext uri="{FF2B5EF4-FFF2-40B4-BE49-F238E27FC236}">
                <a16:creationId xmlns:a16="http://schemas.microsoft.com/office/drawing/2014/main" id="{375BE5BF-223A-4D3D-9060-954817D4F423}"/>
              </a:ext>
            </a:extLst>
          </p:cNvPr>
          <p:cNvSpPr/>
          <p:nvPr/>
        </p:nvSpPr>
        <p:spPr>
          <a:xfrm>
            <a:off x="8232500" y="4457807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0" name="모서리가 둥근 직사각형 145">
            <a:extLst>
              <a:ext uri="{FF2B5EF4-FFF2-40B4-BE49-F238E27FC236}">
                <a16:creationId xmlns:a16="http://schemas.microsoft.com/office/drawing/2014/main" id="{079C3EA5-6F8C-4BAD-9C25-61C91A6CF967}"/>
              </a:ext>
            </a:extLst>
          </p:cNvPr>
          <p:cNvSpPr/>
          <p:nvPr/>
        </p:nvSpPr>
        <p:spPr>
          <a:xfrm>
            <a:off x="8575400" y="4457807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1" name="모서리가 둥근 직사각형 146">
            <a:extLst>
              <a:ext uri="{FF2B5EF4-FFF2-40B4-BE49-F238E27FC236}">
                <a16:creationId xmlns:a16="http://schemas.microsoft.com/office/drawing/2014/main" id="{F6C2DE5B-EC5A-43E1-BD42-D0D9028A591F}"/>
              </a:ext>
            </a:extLst>
          </p:cNvPr>
          <p:cNvSpPr/>
          <p:nvPr/>
        </p:nvSpPr>
        <p:spPr>
          <a:xfrm>
            <a:off x="8918300" y="4457807"/>
            <a:ext cx="241170" cy="241170"/>
          </a:xfrm>
          <a:prstGeom prst="roundRect">
            <a:avLst/>
          </a:prstGeom>
          <a:solidFill>
            <a:srgbClr val="14B9B7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2" name="모서리가 둥근 직사각형 147">
            <a:extLst>
              <a:ext uri="{FF2B5EF4-FFF2-40B4-BE49-F238E27FC236}">
                <a16:creationId xmlns:a16="http://schemas.microsoft.com/office/drawing/2014/main" id="{D064097B-11B8-41BB-AA93-826EC0D98599}"/>
              </a:ext>
            </a:extLst>
          </p:cNvPr>
          <p:cNvSpPr/>
          <p:nvPr/>
        </p:nvSpPr>
        <p:spPr>
          <a:xfrm>
            <a:off x="9261200" y="4457807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3" name="모서리가 둥근 직사각형 148">
            <a:extLst>
              <a:ext uri="{FF2B5EF4-FFF2-40B4-BE49-F238E27FC236}">
                <a16:creationId xmlns:a16="http://schemas.microsoft.com/office/drawing/2014/main" id="{4639840E-FD6E-403E-B940-25107383AFC3}"/>
              </a:ext>
            </a:extLst>
          </p:cNvPr>
          <p:cNvSpPr/>
          <p:nvPr/>
        </p:nvSpPr>
        <p:spPr>
          <a:xfrm>
            <a:off x="9604100" y="4457807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4" name="모서리가 둥근 직사각형 149">
            <a:extLst>
              <a:ext uri="{FF2B5EF4-FFF2-40B4-BE49-F238E27FC236}">
                <a16:creationId xmlns:a16="http://schemas.microsoft.com/office/drawing/2014/main" id="{D94490C4-CAE9-4F62-988F-DF2343E876DA}"/>
              </a:ext>
            </a:extLst>
          </p:cNvPr>
          <p:cNvSpPr/>
          <p:nvPr/>
        </p:nvSpPr>
        <p:spPr>
          <a:xfrm>
            <a:off x="9947000" y="4457807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5" name="모서리가 둥근 직사각형 150">
            <a:extLst>
              <a:ext uri="{FF2B5EF4-FFF2-40B4-BE49-F238E27FC236}">
                <a16:creationId xmlns:a16="http://schemas.microsoft.com/office/drawing/2014/main" id="{26862442-3CB1-4643-BB2C-F59094571298}"/>
              </a:ext>
            </a:extLst>
          </p:cNvPr>
          <p:cNvSpPr/>
          <p:nvPr/>
        </p:nvSpPr>
        <p:spPr>
          <a:xfrm>
            <a:off x="10289900" y="4457807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6" name="모서리가 둥근 직사각형 151">
            <a:extLst>
              <a:ext uri="{FF2B5EF4-FFF2-40B4-BE49-F238E27FC236}">
                <a16:creationId xmlns:a16="http://schemas.microsoft.com/office/drawing/2014/main" id="{88104BF8-BD23-413D-9445-12064792F55E}"/>
              </a:ext>
            </a:extLst>
          </p:cNvPr>
          <p:cNvSpPr/>
          <p:nvPr/>
        </p:nvSpPr>
        <p:spPr>
          <a:xfrm>
            <a:off x="10632800" y="4457807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2F33C6A9-72A9-4F6F-BAF0-F7B19390B1DF}"/>
              </a:ext>
            </a:extLst>
          </p:cNvPr>
          <p:cNvSpPr/>
          <p:nvPr/>
        </p:nvSpPr>
        <p:spPr>
          <a:xfrm>
            <a:off x="10975700" y="3860020"/>
            <a:ext cx="55015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30%</a:t>
            </a:r>
          </a:p>
          <a:p>
            <a:pPr>
              <a:lnSpc>
                <a:spcPct val="20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50%</a:t>
            </a:r>
            <a:endParaRPr lang="ko-KR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5FD542CE-1908-4C2A-8A2C-2397CFD3DB08}"/>
              </a:ext>
            </a:extLst>
          </p:cNvPr>
          <p:cNvSpPr/>
          <p:nvPr/>
        </p:nvSpPr>
        <p:spPr>
          <a:xfrm>
            <a:off x="881276" y="1528657"/>
            <a:ext cx="3418160" cy="910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10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D864E3B1-E197-498B-B4E8-001202C90051}"/>
              </a:ext>
            </a:extLst>
          </p:cNvPr>
          <p:cNvSpPr/>
          <p:nvPr/>
        </p:nvSpPr>
        <p:spPr>
          <a:xfrm>
            <a:off x="7450390" y="2484434"/>
            <a:ext cx="4244366" cy="913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lang="ko-KR" altLang="en-US" sz="10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208E2CB7-3733-4467-8755-1A9602EE3280}"/>
              </a:ext>
            </a:extLst>
          </p:cNvPr>
          <p:cNvSpPr/>
          <p:nvPr/>
        </p:nvSpPr>
        <p:spPr>
          <a:xfrm>
            <a:off x="7450390" y="4941938"/>
            <a:ext cx="4244366" cy="913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lang="ko-KR" altLang="en-US" sz="105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1" name="사각형: 둥근 위쪽 모서리 80">
            <a:extLst>
              <a:ext uri="{FF2B5EF4-FFF2-40B4-BE49-F238E27FC236}">
                <a16:creationId xmlns:a16="http://schemas.microsoft.com/office/drawing/2014/main" id="{D2C6B71E-4880-4091-BB1E-E6908E1DFFC2}"/>
              </a:ext>
            </a:extLst>
          </p:cNvPr>
          <p:cNvSpPr/>
          <p:nvPr/>
        </p:nvSpPr>
        <p:spPr>
          <a:xfrm>
            <a:off x="414605" y="256121"/>
            <a:ext cx="11376000" cy="689199"/>
          </a:xfrm>
          <a:prstGeom prst="round2SameRect">
            <a:avLst>
              <a:gd name="adj1" fmla="val 32843"/>
              <a:gd name="adj2" fmla="val 0"/>
            </a:avLst>
          </a:prstGeom>
          <a:solidFill>
            <a:schemeClr val="tx1">
              <a:lumMod val="95000"/>
              <a:lumOff val="5000"/>
            </a:schemeClr>
          </a:solidFill>
          <a:ln w="79375">
            <a:noFill/>
          </a:ln>
          <a:effectLst>
            <a:outerShdw blurRad="152400" dist="127000" dir="8100000" algn="tr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10EE6F-1DA7-46CB-AC5D-D2BEB4C8D7A1}"/>
              </a:ext>
            </a:extLst>
          </p:cNvPr>
          <p:cNvSpPr txBox="1"/>
          <p:nvPr/>
        </p:nvSpPr>
        <p:spPr>
          <a:xfrm>
            <a:off x="1238921" y="367010"/>
            <a:ext cx="64847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 </a:t>
            </a:r>
            <a:r>
              <a:rPr lang="en-US" altLang="ja-JP" sz="900" kern="0" dirty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900" kern="0" dirty="0">
              <a:solidFill>
                <a:prstClr val="white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8DEEE461-C6E5-4389-9C15-3A2BAB0C62E0}"/>
              </a:ext>
            </a:extLst>
          </p:cNvPr>
          <p:cNvCxnSpPr>
            <a:cxnSpLocks/>
          </p:cNvCxnSpPr>
          <p:nvPr/>
        </p:nvCxnSpPr>
        <p:spPr>
          <a:xfrm>
            <a:off x="7793415" y="654993"/>
            <a:ext cx="3528000" cy="0"/>
          </a:xfrm>
          <a:prstGeom prst="line">
            <a:avLst/>
          </a:prstGeom>
          <a:ln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636569D3-A32F-4F1C-B59E-30D0028BCFF1}"/>
              </a:ext>
            </a:extLst>
          </p:cNvPr>
          <p:cNvSpPr/>
          <p:nvPr/>
        </p:nvSpPr>
        <p:spPr>
          <a:xfrm>
            <a:off x="11167902" y="488284"/>
            <a:ext cx="314155" cy="322596"/>
          </a:xfrm>
          <a:prstGeom prst="roundRect">
            <a:avLst>
              <a:gd name="adj" fmla="val 35161"/>
            </a:avLst>
          </a:prstGeom>
          <a:noFill/>
          <a:ln w="444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7A072C93-B1B2-4D71-B679-F2DCFD6A86E0}"/>
              </a:ext>
            </a:extLst>
          </p:cNvPr>
          <p:cNvSpPr/>
          <p:nvPr/>
        </p:nvSpPr>
        <p:spPr>
          <a:xfrm>
            <a:off x="11295518" y="621610"/>
            <a:ext cx="72000" cy="72000"/>
          </a:xfrm>
          <a:prstGeom prst="ellipse">
            <a:avLst/>
          </a:prstGeom>
          <a:solidFill>
            <a:schemeClr val="bg1"/>
          </a:solidFill>
          <a:ln w="793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>
              <a:solidFill>
                <a:prstClr val="white"/>
              </a:solidFill>
            </a:endParaRP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7D4988B4-BC10-4806-AD2C-C13EA6624F02}"/>
              </a:ext>
            </a:extLst>
          </p:cNvPr>
          <p:cNvSpPr/>
          <p:nvPr/>
        </p:nvSpPr>
        <p:spPr>
          <a:xfrm>
            <a:off x="654638" y="361950"/>
            <a:ext cx="468000" cy="466725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44450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400" b="1" dirty="0">
                <a:solidFill>
                  <a:prstClr val="white"/>
                </a:solidFill>
              </a:rPr>
              <a:t>01</a:t>
            </a:r>
            <a:endParaRPr lang="ko-KR" altLang="en-US" sz="1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67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FC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F8C3701D-77D2-4F03-8EE9-1E1951AE865B}"/>
              </a:ext>
            </a:extLst>
          </p:cNvPr>
          <p:cNvSpPr/>
          <p:nvPr/>
        </p:nvSpPr>
        <p:spPr>
          <a:xfrm>
            <a:off x="371475" y="200025"/>
            <a:ext cx="11449050" cy="6362700"/>
          </a:xfrm>
          <a:prstGeom prst="roundRect">
            <a:avLst>
              <a:gd name="adj" fmla="val 4541"/>
            </a:avLst>
          </a:prstGeom>
          <a:solidFill>
            <a:srgbClr val="BEFCE5"/>
          </a:solidFill>
          <a:ln w="79375">
            <a:solidFill>
              <a:schemeClr val="bg1"/>
            </a:solidFill>
          </a:ln>
          <a:effectLst>
            <a:outerShdw blurRad="152400" dist="228600" dir="8100000" algn="tr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1" name="사각형: 둥근 위쪽 모서리 80">
            <a:extLst>
              <a:ext uri="{FF2B5EF4-FFF2-40B4-BE49-F238E27FC236}">
                <a16:creationId xmlns:a16="http://schemas.microsoft.com/office/drawing/2014/main" id="{D2C6B71E-4880-4091-BB1E-E6908E1DFFC2}"/>
              </a:ext>
            </a:extLst>
          </p:cNvPr>
          <p:cNvSpPr/>
          <p:nvPr/>
        </p:nvSpPr>
        <p:spPr>
          <a:xfrm>
            <a:off x="414605" y="256121"/>
            <a:ext cx="11376000" cy="689199"/>
          </a:xfrm>
          <a:prstGeom prst="round2SameRect">
            <a:avLst>
              <a:gd name="adj1" fmla="val 32843"/>
              <a:gd name="adj2" fmla="val 0"/>
            </a:avLst>
          </a:prstGeom>
          <a:solidFill>
            <a:schemeClr val="tx1">
              <a:lumMod val="95000"/>
              <a:lumOff val="5000"/>
            </a:schemeClr>
          </a:solidFill>
          <a:ln w="79375">
            <a:noFill/>
          </a:ln>
          <a:effectLst>
            <a:outerShdw blurRad="152400" dist="127000" dir="8100000" algn="tr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10EE6F-1DA7-46CB-AC5D-D2BEB4C8D7A1}"/>
              </a:ext>
            </a:extLst>
          </p:cNvPr>
          <p:cNvSpPr txBox="1"/>
          <p:nvPr/>
        </p:nvSpPr>
        <p:spPr>
          <a:xfrm>
            <a:off x="1238921" y="367010"/>
            <a:ext cx="64847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 </a:t>
            </a:r>
            <a:r>
              <a:rPr lang="en-US" altLang="ja-JP" sz="900" kern="0" dirty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900" kern="0" dirty="0">
              <a:solidFill>
                <a:prstClr val="white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8DEEE461-C6E5-4389-9C15-3A2BAB0C62E0}"/>
              </a:ext>
            </a:extLst>
          </p:cNvPr>
          <p:cNvCxnSpPr>
            <a:cxnSpLocks/>
          </p:cNvCxnSpPr>
          <p:nvPr/>
        </p:nvCxnSpPr>
        <p:spPr>
          <a:xfrm>
            <a:off x="7793415" y="654993"/>
            <a:ext cx="3528000" cy="0"/>
          </a:xfrm>
          <a:prstGeom prst="line">
            <a:avLst/>
          </a:prstGeom>
          <a:ln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636569D3-A32F-4F1C-B59E-30D0028BCFF1}"/>
              </a:ext>
            </a:extLst>
          </p:cNvPr>
          <p:cNvSpPr/>
          <p:nvPr/>
        </p:nvSpPr>
        <p:spPr>
          <a:xfrm>
            <a:off x="11167902" y="488284"/>
            <a:ext cx="314155" cy="322596"/>
          </a:xfrm>
          <a:prstGeom prst="roundRect">
            <a:avLst>
              <a:gd name="adj" fmla="val 35161"/>
            </a:avLst>
          </a:prstGeom>
          <a:noFill/>
          <a:ln w="444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7A072C93-B1B2-4D71-B679-F2DCFD6A86E0}"/>
              </a:ext>
            </a:extLst>
          </p:cNvPr>
          <p:cNvSpPr/>
          <p:nvPr/>
        </p:nvSpPr>
        <p:spPr>
          <a:xfrm>
            <a:off x="11295518" y="621610"/>
            <a:ext cx="72000" cy="72000"/>
          </a:xfrm>
          <a:prstGeom prst="ellipse">
            <a:avLst/>
          </a:prstGeom>
          <a:solidFill>
            <a:schemeClr val="bg1"/>
          </a:solidFill>
          <a:ln w="793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>
              <a:solidFill>
                <a:prstClr val="white"/>
              </a:solidFill>
            </a:endParaRP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7D4988B4-BC10-4806-AD2C-C13EA6624F02}"/>
              </a:ext>
            </a:extLst>
          </p:cNvPr>
          <p:cNvSpPr/>
          <p:nvPr/>
        </p:nvSpPr>
        <p:spPr>
          <a:xfrm>
            <a:off x="654638" y="361950"/>
            <a:ext cx="468000" cy="466725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44450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400" b="1" dirty="0">
                <a:solidFill>
                  <a:prstClr val="white"/>
                </a:solidFill>
              </a:rPr>
              <a:t>02</a:t>
            </a:r>
            <a:endParaRPr lang="ko-KR" altLang="en-US" sz="1400" b="1" dirty="0">
              <a:solidFill>
                <a:prstClr val="white"/>
              </a:solidFill>
            </a:endParaRPr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B3A116A8-9DDA-4D40-B3A1-0E972864B516}"/>
              </a:ext>
            </a:extLst>
          </p:cNvPr>
          <p:cNvSpPr/>
          <p:nvPr/>
        </p:nvSpPr>
        <p:spPr>
          <a:xfrm>
            <a:off x="3025070" y="3036278"/>
            <a:ext cx="1998906" cy="1475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CONTENTS A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lang="ko-KR" altLang="en-US" sz="1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3" name="Freeform 9">
            <a:extLst>
              <a:ext uri="{FF2B5EF4-FFF2-40B4-BE49-F238E27FC236}">
                <a16:creationId xmlns:a16="http://schemas.microsoft.com/office/drawing/2014/main" id="{298B89B8-F778-449F-A25B-22841FC29929}"/>
              </a:ext>
            </a:extLst>
          </p:cNvPr>
          <p:cNvSpPr>
            <a:spLocks/>
          </p:cNvSpPr>
          <p:nvPr/>
        </p:nvSpPr>
        <p:spPr bwMode="auto">
          <a:xfrm>
            <a:off x="9373327" y="2660839"/>
            <a:ext cx="236452" cy="312042"/>
          </a:xfrm>
          <a:custGeom>
            <a:avLst/>
            <a:gdLst>
              <a:gd name="T0" fmla="*/ 1093 w 9310"/>
              <a:gd name="T1" fmla="*/ 12245 h 12286"/>
              <a:gd name="T2" fmla="*/ 582 w 9310"/>
              <a:gd name="T3" fmla="*/ 12007 h 12286"/>
              <a:gd name="T4" fmla="*/ 279 w 9310"/>
              <a:gd name="T5" fmla="*/ 11710 h 12286"/>
              <a:gd name="T6" fmla="*/ 42 w 9310"/>
              <a:gd name="T7" fmla="*/ 11209 h 12286"/>
              <a:gd name="T8" fmla="*/ 0 w 9310"/>
              <a:gd name="T9" fmla="*/ 1919 h 12286"/>
              <a:gd name="T10" fmla="*/ 117 w 9310"/>
              <a:gd name="T11" fmla="*/ 1260 h 12286"/>
              <a:gd name="T12" fmla="*/ 498 w 9310"/>
              <a:gd name="T13" fmla="*/ 629 h 12286"/>
              <a:gd name="T14" fmla="*/ 1088 w 9310"/>
              <a:gd name="T15" fmla="*/ 189 h 12286"/>
              <a:gd name="T16" fmla="*/ 1821 w 9310"/>
              <a:gd name="T17" fmla="*/ 1 h 12286"/>
              <a:gd name="T18" fmla="*/ 7682 w 9310"/>
              <a:gd name="T19" fmla="*/ 22 h 12286"/>
              <a:gd name="T20" fmla="*/ 8385 w 9310"/>
              <a:gd name="T21" fmla="*/ 278 h 12286"/>
              <a:gd name="T22" fmla="*/ 8929 w 9310"/>
              <a:gd name="T23" fmla="*/ 772 h 12286"/>
              <a:gd name="T24" fmla="*/ 9250 w 9310"/>
              <a:gd name="T25" fmla="*/ 1440 h 12286"/>
              <a:gd name="T26" fmla="*/ 9310 w 9310"/>
              <a:gd name="T27" fmla="*/ 8471 h 12286"/>
              <a:gd name="T28" fmla="*/ 9201 w 9310"/>
              <a:gd name="T29" fmla="*/ 8777 h 12286"/>
              <a:gd name="T30" fmla="*/ 8880 w 9310"/>
              <a:gd name="T31" fmla="*/ 8949 h 12286"/>
              <a:gd name="T32" fmla="*/ 8601 w 9310"/>
              <a:gd name="T33" fmla="*/ 8894 h 12286"/>
              <a:gd name="T34" fmla="*/ 8370 w 9310"/>
              <a:gd name="T35" fmla="*/ 8615 h 12286"/>
              <a:gd name="T36" fmla="*/ 8349 w 9310"/>
              <a:gd name="T37" fmla="*/ 1870 h 12286"/>
              <a:gd name="T38" fmla="*/ 8255 w 9310"/>
              <a:gd name="T39" fmla="*/ 1503 h 12286"/>
              <a:gd name="T40" fmla="*/ 8035 w 9310"/>
              <a:gd name="T41" fmla="*/ 1209 h 12286"/>
              <a:gd name="T42" fmla="*/ 7720 w 9310"/>
              <a:gd name="T43" fmla="*/ 1018 h 12286"/>
              <a:gd name="T44" fmla="*/ 7390 w 9310"/>
              <a:gd name="T45" fmla="*/ 960 h 12286"/>
              <a:gd name="T46" fmla="*/ 1680 w 9310"/>
              <a:gd name="T47" fmla="*/ 989 h 12286"/>
              <a:gd name="T48" fmla="*/ 1346 w 9310"/>
              <a:gd name="T49" fmla="*/ 1150 h 12286"/>
              <a:gd name="T50" fmla="*/ 1098 w 9310"/>
              <a:gd name="T51" fmla="*/ 1423 h 12286"/>
              <a:gd name="T52" fmla="*/ 970 w 9310"/>
              <a:gd name="T53" fmla="*/ 1774 h 12286"/>
              <a:gd name="T54" fmla="*/ 962 w 9310"/>
              <a:gd name="T55" fmla="*/ 10904 h 12286"/>
              <a:gd name="T56" fmla="*/ 1091 w 9310"/>
              <a:gd name="T57" fmla="*/ 11185 h 12286"/>
              <a:gd name="T58" fmla="*/ 1405 w 9310"/>
              <a:gd name="T59" fmla="*/ 11326 h 12286"/>
              <a:gd name="T60" fmla="*/ 1677 w 9310"/>
              <a:gd name="T61" fmla="*/ 11273 h 12286"/>
              <a:gd name="T62" fmla="*/ 4346 w 9310"/>
              <a:gd name="T63" fmla="*/ 8559 h 12286"/>
              <a:gd name="T64" fmla="*/ 4655 w 9310"/>
              <a:gd name="T65" fmla="*/ 8448 h 12286"/>
              <a:gd name="T66" fmla="*/ 4964 w 9310"/>
              <a:gd name="T67" fmla="*/ 8559 h 12286"/>
              <a:gd name="T68" fmla="*/ 7633 w 9310"/>
              <a:gd name="T69" fmla="*/ 11273 h 12286"/>
              <a:gd name="T70" fmla="*/ 7902 w 9310"/>
              <a:gd name="T71" fmla="*/ 11326 h 12286"/>
              <a:gd name="T72" fmla="*/ 8215 w 9310"/>
              <a:gd name="T73" fmla="*/ 11182 h 12286"/>
              <a:gd name="T74" fmla="*/ 8349 w 9310"/>
              <a:gd name="T75" fmla="*/ 10897 h 12286"/>
              <a:gd name="T76" fmla="*/ 8408 w 9310"/>
              <a:gd name="T77" fmla="*/ 10618 h 12286"/>
              <a:gd name="T78" fmla="*/ 8687 w 9310"/>
              <a:gd name="T79" fmla="*/ 10387 h 12286"/>
              <a:gd name="T80" fmla="*/ 8974 w 9310"/>
              <a:gd name="T81" fmla="*/ 10387 h 12286"/>
              <a:gd name="T82" fmla="*/ 9253 w 9310"/>
              <a:gd name="T83" fmla="*/ 10618 h 12286"/>
              <a:gd name="T84" fmla="*/ 9309 w 9310"/>
              <a:gd name="T85" fmla="*/ 10920 h 12286"/>
              <a:gd name="T86" fmla="*/ 9174 w 9310"/>
              <a:gd name="T87" fmla="*/ 11466 h 12286"/>
              <a:gd name="T88" fmla="*/ 8890 w 9310"/>
              <a:gd name="T89" fmla="*/ 11865 h 12286"/>
              <a:gd name="T90" fmla="*/ 8474 w 9310"/>
              <a:gd name="T91" fmla="*/ 12151 h 12286"/>
              <a:gd name="T92" fmla="*/ 7913 w 9310"/>
              <a:gd name="T93" fmla="*/ 12286 h 12286"/>
              <a:gd name="T94" fmla="*/ 7489 w 9310"/>
              <a:gd name="T95" fmla="*/ 12242 h 12286"/>
              <a:gd name="T96" fmla="*/ 6997 w 9310"/>
              <a:gd name="T97" fmla="*/ 12001 h 12286"/>
              <a:gd name="T98" fmla="*/ 2472 w 9310"/>
              <a:gd name="T99" fmla="*/ 11859 h 12286"/>
              <a:gd name="T100" fmla="*/ 2080 w 9310"/>
              <a:gd name="T101" fmla="*/ 12145 h 12286"/>
              <a:gd name="T102" fmla="*/ 1545 w 9310"/>
              <a:gd name="T103" fmla="*/ 12285 h 12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310" h="12286">
                <a:moveTo>
                  <a:pt x="1447" y="12286"/>
                </a:moveTo>
                <a:lnTo>
                  <a:pt x="1375" y="12286"/>
                </a:lnTo>
                <a:lnTo>
                  <a:pt x="1232" y="12272"/>
                </a:lnTo>
                <a:lnTo>
                  <a:pt x="1093" y="12245"/>
                </a:lnTo>
                <a:lnTo>
                  <a:pt x="957" y="12203"/>
                </a:lnTo>
                <a:lnTo>
                  <a:pt x="826" y="12150"/>
                </a:lnTo>
                <a:lnTo>
                  <a:pt x="700" y="12085"/>
                </a:lnTo>
                <a:lnTo>
                  <a:pt x="582" y="12007"/>
                </a:lnTo>
                <a:lnTo>
                  <a:pt x="471" y="11918"/>
                </a:lnTo>
                <a:lnTo>
                  <a:pt x="419" y="11869"/>
                </a:lnTo>
                <a:lnTo>
                  <a:pt x="370" y="11818"/>
                </a:lnTo>
                <a:lnTo>
                  <a:pt x="279" y="11710"/>
                </a:lnTo>
                <a:lnTo>
                  <a:pt x="202" y="11595"/>
                </a:lnTo>
                <a:lnTo>
                  <a:pt x="135" y="11471"/>
                </a:lnTo>
                <a:lnTo>
                  <a:pt x="82" y="11343"/>
                </a:lnTo>
                <a:lnTo>
                  <a:pt x="42" y="11209"/>
                </a:lnTo>
                <a:lnTo>
                  <a:pt x="14" y="11070"/>
                </a:lnTo>
                <a:lnTo>
                  <a:pt x="1" y="10927"/>
                </a:lnTo>
                <a:lnTo>
                  <a:pt x="0" y="10855"/>
                </a:lnTo>
                <a:lnTo>
                  <a:pt x="0" y="1919"/>
                </a:lnTo>
                <a:lnTo>
                  <a:pt x="1" y="1821"/>
                </a:lnTo>
                <a:lnTo>
                  <a:pt x="22" y="1627"/>
                </a:lnTo>
                <a:lnTo>
                  <a:pt x="60" y="1440"/>
                </a:lnTo>
                <a:lnTo>
                  <a:pt x="117" y="1260"/>
                </a:lnTo>
                <a:lnTo>
                  <a:pt x="189" y="1089"/>
                </a:lnTo>
                <a:lnTo>
                  <a:pt x="278" y="924"/>
                </a:lnTo>
                <a:lnTo>
                  <a:pt x="382" y="772"/>
                </a:lnTo>
                <a:lnTo>
                  <a:pt x="498" y="629"/>
                </a:lnTo>
                <a:lnTo>
                  <a:pt x="629" y="498"/>
                </a:lnTo>
                <a:lnTo>
                  <a:pt x="772" y="382"/>
                </a:lnTo>
                <a:lnTo>
                  <a:pt x="924" y="278"/>
                </a:lnTo>
                <a:lnTo>
                  <a:pt x="1088" y="189"/>
                </a:lnTo>
                <a:lnTo>
                  <a:pt x="1260" y="117"/>
                </a:lnTo>
                <a:lnTo>
                  <a:pt x="1440" y="60"/>
                </a:lnTo>
                <a:lnTo>
                  <a:pt x="1627" y="22"/>
                </a:lnTo>
                <a:lnTo>
                  <a:pt x="1821" y="1"/>
                </a:lnTo>
                <a:lnTo>
                  <a:pt x="1919" y="0"/>
                </a:lnTo>
                <a:lnTo>
                  <a:pt x="7390" y="0"/>
                </a:lnTo>
                <a:lnTo>
                  <a:pt x="7489" y="1"/>
                </a:lnTo>
                <a:lnTo>
                  <a:pt x="7682" y="22"/>
                </a:lnTo>
                <a:lnTo>
                  <a:pt x="7869" y="60"/>
                </a:lnTo>
                <a:lnTo>
                  <a:pt x="8049" y="117"/>
                </a:lnTo>
                <a:lnTo>
                  <a:pt x="8222" y="189"/>
                </a:lnTo>
                <a:lnTo>
                  <a:pt x="8385" y="278"/>
                </a:lnTo>
                <a:lnTo>
                  <a:pt x="8539" y="382"/>
                </a:lnTo>
                <a:lnTo>
                  <a:pt x="8681" y="498"/>
                </a:lnTo>
                <a:lnTo>
                  <a:pt x="8811" y="629"/>
                </a:lnTo>
                <a:lnTo>
                  <a:pt x="8929" y="772"/>
                </a:lnTo>
                <a:lnTo>
                  <a:pt x="9033" y="924"/>
                </a:lnTo>
                <a:lnTo>
                  <a:pt x="9120" y="1089"/>
                </a:lnTo>
                <a:lnTo>
                  <a:pt x="9194" y="1260"/>
                </a:lnTo>
                <a:lnTo>
                  <a:pt x="9250" y="1440"/>
                </a:lnTo>
                <a:lnTo>
                  <a:pt x="9289" y="1627"/>
                </a:lnTo>
                <a:lnTo>
                  <a:pt x="9308" y="1821"/>
                </a:lnTo>
                <a:lnTo>
                  <a:pt x="9310" y="1919"/>
                </a:lnTo>
                <a:lnTo>
                  <a:pt x="9310" y="8471"/>
                </a:lnTo>
                <a:lnTo>
                  <a:pt x="9308" y="8521"/>
                </a:lnTo>
                <a:lnTo>
                  <a:pt x="9289" y="8615"/>
                </a:lnTo>
                <a:lnTo>
                  <a:pt x="9253" y="8700"/>
                </a:lnTo>
                <a:lnTo>
                  <a:pt x="9201" y="8777"/>
                </a:lnTo>
                <a:lnTo>
                  <a:pt x="9136" y="8842"/>
                </a:lnTo>
                <a:lnTo>
                  <a:pt x="9058" y="8894"/>
                </a:lnTo>
                <a:lnTo>
                  <a:pt x="8974" y="8930"/>
                </a:lnTo>
                <a:lnTo>
                  <a:pt x="8880" y="8949"/>
                </a:lnTo>
                <a:lnTo>
                  <a:pt x="8830" y="8952"/>
                </a:lnTo>
                <a:lnTo>
                  <a:pt x="8781" y="8949"/>
                </a:lnTo>
                <a:lnTo>
                  <a:pt x="8687" y="8930"/>
                </a:lnTo>
                <a:lnTo>
                  <a:pt x="8601" y="8894"/>
                </a:lnTo>
                <a:lnTo>
                  <a:pt x="8524" y="8842"/>
                </a:lnTo>
                <a:lnTo>
                  <a:pt x="8460" y="8777"/>
                </a:lnTo>
                <a:lnTo>
                  <a:pt x="8408" y="8700"/>
                </a:lnTo>
                <a:lnTo>
                  <a:pt x="8370" y="8615"/>
                </a:lnTo>
                <a:lnTo>
                  <a:pt x="8352" y="8521"/>
                </a:lnTo>
                <a:lnTo>
                  <a:pt x="8350" y="8471"/>
                </a:lnTo>
                <a:lnTo>
                  <a:pt x="8350" y="1919"/>
                </a:lnTo>
                <a:lnTo>
                  <a:pt x="8349" y="1870"/>
                </a:lnTo>
                <a:lnTo>
                  <a:pt x="8340" y="1774"/>
                </a:lnTo>
                <a:lnTo>
                  <a:pt x="8320" y="1680"/>
                </a:lnTo>
                <a:lnTo>
                  <a:pt x="8293" y="1590"/>
                </a:lnTo>
                <a:lnTo>
                  <a:pt x="8255" y="1503"/>
                </a:lnTo>
                <a:lnTo>
                  <a:pt x="8211" y="1423"/>
                </a:lnTo>
                <a:lnTo>
                  <a:pt x="8160" y="1346"/>
                </a:lnTo>
                <a:lnTo>
                  <a:pt x="8101" y="1274"/>
                </a:lnTo>
                <a:lnTo>
                  <a:pt x="8035" y="1209"/>
                </a:lnTo>
                <a:lnTo>
                  <a:pt x="7964" y="1150"/>
                </a:lnTo>
                <a:lnTo>
                  <a:pt x="7888" y="1099"/>
                </a:lnTo>
                <a:lnTo>
                  <a:pt x="7806" y="1054"/>
                </a:lnTo>
                <a:lnTo>
                  <a:pt x="7720" y="1018"/>
                </a:lnTo>
                <a:lnTo>
                  <a:pt x="7630" y="989"/>
                </a:lnTo>
                <a:lnTo>
                  <a:pt x="7537" y="970"/>
                </a:lnTo>
                <a:lnTo>
                  <a:pt x="7440" y="960"/>
                </a:lnTo>
                <a:lnTo>
                  <a:pt x="7390" y="960"/>
                </a:lnTo>
                <a:lnTo>
                  <a:pt x="1919" y="960"/>
                </a:lnTo>
                <a:lnTo>
                  <a:pt x="1870" y="960"/>
                </a:lnTo>
                <a:lnTo>
                  <a:pt x="1774" y="970"/>
                </a:lnTo>
                <a:lnTo>
                  <a:pt x="1680" y="989"/>
                </a:lnTo>
                <a:lnTo>
                  <a:pt x="1589" y="1018"/>
                </a:lnTo>
                <a:lnTo>
                  <a:pt x="1503" y="1054"/>
                </a:lnTo>
                <a:lnTo>
                  <a:pt x="1422" y="1099"/>
                </a:lnTo>
                <a:lnTo>
                  <a:pt x="1346" y="1150"/>
                </a:lnTo>
                <a:lnTo>
                  <a:pt x="1274" y="1209"/>
                </a:lnTo>
                <a:lnTo>
                  <a:pt x="1209" y="1274"/>
                </a:lnTo>
                <a:lnTo>
                  <a:pt x="1150" y="1346"/>
                </a:lnTo>
                <a:lnTo>
                  <a:pt x="1098" y="1423"/>
                </a:lnTo>
                <a:lnTo>
                  <a:pt x="1054" y="1503"/>
                </a:lnTo>
                <a:lnTo>
                  <a:pt x="1018" y="1590"/>
                </a:lnTo>
                <a:lnTo>
                  <a:pt x="989" y="1680"/>
                </a:lnTo>
                <a:lnTo>
                  <a:pt x="970" y="1774"/>
                </a:lnTo>
                <a:lnTo>
                  <a:pt x="960" y="1870"/>
                </a:lnTo>
                <a:lnTo>
                  <a:pt x="960" y="1919"/>
                </a:lnTo>
                <a:lnTo>
                  <a:pt x="960" y="10855"/>
                </a:lnTo>
                <a:lnTo>
                  <a:pt x="962" y="10904"/>
                </a:lnTo>
                <a:lnTo>
                  <a:pt x="978" y="10995"/>
                </a:lnTo>
                <a:lnTo>
                  <a:pt x="1011" y="11078"/>
                </a:lnTo>
                <a:lnTo>
                  <a:pt x="1061" y="11152"/>
                </a:lnTo>
                <a:lnTo>
                  <a:pt x="1091" y="11185"/>
                </a:lnTo>
                <a:lnTo>
                  <a:pt x="1129" y="11218"/>
                </a:lnTo>
                <a:lnTo>
                  <a:pt x="1212" y="11271"/>
                </a:lnTo>
                <a:lnTo>
                  <a:pt x="1306" y="11307"/>
                </a:lnTo>
                <a:lnTo>
                  <a:pt x="1405" y="11326"/>
                </a:lnTo>
                <a:lnTo>
                  <a:pt x="1456" y="11327"/>
                </a:lnTo>
                <a:lnTo>
                  <a:pt x="1504" y="11325"/>
                </a:lnTo>
                <a:lnTo>
                  <a:pt x="1595" y="11307"/>
                </a:lnTo>
                <a:lnTo>
                  <a:pt x="1677" y="11273"/>
                </a:lnTo>
                <a:lnTo>
                  <a:pt x="1751" y="11222"/>
                </a:lnTo>
                <a:lnTo>
                  <a:pt x="1784" y="11191"/>
                </a:lnTo>
                <a:lnTo>
                  <a:pt x="4310" y="8592"/>
                </a:lnTo>
                <a:lnTo>
                  <a:pt x="4346" y="8559"/>
                </a:lnTo>
                <a:lnTo>
                  <a:pt x="4426" y="8505"/>
                </a:lnTo>
                <a:lnTo>
                  <a:pt x="4513" y="8468"/>
                </a:lnTo>
                <a:lnTo>
                  <a:pt x="4607" y="8449"/>
                </a:lnTo>
                <a:lnTo>
                  <a:pt x="4655" y="8448"/>
                </a:lnTo>
                <a:lnTo>
                  <a:pt x="4703" y="8449"/>
                </a:lnTo>
                <a:lnTo>
                  <a:pt x="4797" y="8468"/>
                </a:lnTo>
                <a:lnTo>
                  <a:pt x="4885" y="8505"/>
                </a:lnTo>
                <a:lnTo>
                  <a:pt x="4964" y="8559"/>
                </a:lnTo>
                <a:lnTo>
                  <a:pt x="4999" y="8592"/>
                </a:lnTo>
                <a:lnTo>
                  <a:pt x="7527" y="11191"/>
                </a:lnTo>
                <a:lnTo>
                  <a:pt x="7560" y="11222"/>
                </a:lnTo>
                <a:lnTo>
                  <a:pt x="7633" y="11273"/>
                </a:lnTo>
                <a:lnTo>
                  <a:pt x="7714" y="11307"/>
                </a:lnTo>
                <a:lnTo>
                  <a:pt x="7803" y="11325"/>
                </a:lnTo>
                <a:lnTo>
                  <a:pt x="7852" y="11327"/>
                </a:lnTo>
                <a:lnTo>
                  <a:pt x="7902" y="11326"/>
                </a:lnTo>
                <a:lnTo>
                  <a:pt x="8002" y="11306"/>
                </a:lnTo>
                <a:lnTo>
                  <a:pt x="8095" y="11270"/>
                </a:lnTo>
                <a:lnTo>
                  <a:pt x="8179" y="11215"/>
                </a:lnTo>
                <a:lnTo>
                  <a:pt x="8215" y="11182"/>
                </a:lnTo>
                <a:lnTo>
                  <a:pt x="8248" y="11148"/>
                </a:lnTo>
                <a:lnTo>
                  <a:pt x="8298" y="11073"/>
                </a:lnTo>
                <a:lnTo>
                  <a:pt x="8331" y="10989"/>
                </a:lnTo>
                <a:lnTo>
                  <a:pt x="8349" y="10897"/>
                </a:lnTo>
                <a:lnTo>
                  <a:pt x="8350" y="10847"/>
                </a:lnTo>
                <a:lnTo>
                  <a:pt x="8352" y="10798"/>
                </a:lnTo>
                <a:lnTo>
                  <a:pt x="8370" y="10704"/>
                </a:lnTo>
                <a:lnTo>
                  <a:pt x="8408" y="10618"/>
                </a:lnTo>
                <a:lnTo>
                  <a:pt x="8460" y="10541"/>
                </a:lnTo>
                <a:lnTo>
                  <a:pt x="8524" y="10477"/>
                </a:lnTo>
                <a:lnTo>
                  <a:pt x="8601" y="10425"/>
                </a:lnTo>
                <a:lnTo>
                  <a:pt x="8687" y="10387"/>
                </a:lnTo>
                <a:lnTo>
                  <a:pt x="8781" y="10369"/>
                </a:lnTo>
                <a:lnTo>
                  <a:pt x="8830" y="10367"/>
                </a:lnTo>
                <a:lnTo>
                  <a:pt x="8880" y="10369"/>
                </a:lnTo>
                <a:lnTo>
                  <a:pt x="8974" y="10387"/>
                </a:lnTo>
                <a:lnTo>
                  <a:pt x="9058" y="10425"/>
                </a:lnTo>
                <a:lnTo>
                  <a:pt x="9136" y="10477"/>
                </a:lnTo>
                <a:lnTo>
                  <a:pt x="9201" y="10541"/>
                </a:lnTo>
                <a:lnTo>
                  <a:pt x="9253" y="10618"/>
                </a:lnTo>
                <a:lnTo>
                  <a:pt x="9289" y="10704"/>
                </a:lnTo>
                <a:lnTo>
                  <a:pt x="9308" y="10798"/>
                </a:lnTo>
                <a:lnTo>
                  <a:pt x="9310" y="10847"/>
                </a:lnTo>
                <a:lnTo>
                  <a:pt x="9309" y="10920"/>
                </a:lnTo>
                <a:lnTo>
                  <a:pt x="9295" y="11063"/>
                </a:lnTo>
                <a:lnTo>
                  <a:pt x="9267" y="11202"/>
                </a:lnTo>
                <a:lnTo>
                  <a:pt x="9227" y="11336"/>
                </a:lnTo>
                <a:lnTo>
                  <a:pt x="9174" y="11466"/>
                </a:lnTo>
                <a:lnTo>
                  <a:pt x="9107" y="11588"/>
                </a:lnTo>
                <a:lnTo>
                  <a:pt x="9030" y="11705"/>
                </a:lnTo>
                <a:lnTo>
                  <a:pt x="8939" y="11814"/>
                </a:lnTo>
                <a:lnTo>
                  <a:pt x="8890" y="11865"/>
                </a:lnTo>
                <a:lnTo>
                  <a:pt x="8837" y="11915"/>
                </a:lnTo>
                <a:lnTo>
                  <a:pt x="8724" y="12006"/>
                </a:lnTo>
                <a:lnTo>
                  <a:pt x="8602" y="12085"/>
                </a:lnTo>
                <a:lnTo>
                  <a:pt x="8474" y="12151"/>
                </a:lnTo>
                <a:lnTo>
                  <a:pt x="8340" y="12206"/>
                </a:lnTo>
                <a:lnTo>
                  <a:pt x="8200" y="12246"/>
                </a:lnTo>
                <a:lnTo>
                  <a:pt x="8058" y="12273"/>
                </a:lnTo>
                <a:lnTo>
                  <a:pt x="7913" y="12286"/>
                </a:lnTo>
                <a:lnTo>
                  <a:pt x="7841" y="12286"/>
                </a:lnTo>
                <a:lnTo>
                  <a:pt x="7767" y="12285"/>
                </a:lnTo>
                <a:lnTo>
                  <a:pt x="7626" y="12269"/>
                </a:lnTo>
                <a:lnTo>
                  <a:pt x="7489" y="12242"/>
                </a:lnTo>
                <a:lnTo>
                  <a:pt x="7358" y="12200"/>
                </a:lnTo>
                <a:lnTo>
                  <a:pt x="7232" y="12147"/>
                </a:lnTo>
                <a:lnTo>
                  <a:pt x="7111" y="12079"/>
                </a:lnTo>
                <a:lnTo>
                  <a:pt x="6997" y="12001"/>
                </a:lnTo>
                <a:lnTo>
                  <a:pt x="6889" y="11911"/>
                </a:lnTo>
                <a:lnTo>
                  <a:pt x="6839" y="11859"/>
                </a:lnTo>
                <a:lnTo>
                  <a:pt x="4655" y="9615"/>
                </a:lnTo>
                <a:lnTo>
                  <a:pt x="2472" y="11859"/>
                </a:lnTo>
                <a:lnTo>
                  <a:pt x="2422" y="11909"/>
                </a:lnTo>
                <a:lnTo>
                  <a:pt x="2315" y="12000"/>
                </a:lnTo>
                <a:lnTo>
                  <a:pt x="2201" y="12079"/>
                </a:lnTo>
                <a:lnTo>
                  <a:pt x="2080" y="12145"/>
                </a:lnTo>
                <a:lnTo>
                  <a:pt x="1955" y="12199"/>
                </a:lnTo>
                <a:lnTo>
                  <a:pt x="1823" y="12240"/>
                </a:lnTo>
                <a:lnTo>
                  <a:pt x="1686" y="12269"/>
                </a:lnTo>
                <a:lnTo>
                  <a:pt x="1545" y="12285"/>
                </a:lnTo>
                <a:lnTo>
                  <a:pt x="1473" y="12286"/>
                </a:lnTo>
                <a:lnTo>
                  <a:pt x="1460" y="12286"/>
                </a:lnTo>
                <a:lnTo>
                  <a:pt x="1447" y="1228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4" name="자유형 23">
            <a:extLst>
              <a:ext uri="{FF2B5EF4-FFF2-40B4-BE49-F238E27FC236}">
                <a16:creationId xmlns:a16="http://schemas.microsoft.com/office/drawing/2014/main" id="{5EC932B5-4859-4093-B6C2-97E0670E3604}"/>
              </a:ext>
            </a:extLst>
          </p:cNvPr>
          <p:cNvSpPr>
            <a:spLocks/>
          </p:cNvSpPr>
          <p:nvPr/>
        </p:nvSpPr>
        <p:spPr bwMode="auto">
          <a:xfrm>
            <a:off x="6637819" y="4791978"/>
            <a:ext cx="284918" cy="249359"/>
          </a:xfrm>
          <a:custGeom>
            <a:avLst/>
            <a:gdLst>
              <a:gd name="connsiteX0" fmla="*/ 149021 w 448462"/>
              <a:gd name="connsiteY0" fmla="*/ 328125 h 392491"/>
              <a:gd name="connsiteX1" fmla="*/ 210588 w 448462"/>
              <a:gd name="connsiteY1" fmla="*/ 357224 h 392491"/>
              <a:gd name="connsiteX2" fmla="*/ 160375 w 448462"/>
              <a:gd name="connsiteY2" fmla="*/ 391211 h 392491"/>
              <a:gd name="connsiteX3" fmla="*/ 158502 w 448462"/>
              <a:gd name="connsiteY3" fmla="*/ 392025 h 392491"/>
              <a:gd name="connsiteX4" fmla="*/ 156629 w 448462"/>
              <a:gd name="connsiteY4" fmla="*/ 392491 h 392491"/>
              <a:gd name="connsiteX5" fmla="*/ 154757 w 448462"/>
              <a:gd name="connsiteY5" fmla="*/ 392375 h 392491"/>
              <a:gd name="connsiteX6" fmla="*/ 153001 w 448462"/>
              <a:gd name="connsiteY6" fmla="*/ 391676 h 392491"/>
              <a:gd name="connsiteX7" fmla="*/ 151362 w 448462"/>
              <a:gd name="connsiteY7" fmla="*/ 390396 h 392491"/>
              <a:gd name="connsiteX8" fmla="*/ 150075 w 448462"/>
              <a:gd name="connsiteY8" fmla="*/ 388883 h 392491"/>
              <a:gd name="connsiteX9" fmla="*/ 149255 w 448462"/>
              <a:gd name="connsiteY9" fmla="*/ 387137 h 392491"/>
              <a:gd name="connsiteX10" fmla="*/ 149021 w 448462"/>
              <a:gd name="connsiteY10" fmla="*/ 385158 h 392491"/>
              <a:gd name="connsiteX11" fmla="*/ 441235 w 448462"/>
              <a:gd name="connsiteY11" fmla="*/ 0 h 392491"/>
              <a:gd name="connsiteX12" fmla="*/ 442983 w 448462"/>
              <a:gd name="connsiteY12" fmla="*/ 233 h 392491"/>
              <a:gd name="connsiteX13" fmla="*/ 444615 w 448462"/>
              <a:gd name="connsiteY13" fmla="*/ 816 h 392491"/>
              <a:gd name="connsiteX14" fmla="*/ 446131 w 448462"/>
              <a:gd name="connsiteY14" fmla="*/ 1866 h 392491"/>
              <a:gd name="connsiteX15" fmla="*/ 447530 w 448462"/>
              <a:gd name="connsiteY15" fmla="*/ 3615 h 392491"/>
              <a:gd name="connsiteX16" fmla="*/ 448346 w 448462"/>
              <a:gd name="connsiteY16" fmla="*/ 5714 h 392491"/>
              <a:gd name="connsiteX17" fmla="*/ 448462 w 448462"/>
              <a:gd name="connsiteY17" fmla="*/ 7696 h 392491"/>
              <a:gd name="connsiteX18" fmla="*/ 447879 w 448462"/>
              <a:gd name="connsiteY18" fmla="*/ 9911 h 392491"/>
              <a:gd name="connsiteX19" fmla="*/ 307990 w 448462"/>
              <a:gd name="connsiteY19" fmla="*/ 362641 h 392491"/>
              <a:gd name="connsiteX20" fmla="*/ 306708 w 448462"/>
              <a:gd name="connsiteY20" fmla="*/ 364973 h 392491"/>
              <a:gd name="connsiteX21" fmla="*/ 305076 w 448462"/>
              <a:gd name="connsiteY21" fmla="*/ 366955 h 392491"/>
              <a:gd name="connsiteX22" fmla="*/ 303094 w 448462"/>
              <a:gd name="connsiteY22" fmla="*/ 368588 h 392491"/>
              <a:gd name="connsiteX23" fmla="*/ 300646 w 448462"/>
              <a:gd name="connsiteY23" fmla="*/ 369870 h 392491"/>
              <a:gd name="connsiteX24" fmla="*/ 298314 w 448462"/>
              <a:gd name="connsiteY24" fmla="*/ 370570 h 392491"/>
              <a:gd name="connsiteX25" fmla="*/ 295983 w 448462"/>
              <a:gd name="connsiteY25" fmla="*/ 370803 h 392491"/>
              <a:gd name="connsiteX26" fmla="*/ 293068 w 448462"/>
              <a:gd name="connsiteY26" fmla="*/ 370453 h 392491"/>
              <a:gd name="connsiteX27" fmla="*/ 290387 w 448462"/>
              <a:gd name="connsiteY27" fmla="*/ 369404 h 392491"/>
              <a:gd name="connsiteX28" fmla="*/ 148982 w 448462"/>
              <a:gd name="connsiteY28" fmla="*/ 302123 h 392491"/>
              <a:gd name="connsiteX29" fmla="*/ 347858 w 448462"/>
              <a:gd name="connsiteY29" fmla="*/ 102379 h 392491"/>
              <a:gd name="connsiteX30" fmla="*/ 120771 w 448462"/>
              <a:gd name="connsiteY30" fmla="*/ 288830 h 392491"/>
              <a:gd name="connsiteX31" fmla="*/ 7344 w 448462"/>
              <a:gd name="connsiteY31" fmla="*/ 234842 h 392491"/>
              <a:gd name="connsiteX32" fmla="*/ 4896 w 448462"/>
              <a:gd name="connsiteY32" fmla="*/ 233209 h 392491"/>
              <a:gd name="connsiteX33" fmla="*/ 2798 w 448462"/>
              <a:gd name="connsiteY33" fmla="*/ 231227 h 392491"/>
              <a:gd name="connsiteX34" fmla="*/ 1282 w 448462"/>
              <a:gd name="connsiteY34" fmla="*/ 228895 h 392491"/>
              <a:gd name="connsiteX35" fmla="*/ 349 w 448462"/>
              <a:gd name="connsiteY35" fmla="*/ 226213 h 392491"/>
              <a:gd name="connsiteX36" fmla="*/ 0 w 448462"/>
              <a:gd name="connsiteY36" fmla="*/ 223298 h 392491"/>
              <a:gd name="connsiteX37" fmla="*/ 233 w 448462"/>
              <a:gd name="connsiteY37" fmla="*/ 220499 h 392491"/>
              <a:gd name="connsiteX38" fmla="*/ 1165 w 448462"/>
              <a:gd name="connsiteY38" fmla="*/ 217701 h 392491"/>
              <a:gd name="connsiteX39" fmla="*/ 2681 w 448462"/>
              <a:gd name="connsiteY39" fmla="*/ 215252 h 392491"/>
              <a:gd name="connsiteX40" fmla="*/ 4779 w 448462"/>
              <a:gd name="connsiteY40" fmla="*/ 213270 h 392491"/>
              <a:gd name="connsiteX41" fmla="*/ 7227 w 448462"/>
              <a:gd name="connsiteY41" fmla="*/ 211754 h 392491"/>
              <a:gd name="connsiteX42" fmla="*/ 437971 w 448462"/>
              <a:gd name="connsiteY42" fmla="*/ 583 h 392491"/>
              <a:gd name="connsiteX43" fmla="*/ 439603 w 448462"/>
              <a:gd name="connsiteY43" fmla="*/ 117 h 392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48462" h="392491">
                <a:moveTo>
                  <a:pt x="149021" y="328125"/>
                </a:moveTo>
                <a:lnTo>
                  <a:pt x="210588" y="357224"/>
                </a:lnTo>
                <a:lnTo>
                  <a:pt x="160375" y="391211"/>
                </a:lnTo>
                <a:lnTo>
                  <a:pt x="158502" y="392025"/>
                </a:lnTo>
                <a:lnTo>
                  <a:pt x="156629" y="392491"/>
                </a:lnTo>
                <a:lnTo>
                  <a:pt x="154757" y="392375"/>
                </a:lnTo>
                <a:lnTo>
                  <a:pt x="153001" y="391676"/>
                </a:lnTo>
                <a:lnTo>
                  <a:pt x="151362" y="390396"/>
                </a:lnTo>
                <a:lnTo>
                  <a:pt x="150075" y="388883"/>
                </a:lnTo>
                <a:lnTo>
                  <a:pt x="149255" y="387137"/>
                </a:lnTo>
                <a:lnTo>
                  <a:pt x="149021" y="385158"/>
                </a:lnTo>
                <a:close/>
                <a:moveTo>
                  <a:pt x="441235" y="0"/>
                </a:moveTo>
                <a:lnTo>
                  <a:pt x="442983" y="233"/>
                </a:lnTo>
                <a:lnTo>
                  <a:pt x="444615" y="816"/>
                </a:lnTo>
                <a:lnTo>
                  <a:pt x="446131" y="1866"/>
                </a:lnTo>
                <a:lnTo>
                  <a:pt x="447530" y="3615"/>
                </a:lnTo>
                <a:lnTo>
                  <a:pt x="448346" y="5714"/>
                </a:lnTo>
                <a:lnTo>
                  <a:pt x="448462" y="7696"/>
                </a:lnTo>
                <a:lnTo>
                  <a:pt x="447879" y="9911"/>
                </a:lnTo>
                <a:lnTo>
                  <a:pt x="307990" y="362641"/>
                </a:lnTo>
                <a:lnTo>
                  <a:pt x="306708" y="364973"/>
                </a:lnTo>
                <a:lnTo>
                  <a:pt x="305076" y="366955"/>
                </a:lnTo>
                <a:lnTo>
                  <a:pt x="303094" y="368588"/>
                </a:lnTo>
                <a:lnTo>
                  <a:pt x="300646" y="369870"/>
                </a:lnTo>
                <a:lnTo>
                  <a:pt x="298314" y="370570"/>
                </a:lnTo>
                <a:lnTo>
                  <a:pt x="295983" y="370803"/>
                </a:lnTo>
                <a:lnTo>
                  <a:pt x="293068" y="370453"/>
                </a:lnTo>
                <a:lnTo>
                  <a:pt x="290387" y="369404"/>
                </a:lnTo>
                <a:lnTo>
                  <a:pt x="148982" y="302123"/>
                </a:lnTo>
                <a:lnTo>
                  <a:pt x="347858" y="102379"/>
                </a:lnTo>
                <a:lnTo>
                  <a:pt x="120771" y="288830"/>
                </a:lnTo>
                <a:lnTo>
                  <a:pt x="7344" y="234842"/>
                </a:lnTo>
                <a:lnTo>
                  <a:pt x="4896" y="233209"/>
                </a:lnTo>
                <a:lnTo>
                  <a:pt x="2798" y="231227"/>
                </a:lnTo>
                <a:lnTo>
                  <a:pt x="1282" y="228895"/>
                </a:lnTo>
                <a:lnTo>
                  <a:pt x="349" y="226213"/>
                </a:lnTo>
                <a:lnTo>
                  <a:pt x="0" y="223298"/>
                </a:lnTo>
                <a:lnTo>
                  <a:pt x="233" y="220499"/>
                </a:lnTo>
                <a:lnTo>
                  <a:pt x="1165" y="217701"/>
                </a:lnTo>
                <a:lnTo>
                  <a:pt x="2681" y="215252"/>
                </a:lnTo>
                <a:lnTo>
                  <a:pt x="4779" y="213270"/>
                </a:lnTo>
                <a:lnTo>
                  <a:pt x="7227" y="211754"/>
                </a:lnTo>
                <a:lnTo>
                  <a:pt x="437971" y="583"/>
                </a:lnTo>
                <a:lnTo>
                  <a:pt x="439603" y="117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5" name="Freeform 6">
            <a:extLst>
              <a:ext uri="{FF2B5EF4-FFF2-40B4-BE49-F238E27FC236}">
                <a16:creationId xmlns:a16="http://schemas.microsoft.com/office/drawing/2014/main" id="{0D970D5A-06C2-4BBD-94EA-D537214DEE6F}"/>
              </a:ext>
            </a:extLst>
          </p:cNvPr>
          <p:cNvSpPr>
            <a:spLocks/>
          </p:cNvSpPr>
          <p:nvPr/>
        </p:nvSpPr>
        <p:spPr bwMode="auto">
          <a:xfrm rot="10800000" flipH="1" flipV="1">
            <a:off x="3880575" y="2660839"/>
            <a:ext cx="287896" cy="255248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86" name="그룹 85">
            <a:extLst>
              <a:ext uri="{FF2B5EF4-FFF2-40B4-BE49-F238E27FC236}">
                <a16:creationId xmlns:a16="http://schemas.microsoft.com/office/drawing/2014/main" id="{2BED6489-4A95-46D0-886D-659BA5A2BF99}"/>
              </a:ext>
            </a:extLst>
          </p:cNvPr>
          <p:cNvGrpSpPr/>
          <p:nvPr/>
        </p:nvGrpSpPr>
        <p:grpSpPr>
          <a:xfrm flipV="1">
            <a:off x="5296910" y="3852764"/>
            <a:ext cx="2846547" cy="1446846"/>
            <a:chOff x="2031517" y="2753557"/>
            <a:chExt cx="2846547" cy="1446846"/>
          </a:xfrm>
        </p:grpSpPr>
        <p:sp>
          <p:nvSpPr>
            <p:cNvPr id="87" name="타원 86">
              <a:extLst>
                <a:ext uri="{FF2B5EF4-FFF2-40B4-BE49-F238E27FC236}">
                  <a16:creationId xmlns:a16="http://schemas.microsoft.com/office/drawing/2014/main" id="{26863448-2594-4EBD-8CDF-6BA616A23F6B}"/>
                </a:ext>
              </a:extLst>
            </p:cNvPr>
            <p:cNvSpPr/>
            <p:nvPr/>
          </p:nvSpPr>
          <p:spPr>
            <a:xfrm>
              <a:off x="2031517" y="3960021"/>
              <a:ext cx="240382" cy="240382"/>
            </a:xfrm>
            <a:prstGeom prst="ellipse">
              <a:avLst/>
            </a:prstGeom>
            <a:solidFill>
              <a:srgbClr val="53F7B9">
                <a:alpha val="62000"/>
              </a:srgb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8" name="오른쪽 대괄호 87">
              <a:extLst>
                <a:ext uri="{FF2B5EF4-FFF2-40B4-BE49-F238E27FC236}">
                  <a16:creationId xmlns:a16="http://schemas.microsoft.com/office/drawing/2014/main" id="{F2A15377-D6E0-47AC-907F-8CB9C07723BB}"/>
                </a:ext>
              </a:extLst>
            </p:cNvPr>
            <p:cNvSpPr/>
            <p:nvPr/>
          </p:nvSpPr>
          <p:spPr>
            <a:xfrm rot="16200000">
              <a:off x="2851558" y="2053706"/>
              <a:ext cx="1326655" cy="2726357"/>
            </a:xfrm>
            <a:prstGeom prst="rightBracket">
              <a:avLst>
                <a:gd name="adj" fmla="val 0"/>
              </a:avLst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oval" w="lg" len="lg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7F08A438-CD35-4B86-94F1-333D53098597}"/>
              </a:ext>
            </a:extLst>
          </p:cNvPr>
          <p:cNvSpPr/>
          <p:nvPr/>
        </p:nvSpPr>
        <p:spPr>
          <a:xfrm>
            <a:off x="5758585" y="3036277"/>
            <a:ext cx="1998906" cy="1475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CONTENTS A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0" name="직사각형 89">
            <a:extLst>
              <a:ext uri="{FF2B5EF4-FFF2-40B4-BE49-F238E27FC236}">
                <a16:creationId xmlns:a16="http://schemas.microsoft.com/office/drawing/2014/main" id="{AA3CECD2-18F9-4FB5-A206-7A7C44AAB4C4}"/>
              </a:ext>
            </a:extLst>
          </p:cNvPr>
          <p:cNvSpPr/>
          <p:nvPr/>
        </p:nvSpPr>
        <p:spPr>
          <a:xfrm>
            <a:off x="8492100" y="3036276"/>
            <a:ext cx="1998906" cy="1475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CONTENTS A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91" name="그룹 90">
            <a:extLst>
              <a:ext uri="{FF2B5EF4-FFF2-40B4-BE49-F238E27FC236}">
                <a16:creationId xmlns:a16="http://schemas.microsoft.com/office/drawing/2014/main" id="{816D68EA-A4B2-4A50-95DD-E01E4F9D4308}"/>
              </a:ext>
            </a:extLst>
          </p:cNvPr>
          <p:cNvGrpSpPr/>
          <p:nvPr/>
        </p:nvGrpSpPr>
        <p:grpSpPr>
          <a:xfrm>
            <a:off x="8008185" y="2208435"/>
            <a:ext cx="2848723" cy="2622654"/>
            <a:chOff x="7874103" y="2461911"/>
            <a:chExt cx="2848723" cy="2622654"/>
          </a:xfrm>
        </p:grpSpPr>
        <p:grpSp>
          <p:nvGrpSpPr>
            <p:cNvPr id="92" name="그룹 91">
              <a:extLst>
                <a:ext uri="{FF2B5EF4-FFF2-40B4-BE49-F238E27FC236}">
                  <a16:creationId xmlns:a16="http://schemas.microsoft.com/office/drawing/2014/main" id="{15436D4C-A7A4-4DBE-B70D-5FE9134E62D2}"/>
                </a:ext>
              </a:extLst>
            </p:cNvPr>
            <p:cNvGrpSpPr/>
            <p:nvPr/>
          </p:nvGrpSpPr>
          <p:grpSpPr>
            <a:xfrm>
              <a:off x="7874103" y="2461911"/>
              <a:ext cx="2846547" cy="1446846"/>
              <a:chOff x="7361229" y="2765671"/>
              <a:chExt cx="2846547" cy="1446846"/>
            </a:xfrm>
          </p:grpSpPr>
          <p:sp>
            <p:nvSpPr>
              <p:cNvPr id="94" name="타원 93">
                <a:extLst>
                  <a:ext uri="{FF2B5EF4-FFF2-40B4-BE49-F238E27FC236}">
                    <a16:creationId xmlns:a16="http://schemas.microsoft.com/office/drawing/2014/main" id="{58410F0B-69C6-41FE-9E09-0910C0A0C57F}"/>
                  </a:ext>
                </a:extLst>
              </p:cNvPr>
              <p:cNvSpPr/>
              <p:nvPr/>
            </p:nvSpPr>
            <p:spPr>
              <a:xfrm>
                <a:off x="7361229" y="3972135"/>
                <a:ext cx="240382" cy="240382"/>
              </a:xfrm>
              <a:prstGeom prst="ellipse">
                <a:avLst/>
              </a:prstGeom>
              <a:solidFill>
                <a:srgbClr val="53F7B9">
                  <a:alpha val="62000"/>
                </a:srgb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5" name="오른쪽 대괄호 94">
                <a:extLst>
                  <a:ext uri="{FF2B5EF4-FFF2-40B4-BE49-F238E27FC236}">
                    <a16:creationId xmlns:a16="http://schemas.microsoft.com/office/drawing/2014/main" id="{E0BF8CA0-0E27-4DAC-BDC1-FD7349AF492D}"/>
                  </a:ext>
                </a:extLst>
              </p:cNvPr>
              <p:cNvSpPr/>
              <p:nvPr/>
            </p:nvSpPr>
            <p:spPr>
              <a:xfrm rot="16200000">
                <a:off x="8181270" y="2065820"/>
                <a:ext cx="1326655" cy="2726357"/>
              </a:xfrm>
              <a:prstGeom prst="rightBracket">
                <a:avLst>
                  <a:gd name="adj" fmla="val 0"/>
                </a:avLst>
              </a:prstGeom>
              <a:ln w="25400">
                <a:solidFill>
                  <a:schemeClr val="tx1">
                    <a:lumMod val="75000"/>
                    <a:lumOff val="25000"/>
                  </a:schemeClr>
                </a:solidFill>
                <a:headEnd type="oval" w="lg" len="lg"/>
                <a:tailEnd type="non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cxnSp>
          <p:nvCxnSpPr>
            <p:cNvPr id="93" name="직선 화살표 연결선 92">
              <a:extLst>
                <a:ext uri="{FF2B5EF4-FFF2-40B4-BE49-F238E27FC236}">
                  <a16:creationId xmlns:a16="http://schemas.microsoft.com/office/drawing/2014/main" id="{DD35F34F-768B-4688-96BD-AD511CCDA842}"/>
                </a:ext>
              </a:extLst>
            </p:cNvPr>
            <p:cNvCxnSpPr>
              <a:cxnSpLocks/>
            </p:cNvCxnSpPr>
            <p:nvPr/>
          </p:nvCxnSpPr>
          <p:spPr>
            <a:xfrm>
              <a:off x="10722826" y="3788565"/>
              <a:ext cx="0" cy="1296000"/>
            </a:xfrm>
            <a:prstGeom prst="straightConnector1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직사각형 95">
            <a:extLst>
              <a:ext uri="{FF2B5EF4-FFF2-40B4-BE49-F238E27FC236}">
                <a16:creationId xmlns:a16="http://schemas.microsoft.com/office/drawing/2014/main" id="{B27EC901-70E2-480E-9F84-20E0BAE2651D}"/>
              </a:ext>
            </a:extLst>
          </p:cNvPr>
          <p:cNvSpPr/>
          <p:nvPr/>
        </p:nvSpPr>
        <p:spPr>
          <a:xfrm>
            <a:off x="10341946" y="4940824"/>
            <a:ext cx="1025572" cy="358786"/>
          </a:xfrm>
          <a:prstGeom prst="rect">
            <a:avLst/>
          </a:prstGeom>
          <a:solidFill>
            <a:srgbClr val="14B9B7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GOAL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grpSp>
        <p:nvGrpSpPr>
          <p:cNvPr id="97" name="그룹 96">
            <a:extLst>
              <a:ext uri="{FF2B5EF4-FFF2-40B4-BE49-F238E27FC236}">
                <a16:creationId xmlns:a16="http://schemas.microsoft.com/office/drawing/2014/main" id="{95EABB74-66AF-4E3A-BD63-20D59B194FEF}"/>
              </a:ext>
            </a:extLst>
          </p:cNvPr>
          <p:cNvGrpSpPr/>
          <p:nvPr/>
        </p:nvGrpSpPr>
        <p:grpSpPr>
          <a:xfrm>
            <a:off x="1107885" y="2208435"/>
            <a:ext cx="4279817" cy="1506047"/>
            <a:chOff x="973803" y="2461911"/>
            <a:chExt cx="4279817" cy="1506047"/>
          </a:xfrm>
        </p:grpSpPr>
        <p:sp>
          <p:nvSpPr>
            <p:cNvPr id="98" name="오른쪽 대괄호 97">
              <a:extLst>
                <a:ext uri="{FF2B5EF4-FFF2-40B4-BE49-F238E27FC236}">
                  <a16:creationId xmlns:a16="http://schemas.microsoft.com/office/drawing/2014/main" id="{C3A64368-A413-4271-AC37-564790D405D4}"/>
                </a:ext>
              </a:extLst>
            </p:cNvPr>
            <p:cNvSpPr/>
            <p:nvPr/>
          </p:nvSpPr>
          <p:spPr>
            <a:xfrm rot="16200000">
              <a:off x="3227114" y="1762060"/>
              <a:ext cx="1326655" cy="2726357"/>
            </a:xfrm>
            <a:prstGeom prst="rightBracket">
              <a:avLst>
                <a:gd name="adj" fmla="val 0"/>
              </a:avLst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headEnd type="none" w="lg" len="lg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9" name="직사각형 98">
              <a:extLst>
                <a:ext uri="{FF2B5EF4-FFF2-40B4-BE49-F238E27FC236}">
                  <a16:creationId xmlns:a16="http://schemas.microsoft.com/office/drawing/2014/main" id="{AE2601A2-751C-4C00-A597-79307C439C48}"/>
                </a:ext>
              </a:extLst>
            </p:cNvPr>
            <p:cNvSpPr/>
            <p:nvPr/>
          </p:nvSpPr>
          <p:spPr>
            <a:xfrm>
              <a:off x="973803" y="3609172"/>
              <a:ext cx="1025572" cy="35878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START</a:t>
              </a:r>
              <a:endParaRPr lang="ko-KR" altLang="en-US" sz="1200" b="1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cxnSp>
          <p:nvCxnSpPr>
            <p:cNvPr id="100" name="직선 화살표 연결선 99">
              <a:extLst>
                <a:ext uri="{FF2B5EF4-FFF2-40B4-BE49-F238E27FC236}">
                  <a16:creationId xmlns:a16="http://schemas.microsoft.com/office/drawing/2014/main" id="{341FB290-CA2B-40A3-B10C-2A3B0742C0D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2271551" y="3518565"/>
              <a:ext cx="0" cy="540000"/>
            </a:xfrm>
            <a:prstGeom prst="straightConnector1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327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FC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F8C3701D-77D2-4F03-8EE9-1E1951AE865B}"/>
              </a:ext>
            </a:extLst>
          </p:cNvPr>
          <p:cNvSpPr/>
          <p:nvPr/>
        </p:nvSpPr>
        <p:spPr>
          <a:xfrm>
            <a:off x="371475" y="200025"/>
            <a:ext cx="11449050" cy="6362700"/>
          </a:xfrm>
          <a:prstGeom prst="roundRect">
            <a:avLst>
              <a:gd name="adj" fmla="val 4541"/>
            </a:avLst>
          </a:prstGeom>
          <a:solidFill>
            <a:srgbClr val="BEFCE5"/>
          </a:solidFill>
          <a:ln w="79375">
            <a:solidFill>
              <a:schemeClr val="bg1"/>
            </a:solidFill>
          </a:ln>
          <a:effectLst>
            <a:outerShdw blurRad="152400" dist="228600" dir="8100000" algn="tr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1" name="사각형: 둥근 위쪽 모서리 80">
            <a:extLst>
              <a:ext uri="{FF2B5EF4-FFF2-40B4-BE49-F238E27FC236}">
                <a16:creationId xmlns:a16="http://schemas.microsoft.com/office/drawing/2014/main" id="{D2C6B71E-4880-4091-BB1E-E6908E1DFFC2}"/>
              </a:ext>
            </a:extLst>
          </p:cNvPr>
          <p:cNvSpPr/>
          <p:nvPr/>
        </p:nvSpPr>
        <p:spPr>
          <a:xfrm>
            <a:off x="414605" y="256121"/>
            <a:ext cx="11376000" cy="689199"/>
          </a:xfrm>
          <a:prstGeom prst="round2SameRect">
            <a:avLst>
              <a:gd name="adj1" fmla="val 32843"/>
              <a:gd name="adj2" fmla="val 0"/>
            </a:avLst>
          </a:prstGeom>
          <a:solidFill>
            <a:schemeClr val="tx1">
              <a:lumMod val="95000"/>
              <a:lumOff val="5000"/>
            </a:schemeClr>
          </a:solidFill>
          <a:ln w="79375">
            <a:noFill/>
          </a:ln>
          <a:effectLst>
            <a:outerShdw blurRad="152400" dist="127000" dir="8100000" algn="tr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10EE6F-1DA7-46CB-AC5D-D2BEB4C8D7A1}"/>
              </a:ext>
            </a:extLst>
          </p:cNvPr>
          <p:cNvSpPr txBox="1"/>
          <p:nvPr/>
        </p:nvSpPr>
        <p:spPr>
          <a:xfrm>
            <a:off x="1238921" y="367010"/>
            <a:ext cx="64847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 </a:t>
            </a:r>
            <a:r>
              <a:rPr lang="en-US" altLang="ja-JP" sz="900" kern="0" dirty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900" kern="0" dirty="0">
              <a:solidFill>
                <a:prstClr val="white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8DEEE461-C6E5-4389-9C15-3A2BAB0C62E0}"/>
              </a:ext>
            </a:extLst>
          </p:cNvPr>
          <p:cNvCxnSpPr>
            <a:cxnSpLocks/>
          </p:cNvCxnSpPr>
          <p:nvPr/>
        </p:nvCxnSpPr>
        <p:spPr>
          <a:xfrm>
            <a:off x="7793415" y="654993"/>
            <a:ext cx="3528000" cy="0"/>
          </a:xfrm>
          <a:prstGeom prst="line">
            <a:avLst/>
          </a:prstGeom>
          <a:ln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636569D3-A32F-4F1C-B59E-30D0028BCFF1}"/>
              </a:ext>
            </a:extLst>
          </p:cNvPr>
          <p:cNvSpPr/>
          <p:nvPr/>
        </p:nvSpPr>
        <p:spPr>
          <a:xfrm>
            <a:off x="11167902" y="488284"/>
            <a:ext cx="314155" cy="322596"/>
          </a:xfrm>
          <a:prstGeom prst="roundRect">
            <a:avLst>
              <a:gd name="adj" fmla="val 35161"/>
            </a:avLst>
          </a:prstGeom>
          <a:noFill/>
          <a:ln w="444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7A072C93-B1B2-4D71-B679-F2DCFD6A86E0}"/>
              </a:ext>
            </a:extLst>
          </p:cNvPr>
          <p:cNvSpPr/>
          <p:nvPr/>
        </p:nvSpPr>
        <p:spPr>
          <a:xfrm>
            <a:off x="11295518" y="621610"/>
            <a:ext cx="72000" cy="72000"/>
          </a:xfrm>
          <a:prstGeom prst="ellipse">
            <a:avLst/>
          </a:prstGeom>
          <a:solidFill>
            <a:schemeClr val="bg1"/>
          </a:solidFill>
          <a:ln w="793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>
              <a:solidFill>
                <a:prstClr val="white"/>
              </a:solidFill>
            </a:endParaRP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7D4988B4-BC10-4806-AD2C-C13EA6624F02}"/>
              </a:ext>
            </a:extLst>
          </p:cNvPr>
          <p:cNvSpPr/>
          <p:nvPr/>
        </p:nvSpPr>
        <p:spPr>
          <a:xfrm>
            <a:off x="654638" y="361950"/>
            <a:ext cx="468000" cy="466725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44450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400" b="1" dirty="0">
                <a:solidFill>
                  <a:prstClr val="white"/>
                </a:solidFill>
              </a:rPr>
              <a:t>02</a:t>
            </a:r>
            <a:endParaRPr lang="ko-KR" altLang="en-US" sz="1400" b="1" dirty="0">
              <a:solidFill>
                <a:prstClr val="white"/>
              </a:solidFill>
            </a:endParaRPr>
          </a:p>
        </p:txBody>
      </p:sp>
      <p:grpSp>
        <p:nvGrpSpPr>
          <p:cNvPr id="28" name="그룹 27"/>
          <p:cNvGrpSpPr/>
          <p:nvPr/>
        </p:nvGrpSpPr>
        <p:grpSpPr>
          <a:xfrm>
            <a:off x="4483996" y="4920394"/>
            <a:ext cx="3482502" cy="966280"/>
            <a:chOff x="4342049" y="5272122"/>
            <a:chExt cx="3482502" cy="966280"/>
          </a:xfrm>
        </p:grpSpPr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8DAE3DAA-6FB8-4ED6-BDD9-4C5C5B925674}"/>
                </a:ext>
              </a:extLst>
            </p:cNvPr>
            <p:cNvSpPr/>
            <p:nvPr/>
          </p:nvSpPr>
          <p:spPr>
            <a:xfrm>
              <a:off x="4342049" y="5353185"/>
              <a:ext cx="3482502" cy="885217"/>
            </a:xfrm>
            <a:prstGeom prst="ellipse">
              <a:avLst/>
            </a:prstGeom>
            <a:solidFill>
              <a:srgbClr val="0E7C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0" name="타원 29">
              <a:extLst>
                <a:ext uri="{FF2B5EF4-FFF2-40B4-BE49-F238E27FC236}">
                  <a16:creationId xmlns:a16="http://schemas.microsoft.com/office/drawing/2014/main" id="{4C090A12-5D2E-4688-964B-A13E27A24C14}"/>
                </a:ext>
              </a:extLst>
            </p:cNvPr>
            <p:cNvSpPr/>
            <p:nvPr/>
          </p:nvSpPr>
          <p:spPr>
            <a:xfrm>
              <a:off x="4342049" y="5272122"/>
              <a:ext cx="3482502" cy="885217"/>
            </a:xfrm>
            <a:prstGeom prst="ellipse">
              <a:avLst/>
            </a:prstGeom>
            <a:solidFill>
              <a:srgbClr val="14B9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1" name="타원 30">
              <a:extLst>
                <a:ext uri="{FF2B5EF4-FFF2-40B4-BE49-F238E27FC236}">
                  <a16:creationId xmlns:a16="http://schemas.microsoft.com/office/drawing/2014/main" id="{E4DD1C12-BEE4-4A7E-B534-6A7F70076B13}"/>
                </a:ext>
              </a:extLst>
            </p:cNvPr>
            <p:cNvSpPr/>
            <p:nvPr/>
          </p:nvSpPr>
          <p:spPr>
            <a:xfrm>
              <a:off x="4911117" y="5416773"/>
              <a:ext cx="2344366" cy="50061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타원 31">
              <a:extLst>
                <a:ext uri="{FF2B5EF4-FFF2-40B4-BE49-F238E27FC236}">
                  <a16:creationId xmlns:a16="http://schemas.microsoft.com/office/drawing/2014/main" id="{307922B1-90BA-4FD6-8A96-EF24D7A4277E}"/>
                </a:ext>
              </a:extLst>
            </p:cNvPr>
            <p:cNvSpPr/>
            <p:nvPr/>
          </p:nvSpPr>
          <p:spPr>
            <a:xfrm>
              <a:off x="5442085" y="5533722"/>
              <a:ext cx="1282430" cy="236237"/>
            </a:xfrm>
            <a:prstGeom prst="ellipse">
              <a:avLst/>
            </a:prstGeom>
            <a:solidFill>
              <a:srgbClr val="14B9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3" name="타원 32">
              <a:extLst>
                <a:ext uri="{FF2B5EF4-FFF2-40B4-BE49-F238E27FC236}">
                  <a16:creationId xmlns:a16="http://schemas.microsoft.com/office/drawing/2014/main" id="{C758B9E4-949F-4145-BA5F-2FE3A6F80B59}"/>
                </a:ext>
              </a:extLst>
            </p:cNvPr>
            <p:cNvSpPr/>
            <p:nvPr/>
          </p:nvSpPr>
          <p:spPr>
            <a:xfrm>
              <a:off x="5833528" y="5600877"/>
              <a:ext cx="505056" cy="696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4" name="그룹 33"/>
          <p:cNvGrpSpPr/>
          <p:nvPr/>
        </p:nvGrpSpPr>
        <p:grpSpPr>
          <a:xfrm>
            <a:off x="5990168" y="1621370"/>
            <a:ext cx="470157" cy="3678847"/>
            <a:chOff x="5848221" y="1973098"/>
            <a:chExt cx="470157" cy="3678847"/>
          </a:xfrm>
        </p:grpSpPr>
        <p:sp>
          <p:nvSpPr>
            <p:cNvPr id="35" name="자유형: 도형 15">
              <a:extLst>
                <a:ext uri="{FF2B5EF4-FFF2-40B4-BE49-F238E27FC236}">
                  <a16:creationId xmlns:a16="http://schemas.microsoft.com/office/drawing/2014/main" id="{CE1D4662-F1F4-409E-AF0E-FC1268E7ABD3}"/>
                </a:ext>
              </a:extLst>
            </p:cNvPr>
            <p:cNvSpPr/>
            <p:nvPr/>
          </p:nvSpPr>
          <p:spPr>
            <a:xfrm rot="16200000">
              <a:off x="5479797" y="2341524"/>
              <a:ext cx="971927" cy="235076"/>
            </a:xfrm>
            <a:custGeom>
              <a:avLst/>
              <a:gdLst>
                <a:gd name="connsiteX0" fmla="*/ 971927 w 971927"/>
                <a:gd name="connsiteY0" fmla="*/ 0 h 235076"/>
                <a:gd name="connsiteX1" fmla="*/ 822635 w 971927"/>
                <a:gd name="connsiteY1" fmla="*/ 143583 h 235076"/>
                <a:gd name="connsiteX2" fmla="*/ 809907 w 971927"/>
                <a:gd name="connsiteY2" fmla="*/ 235076 h 235076"/>
                <a:gd name="connsiteX3" fmla="*/ 0 w 971927"/>
                <a:gd name="connsiteY3" fmla="*/ 235076 h 235076"/>
                <a:gd name="connsiteX4" fmla="*/ 12728 w 971927"/>
                <a:gd name="connsiteY4" fmla="*/ 143583 h 235076"/>
                <a:gd name="connsiteX5" fmla="*/ 162020 w 971927"/>
                <a:gd name="connsiteY5" fmla="*/ 0 h 235076"/>
                <a:gd name="connsiteX6" fmla="*/ 971927 w 971927"/>
                <a:gd name="connsiteY6" fmla="*/ 0 h 235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71927" h="235076">
                  <a:moveTo>
                    <a:pt x="971927" y="0"/>
                  </a:moveTo>
                  <a:cubicBezTo>
                    <a:pt x="904791" y="0"/>
                    <a:pt x="847223" y="59213"/>
                    <a:pt x="822635" y="143583"/>
                  </a:cubicBezTo>
                  <a:lnTo>
                    <a:pt x="809907" y="235076"/>
                  </a:lnTo>
                  <a:lnTo>
                    <a:pt x="0" y="235076"/>
                  </a:lnTo>
                  <a:lnTo>
                    <a:pt x="12728" y="143583"/>
                  </a:lnTo>
                  <a:cubicBezTo>
                    <a:pt x="37316" y="59213"/>
                    <a:pt x="94885" y="0"/>
                    <a:pt x="162020" y="0"/>
                  </a:cubicBezTo>
                  <a:lnTo>
                    <a:pt x="971927" y="0"/>
                  </a:lnTo>
                  <a:close/>
                </a:path>
              </a:pathLst>
            </a:custGeom>
            <a:solidFill>
              <a:srgbClr val="14B9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6" name="자유형: 도형 13">
              <a:extLst>
                <a:ext uri="{FF2B5EF4-FFF2-40B4-BE49-F238E27FC236}">
                  <a16:creationId xmlns:a16="http://schemas.microsoft.com/office/drawing/2014/main" id="{403B4AE2-61E9-41EE-9E5C-5FBB7A2561ED}"/>
                </a:ext>
              </a:extLst>
            </p:cNvPr>
            <p:cNvSpPr/>
            <p:nvPr/>
          </p:nvSpPr>
          <p:spPr>
            <a:xfrm rot="16200000">
              <a:off x="5714873" y="2341524"/>
              <a:ext cx="971927" cy="235077"/>
            </a:xfrm>
            <a:custGeom>
              <a:avLst/>
              <a:gdLst>
                <a:gd name="connsiteX0" fmla="*/ 971927 w 971927"/>
                <a:gd name="connsiteY0" fmla="*/ 235077 h 235077"/>
                <a:gd name="connsiteX1" fmla="*/ 162020 w 971927"/>
                <a:gd name="connsiteY1" fmla="*/ 235077 h 235077"/>
                <a:gd name="connsiteX2" fmla="*/ 0 w 971927"/>
                <a:gd name="connsiteY2" fmla="*/ 1 h 235077"/>
                <a:gd name="connsiteX3" fmla="*/ 0 w 971927"/>
                <a:gd name="connsiteY3" fmla="*/ 0 h 235077"/>
                <a:gd name="connsiteX4" fmla="*/ 809907 w 971927"/>
                <a:gd name="connsiteY4" fmla="*/ 0 h 235077"/>
                <a:gd name="connsiteX5" fmla="*/ 809907 w 971927"/>
                <a:gd name="connsiteY5" fmla="*/ 1 h 235077"/>
                <a:gd name="connsiteX6" fmla="*/ 971927 w 971927"/>
                <a:gd name="connsiteY6" fmla="*/ 235077 h 235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71927" h="235077">
                  <a:moveTo>
                    <a:pt x="971927" y="235077"/>
                  </a:moveTo>
                  <a:lnTo>
                    <a:pt x="162020" y="235077"/>
                  </a:lnTo>
                  <a:cubicBezTo>
                    <a:pt x="72506" y="235077"/>
                    <a:pt x="0" y="129810"/>
                    <a:pt x="0" y="1"/>
                  </a:cubicBezTo>
                  <a:lnTo>
                    <a:pt x="0" y="0"/>
                  </a:lnTo>
                  <a:lnTo>
                    <a:pt x="809907" y="0"/>
                  </a:lnTo>
                  <a:lnTo>
                    <a:pt x="809907" y="1"/>
                  </a:lnTo>
                  <a:cubicBezTo>
                    <a:pt x="809907" y="129810"/>
                    <a:pt x="882412" y="235077"/>
                    <a:pt x="971927" y="235077"/>
                  </a:cubicBezTo>
                  <a:close/>
                </a:path>
              </a:pathLst>
            </a:custGeom>
            <a:solidFill>
              <a:srgbClr val="14B9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143C4A57-A9FE-498D-BD2B-E9C068E71570}"/>
                </a:ext>
              </a:extLst>
            </p:cNvPr>
            <p:cNvSpPr/>
            <p:nvPr/>
          </p:nvSpPr>
          <p:spPr>
            <a:xfrm>
              <a:off x="6060440" y="2051945"/>
              <a:ext cx="45719" cy="360000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8" name="직각 삼각형 37">
              <a:extLst>
                <a:ext uri="{FF2B5EF4-FFF2-40B4-BE49-F238E27FC236}">
                  <a16:creationId xmlns:a16="http://schemas.microsoft.com/office/drawing/2014/main" id="{40AD5CCA-7FB5-4F24-9B88-7A68556FB407}"/>
                </a:ext>
              </a:extLst>
            </p:cNvPr>
            <p:cNvSpPr/>
            <p:nvPr/>
          </p:nvSpPr>
          <p:spPr>
            <a:xfrm rot="16200000">
              <a:off x="6130211" y="1949048"/>
              <a:ext cx="164118" cy="212217"/>
            </a:xfrm>
            <a:prstGeom prst="rtTriangle">
              <a:avLst/>
            </a:prstGeom>
            <a:solidFill>
              <a:srgbClr val="14B9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직각 삼각형 38">
              <a:extLst>
                <a:ext uri="{FF2B5EF4-FFF2-40B4-BE49-F238E27FC236}">
                  <a16:creationId xmlns:a16="http://schemas.microsoft.com/office/drawing/2014/main" id="{387A7CDF-8E09-465B-B2BF-7C4F4A0071B4}"/>
                </a:ext>
              </a:extLst>
            </p:cNvPr>
            <p:cNvSpPr/>
            <p:nvPr/>
          </p:nvSpPr>
          <p:spPr>
            <a:xfrm rot="5400000" flipH="1">
              <a:off x="5872271" y="1949048"/>
              <a:ext cx="164118" cy="212217"/>
            </a:xfrm>
            <a:prstGeom prst="rtTriangle">
              <a:avLst/>
            </a:prstGeom>
            <a:solidFill>
              <a:srgbClr val="14B9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5350526F-55A5-44FE-84EF-B7BC62084432}"/>
              </a:ext>
            </a:extLst>
          </p:cNvPr>
          <p:cNvCxnSpPr>
            <a:cxnSpLocks/>
          </p:cNvCxnSpPr>
          <p:nvPr/>
        </p:nvCxnSpPr>
        <p:spPr>
          <a:xfrm>
            <a:off x="6354217" y="2920728"/>
            <a:ext cx="828000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ash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60279FEC-0DB1-4F6E-9E55-AD015E4A111B}"/>
              </a:ext>
            </a:extLst>
          </p:cNvPr>
          <p:cNvSpPr/>
          <p:nvPr/>
        </p:nvSpPr>
        <p:spPr>
          <a:xfrm>
            <a:off x="7974117" y="2380083"/>
            <a:ext cx="25303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2" name="모서리가 둥근 직사각형 31">
            <a:extLst>
              <a:ext uri="{FF2B5EF4-FFF2-40B4-BE49-F238E27FC236}">
                <a16:creationId xmlns:a16="http://schemas.microsoft.com/office/drawing/2014/main" id="{ACD62A25-4AA1-409B-9D53-84537AB47AA5}"/>
              </a:ext>
            </a:extLst>
          </p:cNvPr>
          <p:cNvSpPr/>
          <p:nvPr/>
        </p:nvSpPr>
        <p:spPr>
          <a:xfrm>
            <a:off x="7398318" y="2713221"/>
            <a:ext cx="396000" cy="396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" rtlCol="0" anchor="ctr"/>
          <a:lstStyle/>
          <a:p>
            <a:endParaRPr lang="en-US" altLang="ko-KR" sz="1050" dirty="0">
              <a:solidFill>
                <a:prstClr val="white"/>
              </a:solidFill>
            </a:endParaRPr>
          </a:p>
        </p:txBody>
      </p:sp>
      <p:grpSp>
        <p:nvGrpSpPr>
          <p:cNvPr id="43" name="Group 12">
            <a:extLst>
              <a:ext uri="{FF2B5EF4-FFF2-40B4-BE49-F238E27FC236}">
                <a16:creationId xmlns:a16="http://schemas.microsoft.com/office/drawing/2014/main" id="{3474AD78-BD10-4D61-A4DB-A2303F3FE9F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481646" y="2826636"/>
            <a:ext cx="229344" cy="182438"/>
            <a:chOff x="6124" y="305"/>
            <a:chExt cx="841" cy="669"/>
          </a:xfrm>
          <a:solidFill>
            <a:schemeClr val="bg1"/>
          </a:solidFill>
        </p:grpSpPr>
        <p:sp>
          <p:nvSpPr>
            <p:cNvPr id="44" name="Freeform 13">
              <a:extLst>
                <a:ext uri="{FF2B5EF4-FFF2-40B4-BE49-F238E27FC236}">
                  <a16:creationId xmlns:a16="http://schemas.microsoft.com/office/drawing/2014/main" id="{18D86167-61E4-4BA1-AF1C-CE8DDD8FE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4" y="440"/>
              <a:ext cx="601" cy="534"/>
            </a:xfrm>
            <a:custGeom>
              <a:avLst/>
              <a:gdLst>
                <a:gd name="T0" fmla="*/ 902 w 1802"/>
                <a:gd name="T1" fmla="*/ 0 h 1602"/>
                <a:gd name="T2" fmla="*/ 2 w 1802"/>
                <a:gd name="T3" fmla="*/ 742 h 1602"/>
                <a:gd name="T4" fmla="*/ 2 w 1802"/>
                <a:gd name="T5" fmla="*/ 743 h 1602"/>
                <a:gd name="T6" fmla="*/ 2 w 1802"/>
                <a:gd name="T7" fmla="*/ 746 h 1602"/>
                <a:gd name="T8" fmla="*/ 0 w 1802"/>
                <a:gd name="T9" fmla="*/ 749 h 1602"/>
                <a:gd name="T10" fmla="*/ 0 w 1802"/>
                <a:gd name="T11" fmla="*/ 751 h 1602"/>
                <a:gd name="T12" fmla="*/ 0 w 1802"/>
                <a:gd name="T13" fmla="*/ 1501 h 1602"/>
                <a:gd name="T14" fmla="*/ 2 w 1802"/>
                <a:gd name="T15" fmla="*/ 1521 h 1602"/>
                <a:gd name="T16" fmla="*/ 16 w 1802"/>
                <a:gd name="T17" fmla="*/ 1557 h 1602"/>
                <a:gd name="T18" fmla="*/ 30 w 1802"/>
                <a:gd name="T19" fmla="*/ 1572 h 1602"/>
                <a:gd name="T20" fmla="*/ 45 w 1802"/>
                <a:gd name="T21" fmla="*/ 1586 h 1602"/>
                <a:gd name="T22" fmla="*/ 81 w 1802"/>
                <a:gd name="T23" fmla="*/ 1601 h 1602"/>
                <a:gd name="T24" fmla="*/ 100 w 1802"/>
                <a:gd name="T25" fmla="*/ 1602 h 1602"/>
                <a:gd name="T26" fmla="*/ 702 w 1802"/>
                <a:gd name="T27" fmla="*/ 1602 h 1602"/>
                <a:gd name="T28" fmla="*/ 702 w 1802"/>
                <a:gd name="T29" fmla="*/ 1001 h 1602"/>
                <a:gd name="T30" fmla="*/ 1102 w 1802"/>
                <a:gd name="T31" fmla="*/ 1001 h 1602"/>
                <a:gd name="T32" fmla="*/ 1102 w 1802"/>
                <a:gd name="T33" fmla="*/ 1602 h 1602"/>
                <a:gd name="T34" fmla="*/ 1703 w 1802"/>
                <a:gd name="T35" fmla="*/ 1602 h 1602"/>
                <a:gd name="T36" fmla="*/ 1723 w 1802"/>
                <a:gd name="T37" fmla="*/ 1601 h 1602"/>
                <a:gd name="T38" fmla="*/ 1758 w 1802"/>
                <a:gd name="T39" fmla="*/ 1586 h 1602"/>
                <a:gd name="T40" fmla="*/ 1773 w 1802"/>
                <a:gd name="T41" fmla="*/ 1572 h 1602"/>
                <a:gd name="T42" fmla="*/ 1786 w 1802"/>
                <a:gd name="T43" fmla="*/ 1557 h 1602"/>
                <a:gd name="T44" fmla="*/ 1802 w 1802"/>
                <a:gd name="T45" fmla="*/ 1521 h 1602"/>
                <a:gd name="T46" fmla="*/ 1802 w 1802"/>
                <a:gd name="T47" fmla="*/ 1501 h 1602"/>
                <a:gd name="T48" fmla="*/ 1802 w 1802"/>
                <a:gd name="T49" fmla="*/ 751 h 1602"/>
                <a:gd name="T50" fmla="*/ 1802 w 1802"/>
                <a:gd name="T51" fmla="*/ 745 h 1602"/>
                <a:gd name="T52" fmla="*/ 1801 w 1802"/>
                <a:gd name="T53" fmla="*/ 742 h 1602"/>
                <a:gd name="T54" fmla="*/ 902 w 1802"/>
                <a:gd name="T55" fmla="*/ 0 h 1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02" h="1602">
                  <a:moveTo>
                    <a:pt x="902" y="0"/>
                  </a:moveTo>
                  <a:lnTo>
                    <a:pt x="2" y="742"/>
                  </a:lnTo>
                  <a:lnTo>
                    <a:pt x="2" y="743"/>
                  </a:lnTo>
                  <a:lnTo>
                    <a:pt x="2" y="746"/>
                  </a:lnTo>
                  <a:lnTo>
                    <a:pt x="0" y="749"/>
                  </a:lnTo>
                  <a:lnTo>
                    <a:pt x="0" y="751"/>
                  </a:lnTo>
                  <a:lnTo>
                    <a:pt x="0" y="1501"/>
                  </a:lnTo>
                  <a:lnTo>
                    <a:pt x="2" y="1521"/>
                  </a:lnTo>
                  <a:lnTo>
                    <a:pt x="16" y="1557"/>
                  </a:lnTo>
                  <a:lnTo>
                    <a:pt x="30" y="1572"/>
                  </a:lnTo>
                  <a:lnTo>
                    <a:pt x="45" y="1586"/>
                  </a:lnTo>
                  <a:lnTo>
                    <a:pt x="81" y="1601"/>
                  </a:lnTo>
                  <a:lnTo>
                    <a:pt x="100" y="1602"/>
                  </a:lnTo>
                  <a:lnTo>
                    <a:pt x="702" y="1602"/>
                  </a:lnTo>
                  <a:lnTo>
                    <a:pt x="702" y="1001"/>
                  </a:lnTo>
                  <a:lnTo>
                    <a:pt x="1102" y="1001"/>
                  </a:lnTo>
                  <a:lnTo>
                    <a:pt x="1102" y="1602"/>
                  </a:lnTo>
                  <a:lnTo>
                    <a:pt x="1703" y="1602"/>
                  </a:lnTo>
                  <a:lnTo>
                    <a:pt x="1723" y="1601"/>
                  </a:lnTo>
                  <a:lnTo>
                    <a:pt x="1758" y="1586"/>
                  </a:lnTo>
                  <a:lnTo>
                    <a:pt x="1773" y="1572"/>
                  </a:lnTo>
                  <a:lnTo>
                    <a:pt x="1786" y="1557"/>
                  </a:lnTo>
                  <a:lnTo>
                    <a:pt x="1802" y="1521"/>
                  </a:lnTo>
                  <a:lnTo>
                    <a:pt x="1802" y="1501"/>
                  </a:lnTo>
                  <a:lnTo>
                    <a:pt x="1802" y="751"/>
                  </a:lnTo>
                  <a:lnTo>
                    <a:pt x="1802" y="745"/>
                  </a:lnTo>
                  <a:lnTo>
                    <a:pt x="1801" y="742"/>
                  </a:lnTo>
                  <a:lnTo>
                    <a:pt x="9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id="{1D41C674-C01D-4F11-B291-48D38709344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4" y="305"/>
              <a:ext cx="841" cy="394"/>
            </a:xfrm>
            <a:custGeom>
              <a:avLst/>
              <a:gdLst>
                <a:gd name="T0" fmla="*/ 2505 w 2522"/>
                <a:gd name="T1" fmla="*/ 978 h 1181"/>
                <a:gd name="T2" fmla="*/ 2162 w 2522"/>
                <a:gd name="T3" fmla="*/ 694 h 1181"/>
                <a:gd name="T4" fmla="*/ 2162 w 2522"/>
                <a:gd name="T5" fmla="*/ 54 h 1181"/>
                <a:gd name="T6" fmla="*/ 2162 w 2522"/>
                <a:gd name="T7" fmla="*/ 44 h 1181"/>
                <a:gd name="T8" fmla="*/ 2155 w 2522"/>
                <a:gd name="T9" fmla="*/ 26 h 1181"/>
                <a:gd name="T10" fmla="*/ 2149 w 2522"/>
                <a:gd name="T11" fmla="*/ 18 h 1181"/>
                <a:gd name="T12" fmla="*/ 2141 w 2522"/>
                <a:gd name="T13" fmla="*/ 13 h 1181"/>
                <a:gd name="T14" fmla="*/ 2123 w 2522"/>
                <a:gd name="T15" fmla="*/ 5 h 1181"/>
                <a:gd name="T16" fmla="*/ 2113 w 2522"/>
                <a:gd name="T17" fmla="*/ 5 h 1181"/>
                <a:gd name="T18" fmla="*/ 1812 w 2522"/>
                <a:gd name="T19" fmla="*/ 5 h 1181"/>
                <a:gd name="T20" fmla="*/ 1802 w 2522"/>
                <a:gd name="T21" fmla="*/ 5 h 1181"/>
                <a:gd name="T22" fmla="*/ 1783 w 2522"/>
                <a:gd name="T23" fmla="*/ 13 h 1181"/>
                <a:gd name="T24" fmla="*/ 1776 w 2522"/>
                <a:gd name="T25" fmla="*/ 18 h 1181"/>
                <a:gd name="T26" fmla="*/ 1770 w 2522"/>
                <a:gd name="T27" fmla="*/ 26 h 1181"/>
                <a:gd name="T28" fmla="*/ 1763 w 2522"/>
                <a:gd name="T29" fmla="*/ 44 h 1181"/>
                <a:gd name="T30" fmla="*/ 1762 w 2522"/>
                <a:gd name="T31" fmla="*/ 54 h 1181"/>
                <a:gd name="T32" fmla="*/ 1762 w 2522"/>
                <a:gd name="T33" fmla="*/ 360 h 1181"/>
                <a:gd name="T34" fmla="*/ 1380 w 2522"/>
                <a:gd name="T35" fmla="*/ 41 h 1181"/>
                <a:gd name="T36" fmla="*/ 1354 w 2522"/>
                <a:gd name="T37" fmla="*/ 23 h 1181"/>
                <a:gd name="T38" fmla="*/ 1295 w 2522"/>
                <a:gd name="T39" fmla="*/ 1 h 1181"/>
                <a:gd name="T40" fmla="*/ 1262 w 2522"/>
                <a:gd name="T41" fmla="*/ 0 h 1181"/>
                <a:gd name="T42" fmla="*/ 1227 w 2522"/>
                <a:gd name="T43" fmla="*/ 1 h 1181"/>
                <a:gd name="T44" fmla="*/ 1168 w 2522"/>
                <a:gd name="T45" fmla="*/ 23 h 1181"/>
                <a:gd name="T46" fmla="*/ 1142 w 2522"/>
                <a:gd name="T47" fmla="*/ 41 h 1181"/>
                <a:gd name="T48" fmla="*/ 17 w 2522"/>
                <a:gd name="T49" fmla="*/ 978 h 1181"/>
                <a:gd name="T50" fmla="*/ 10 w 2522"/>
                <a:gd name="T51" fmla="*/ 985 h 1181"/>
                <a:gd name="T52" fmla="*/ 1 w 2522"/>
                <a:gd name="T53" fmla="*/ 1001 h 1181"/>
                <a:gd name="T54" fmla="*/ 0 w 2522"/>
                <a:gd name="T55" fmla="*/ 1012 h 1181"/>
                <a:gd name="T56" fmla="*/ 0 w 2522"/>
                <a:gd name="T57" fmla="*/ 1023 h 1181"/>
                <a:gd name="T58" fmla="*/ 6 w 2522"/>
                <a:gd name="T59" fmla="*/ 1040 h 1181"/>
                <a:gd name="T60" fmla="*/ 12 w 2522"/>
                <a:gd name="T61" fmla="*/ 1048 h 1181"/>
                <a:gd name="T62" fmla="*/ 108 w 2522"/>
                <a:gd name="T63" fmla="*/ 1164 h 1181"/>
                <a:gd name="T64" fmla="*/ 122 w 2522"/>
                <a:gd name="T65" fmla="*/ 1177 h 1181"/>
                <a:gd name="T66" fmla="*/ 141 w 2522"/>
                <a:gd name="T67" fmla="*/ 1181 h 1181"/>
                <a:gd name="T68" fmla="*/ 160 w 2522"/>
                <a:gd name="T69" fmla="*/ 1181 h 1181"/>
                <a:gd name="T70" fmla="*/ 179 w 2522"/>
                <a:gd name="T71" fmla="*/ 1171 h 1181"/>
                <a:gd name="T72" fmla="*/ 1262 w 2522"/>
                <a:gd name="T73" fmla="*/ 268 h 1181"/>
                <a:gd name="T74" fmla="*/ 2344 w 2522"/>
                <a:gd name="T75" fmla="*/ 1171 h 1181"/>
                <a:gd name="T76" fmla="*/ 2358 w 2522"/>
                <a:gd name="T77" fmla="*/ 1180 h 1181"/>
                <a:gd name="T78" fmla="*/ 2377 w 2522"/>
                <a:gd name="T79" fmla="*/ 1181 h 1181"/>
                <a:gd name="T80" fmla="*/ 2383 w 2522"/>
                <a:gd name="T81" fmla="*/ 1181 h 1181"/>
                <a:gd name="T82" fmla="*/ 2401 w 2522"/>
                <a:gd name="T83" fmla="*/ 1177 h 1181"/>
                <a:gd name="T84" fmla="*/ 2414 w 2522"/>
                <a:gd name="T85" fmla="*/ 1164 h 1181"/>
                <a:gd name="T86" fmla="*/ 2512 w 2522"/>
                <a:gd name="T87" fmla="*/ 1048 h 1181"/>
                <a:gd name="T88" fmla="*/ 2518 w 2522"/>
                <a:gd name="T89" fmla="*/ 1040 h 1181"/>
                <a:gd name="T90" fmla="*/ 2522 w 2522"/>
                <a:gd name="T91" fmla="*/ 1023 h 1181"/>
                <a:gd name="T92" fmla="*/ 2522 w 2522"/>
                <a:gd name="T93" fmla="*/ 1012 h 1181"/>
                <a:gd name="T94" fmla="*/ 2521 w 2522"/>
                <a:gd name="T95" fmla="*/ 1001 h 1181"/>
                <a:gd name="T96" fmla="*/ 2512 w 2522"/>
                <a:gd name="T97" fmla="*/ 985 h 1181"/>
                <a:gd name="T98" fmla="*/ 2505 w 2522"/>
                <a:gd name="T99" fmla="*/ 978 h 1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22" h="1181">
                  <a:moveTo>
                    <a:pt x="2505" y="978"/>
                  </a:moveTo>
                  <a:lnTo>
                    <a:pt x="2162" y="694"/>
                  </a:lnTo>
                  <a:lnTo>
                    <a:pt x="2162" y="54"/>
                  </a:lnTo>
                  <a:lnTo>
                    <a:pt x="2162" y="44"/>
                  </a:lnTo>
                  <a:lnTo>
                    <a:pt x="2155" y="26"/>
                  </a:lnTo>
                  <a:lnTo>
                    <a:pt x="2149" y="18"/>
                  </a:lnTo>
                  <a:lnTo>
                    <a:pt x="2141" y="13"/>
                  </a:lnTo>
                  <a:lnTo>
                    <a:pt x="2123" y="5"/>
                  </a:lnTo>
                  <a:lnTo>
                    <a:pt x="2113" y="5"/>
                  </a:lnTo>
                  <a:lnTo>
                    <a:pt x="1812" y="5"/>
                  </a:lnTo>
                  <a:lnTo>
                    <a:pt x="1802" y="5"/>
                  </a:lnTo>
                  <a:lnTo>
                    <a:pt x="1783" y="13"/>
                  </a:lnTo>
                  <a:lnTo>
                    <a:pt x="1776" y="18"/>
                  </a:lnTo>
                  <a:lnTo>
                    <a:pt x="1770" y="26"/>
                  </a:lnTo>
                  <a:lnTo>
                    <a:pt x="1763" y="44"/>
                  </a:lnTo>
                  <a:lnTo>
                    <a:pt x="1762" y="54"/>
                  </a:lnTo>
                  <a:lnTo>
                    <a:pt x="1762" y="360"/>
                  </a:lnTo>
                  <a:lnTo>
                    <a:pt x="1380" y="41"/>
                  </a:lnTo>
                  <a:lnTo>
                    <a:pt x="1354" y="23"/>
                  </a:lnTo>
                  <a:lnTo>
                    <a:pt x="1295" y="1"/>
                  </a:lnTo>
                  <a:lnTo>
                    <a:pt x="1262" y="0"/>
                  </a:lnTo>
                  <a:lnTo>
                    <a:pt x="1227" y="1"/>
                  </a:lnTo>
                  <a:lnTo>
                    <a:pt x="1168" y="23"/>
                  </a:lnTo>
                  <a:lnTo>
                    <a:pt x="1142" y="41"/>
                  </a:lnTo>
                  <a:lnTo>
                    <a:pt x="17" y="978"/>
                  </a:lnTo>
                  <a:lnTo>
                    <a:pt x="10" y="985"/>
                  </a:lnTo>
                  <a:lnTo>
                    <a:pt x="1" y="1001"/>
                  </a:lnTo>
                  <a:lnTo>
                    <a:pt x="0" y="1012"/>
                  </a:lnTo>
                  <a:lnTo>
                    <a:pt x="0" y="1023"/>
                  </a:lnTo>
                  <a:lnTo>
                    <a:pt x="6" y="1040"/>
                  </a:lnTo>
                  <a:lnTo>
                    <a:pt x="12" y="1048"/>
                  </a:lnTo>
                  <a:lnTo>
                    <a:pt x="108" y="1164"/>
                  </a:lnTo>
                  <a:lnTo>
                    <a:pt x="122" y="1177"/>
                  </a:lnTo>
                  <a:lnTo>
                    <a:pt x="141" y="1181"/>
                  </a:lnTo>
                  <a:lnTo>
                    <a:pt x="160" y="1181"/>
                  </a:lnTo>
                  <a:lnTo>
                    <a:pt x="179" y="1171"/>
                  </a:lnTo>
                  <a:lnTo>
                    <a:pt x="1262" y="268"/>
                  </a:lnTo>
                  <a:lnTo>
                    <a:pt x="2344" y="1171"/>
                  </a:lnTo>
                  <a:lnTo>
                    <a:pt x="2358" y="1180"/>
                  </a:lnTo>
                  <a:lnTo>
                    <a:pt x="2377" y="1181"/>
                  </a:lnTo>
                  <a:lnTo>
                    <a:pt x="2383" y="1181"/>
                  </a:lnTo>
                  <a:lnTo>
                    <a:pt x="2401" y="1177"/>
                  </a:lnTo>
                  <a:lnTo>
                    <a:pt x="2414" y="1164"/>
                  </a:lnTo>
                  <a:lnTo>
                    <a:pt x="2512" y="1048"/>
                  </a:lnTo>
                  <a:lnTo>
                    <a:pt x="2518" y="1040"/>
                  </a:lnTo>
                  <a:lnTo>
                    <a:pt x="2522" y="1023"/>
                  </a:lnTo>
                  <a:lnTo>
                    <a:pt x="2522" y="1012"/>
                  </a:lnTo>
                  <a:lnTo>
                    <a:pt x="2521" y="1001"/>
                  </a:lnTo>
                  <a:lnTo>
                    <a:pt x="2512" y="985"/>
                  </a:lnTo>
                  <a:lnTo>
                    <a:pt x="2505" y="9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id="{5350526F-55A5-44FE-84EF-B7BC62084432}"/>
              </a:ext>
            </a:extLst>
          </p:cNvPr>
          <p:cNvCxnSpPr>
            <a:cxnSpLocks/>
          </p:cNvCxnSpPr>
          <p:nvPr/>
        </p:nvCxnSpPr>
        <p:spPr>
          <a:xfrm>
            <a:off x="6369457" y="4216128"/>
            <a:ext cx="1620000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ash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60279FEC-0DB1-4F6E-9E55-AD015E4A111B}"/>
              </a:ext>
            </a:extLst>
          </p:cNvPr>
          <p:cNvSpPr/>
          <p:nvPr/>
        </p:nvSpPr>
        <p:spPr>
          <a:xfrm>
            <a:off x="8765146" y="3675483"/>
            <a:ext cx="25303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8" name="모서리가 둥근 직사각형 31">
            <a:extLst>
              <a:ext uri="{FF2B5EF4-FFF2-40B4-BE49-F238E27FC236}">
                <a16:creationId xmlns:a16="http://schemas.microsoft.com/office/drawing/2014/main" id="{ACD62A25-4AA1-409B-9D53-84537AB47AA5}"/>
              </a:ext>
            </a:extLst>
          </p:cNvPr>
          <p:cNvSpPr/>
          <p:nvPr/>
        </p:nvSpPr>
        <p:spPr>
          <a:xfrm>
            <a:off x="8189347" y="4008621"/>
            <a:ext cx="396000" cy="396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" rtlCol="0" anchor="ctr"/>
          <a:lstStyle/>
          <a:p>
            <a:endParaRPr lang="en-US" altLang="ko-KR" sz="1050" dirty="0">
              <a:solidFill>
                <a:prstClr val="white"/>
              </a:solidFill>
            </a:endParaRPr>
          </a:p>
        </p:txBody>
      </p:sp>
      <p:grpSp>
        <p:nvGrpSpPr>
          <p:cNvPr id="49" name="Group 12">
            <a:extLst>
              <a:ext uri="{FF2B5EF4-FFF2-40B4-BE49-F238E27FC236}">
                <a16:creationId xmlns:a16="http://schemas.microsoft.com/office/drawing/2014/main" id="{3474AD78-BD10-4D61-A4DB-A2303F3FE9F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272675" y="4122036"/>
            <a:ext cx="229344" cy="182438"/>
            <a:chOff x="6124" y="305"/>
            <a:chExt cx="841" cy="669"/>
          </a:xfrm>
          <a:solidFill>
            <a:schemeClr val="bg1"/>
          </a:solidFill>
        </p:grpSpPr>
        <p:sp>
          <p:nvSpPr>
            <p:cNvPr id="50" name="Freeform 13">
              <a:extLst>
                <a:ext uri="{FF2B5EF4-FFF2-40B4-BE49-F238E27FC236}">
                  <a16:creationId xmlns:a16="http://schemas.microsoft.com/office/drawing/2014/main" id="{18D86167-61E4-4BA1-AF1C-CE8DDD8FE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4" y="440"/>
              <a:ext cx="601" cy="534"/>
            </a:xfrm>
            <a:custGeom>
              <a:avLst/>
              <a:gdLst>
                <a:gd name="T0" fmla="*/ 902 w 1802"/>
                <a:gd name="T1" fmla="*/ 0 h 1602"/>
                <a:gd name="T2" fmla="*/ 2 w 1802"/>
                <a:gd name="T3" fmla="*/ 742 h 1602"/>
                <a:gd name="T4" fmla="*/ 2 w 1802"/>
                <a:gd name="T5" fmla="*/ 743 h 1602"/>
                <a:gd name="T6" fmla="*/ 2 w 1802"/>
                <a:gd name="T7" fmla="*/ 746 h 1602"/>
                <a:gd name="T8" fmla="*/ 0 w 1802"/>
                <a:gd name="T9" fmla="*/ 749 h 1602"/>
                <a:gd name="T10" fmla="*/ 0 w 1802"/>
                <a:gd name="T11" fmla="*/ 751 h 1602"/>
                <a:gd name="T12" fmla="*/ 0 w 1802"/>
                <a:gd name="T13" fmla="*/ 1501 h 1602"/>
                <a:gd name="T14" fmla="*/ 2 w 1802"/>
                <a:gd name="T15" fmla="*/ 1521 h 1602"/>
                <a:gd name="T16" fmla="*/ 16 w 1802"/>
                <a:gd name="T17" fmla="*/ 1557 h 1602"/>
                <a:gd name="T18" fmla="*/ 30 w 1802"/>
                <a:gd name="T19" fmla="*/ 1572 h 1602"/>
                <a:gd name="T20" fmla="*/ 45 w 1802"/>
                <a:gd name="T21" fmla="*/ 1586 h 1602"/>
                <a:gd name="T22" fmla="*/ 81 w 1802"/>
                <a:gd name="T23" fmla="*/ 1601 h 1602"/>
                <a:gd name="T24" fmla="*/ 100 w 1802"/>
                <a:gd name="T25" fmla="*/ 1602 h 1602"/>
                <a:gd name="T26" fmla="*/ 702 w 1802"/>
                <a:gd name="T27" fmla="*/ 1602 h 1602"/>
                <a:gd name="T28" fmla="*/ 702 w 1802"/>
                <a:gd name="T29" fmla="*/ 1001 h 1602"/>
                <a:gd name="T30" fmla="*/ 1102 w 1802"/>
                <a:gd name="T31" fmla="*/ 1001 h 1602"/>
                <a:gd name="T32" fmla="*/ 1102 w 1802"/>
                <a:gd name="T33" fmla="*/ 1602 h 1602"/>
                <a:gd name="T34" fmla="*/ 1703 w 1802"/>
                <a:gd name="T35" fmla="*/ 1602 h 1602"/>
                <a:gd name="T36" fmla="*/ 1723 w 1802"/>
                <a:gd name="T37" fmla="*/ 1601 h 1602"/>
                <a:gd name="T38" fmla="*/ 1758 w 1802"/>
                <a:gd name="T39" fmla="*/ 1586 h 1602"/>
                <a:gd name="T40" fmla="*/ 1773 w 1802"/>
                <a:gd name="T41" fmla="*/ 1572 h 1602"/>
                <a:gd name="T42" fmla="*/ 1786 w 1802"/>
                <a:gd name="T43" fmla="*/ 1557 h 1602"/>
                <a:gd name="T44" fmla="*/ 1802 w 1802"/>
                <a:gd name="T45" fmla="*/ 1521 h 1602"/>
                <a:gd name="T46" fmla="*/ 1802 w 1802"/>
                <a:gd name="T47" fmla="*/ 1501 h 1602"/>
                <a:gd name="T48" fmla="*/ 1802 w 1802"/>
                <a:gd name="T49" fmla="*/ 751 h 1602"/>
                <a:gd name="T50" fmla="*/ 1802 w 1802"/>
                <a:gd name="T51" fmla="*/ 745 h 1602"/>
                <a:gd name="T52" fmla="*/ 1801 w 1802"/>
                <a:gd name="T53" fmla="*/ 742 h 1602"/>
                <a:gd name="T54" fmla="*/ 902 w 1802"/>
                <a:gd name="T55" fmla="*/ 0 h 1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02" h="1602">
                  <a:moveTo>
                    <a:pt x="902" y="0"/>
                  </a:moveTo>
                  <a:lnTo>
                    <a:pt x="2" y="742"/>
                  </a:lnTo>
                  <a:lnTo>
                    <a:pt x="2" y="743"/>
                  </a:lnTo>
                  <a:lnTo>
                    <a:pt x="2" y="746"/>
                  </a:lnTo>
                  <a:lnTo>
                    <a:pt x="0" y="749"/>
                  </a:lnTo>
                  <a:lnTo>
                    <a:pt x="0" y="751"/>
                  </a:lnTo>
                  <a:lnTo>
                    <a:pt x="0" y="1501"/>
                  </a:lnTo>
                  <a:lnTo>
                    <a:pt x="2" y="1521"/>
                  </a:lnTo>
                  <a:lnTo>
                    <a:pt x="16" y="1557"/>
                  </a:lnTo>
                  <a:lnTo>
                    <a:pt x="30" y="1572"/>
                  </a:lnTo>
                  <a:lnTo>
                    <a:pt x="45" y="1586"/>
                  </a:lnTo>
                  <a:lnTo>
                    <a:pt x="81" y="1601"/>
                  </a:lnTo>
                  <a:lnTo>
                    <a:pt x="100" y="1602"/>
                  </a:lnTo>
                  <a:lnTo>
                    <a:pt x="702" y="1602"/>
                  </a:lnTo>
                  <a:lnTo>
                    <a:pt x="702" y="1001"/>
                  </a:lnTo>
                  <a:lnTo>
                    <a:pt x="1102" y="1001"/>
                  </a:lnTo>
                  <a:lnTo>
                    <a:pt x="1102" y="1602"/>
                  </a:lnTo>
                  <a:lnTo>
                    <a:pt x="1703" y="1602"/>
                  </a:lnTo>
                  <a:lnTo>
                    <a:pt x="1723" y="1601"/>
                  </a:lnTo>
                  <a:lnTo>
                    <a:pt x="1758" y="1586"/>
                  </a:lnTo>
                  <a:lnTo>
                    <a:pt x="1773" y="1572"/>
                  </a:lnTo>
                  <a:lnTo>
                    <a:pt x="1786" y="1557"/>
                  </a:lnTo>
                  <a:lnTo>
                    <a:pt x="1802" y="1521"/>
                  </a:lnTo>
                  <a:lnTo>
                    <a:pt x="1802" y="1501"/>
                  </a:lnTo>
                  <a:lnTo>
                    <a:pt x="1802" y="751"/>
                  </a:lnTo>
                  <a:lnTo>
                    <a:pt x="1802" y="745"/>
                  </a:lnTo>
                  <a:lnTo>
                    <a:pt x="1801" y="742"/>
                  </a:lnTo>
                  <a:lnTo>
                    <a:pt x="9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14">
              <a:extLst>
                <a:ext uri="{FF2B5EF4-FFF2-40B4-BE49-F238E27FC236}">
                  <a16:creationId xmlns:a16="http://schemas.microsoft.com/office/drawing/2014/main" id="{1D41C674-C01D-4F11-B291-48D38709344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4" y="305"/>
              <a:ext cx="841" cy="394"/>
            </a:xfrm>
            <a:custGeom>
              <a:avLst/>
              <a:gdLst>
                <a:gd name="T0" fmla="*/ 2505 w 2522"/>
                <a:gd name="T1" fmla="*/ 978 h 1181"/>
                <a:gd name="T2" fmla="*/ 2162 w 2522"/>
                <a:gd name="T3" fmla="*/ 694 h 1181"/>
                <a:gd name="T4" fmla="*/ 2162 w 2522"/>
                <a:gd name="T5" fmla="*/ 54 h 1181"/>
                <a:gd name="T6" fmla="*/ 2162 w 2522"/>
                <a:gd name="T7" fmla="*/ 44 h 1181"/>
                <a:gd name="T8" fmla="*/ 2155 w 2522"/>
                <a:gd name="T9" fmla="*/ 26 h 1181"/>
                <a:gd name="T10" fmla="*/ 2149 w 2522"/>
                <a:gd name="T11" fmla="*/ 18 h 1181"/>
                <a:gd name="T12" fmla="*/ 2141 w 2522"/>
                <a:gd name="T13" fmla="*/ 13 h 1181"/>
                <a:gd name="T14" fmla="*/ 2123 w 2522"/>
                <a:gd name="T15" fmla="*/ 5 h 1181"/>
                <a:gd name="T16" fmla="*/ 2113 w 2522"/>
                <a:gd name="T17" fmla="*/ 5 h 1181"/>
                <a:gd name="T18" fmla="*/ 1812 w 2522"/>
                <a:gd name="T19" fmla="*/ 5 h 1181"/>
                <a:gd name="T20" fmla="*/ 1802 w 2522"/>
                <a:gd name="T21" fmla="*/ 5 h 1181"/>
                <a:gd name="T22" fmla="*/ 1783 w 2522"/>
                <a:gd name="T23" fmla="*/ 13 h 1181"/>
                <a:gd name="T24" fmla="*/ 1776 w 2522"/>
                <a:gd name="T25" fmla="*/ 18 h 1181"/>
                <a:gd name="T26" fmla="*/ 1770 w 2522"/>
                <a:gd name="T27" fmla="*/ 26 h 1181"/>
                <a:gd name="T28" fmla="*/ 1763 w 2522"/>
                <a:gd name="T29" fmla="*/ 44 h 1181"/>
                <a:gd name="T30" fmla="*/ 1762 w 2522"/>
                <a:gd name="T31" fmla="*/ 54 h 1181"/>
                <a:gd name="T32" fmla="*/ 1762 w 2522"/>
                <a:gd name="T33" fmla="*/ 360 h 1181"/>
                <a:gd name="T34" fmla="*/ 1380 w 2522"/>
                <a:gd name="T35" fmla="*/ 41 h 1181"/>
                <a:gd name="T36" fmla="*/ 1354 w 2522"/>
                <a:gd name="T37" fmla="*/ 23 h 1181"/>
                <a:gd name="T38" fmla="*/ 1295 w 2522"/>
                <a:gd name="T39" fmla="*/ 1 h 1181"/>
                <a:gd name="T40" fmla="*/ 1262 w 2522"/>
                <a:gd name="T41" fmla="*/ 0 h 1181"/>
                <a:gd name="T42" fmla="*/ 1227 w 2522"/>
                <a:gd name="T43" fmla="*/ 1 h 1181"/>
                <a:gd name="T44" fmla="*/ 1168 w 2522"/>
                <a:gd name="T45" fmla="*/ 23 h 1181"/>
                <a:gd name="T46" fmla="*/ 1142 w 2522"/>
                <a:gd name="T47" fmla="*/ 41 h 1181"/>
                <a:gd name="T48" fmla="*/ 17 w 2522"/>
                <a:gd name="T49" fmla="*/ 978 h 1181"/>
                <a:gd name="T50" fmla="*/ 10 w 2522"/>
                <a:gd name="T51" fmla="*/ 985 h 1181"/>
                <a:gd name="T52" fmla="*/ 1 w 2522"/>
                <a:gd name="T53" fmla="*/ 1001 h 1181"/>
                <a:gd name="T54" fmla="*/ 0 w 2522"/>
                <a:gd name="T55" fmla="*/ 1012 h 1181"/>
                <a:gd name="T56" fmla="*/ 0 w 2522"/>
                <a:gd name="T57" fmla="*/ 1023 h 1181"/>
                <a:gd name="T58" fmla="*/ 6 w 2522"/>
                <a:gd name="T59" fmla="*/ 1040 h 1181"/>
                <a:gd name="T60" fmla="*/ 12 w 2522"/>
                <a:gd name="T61" fmla="*/ 1048 h 1181"/>
                <a:gd name="T62" fmla="*/ 108 w 2522"/>
                <a:gd name="T63" fmla="*/ 1164 h 1181"/>
                <a:gd name="T64" fmla="*/ 122 w 2522"/>
                <a:gd name="T65" fmla="*/ 1177 h 1181"/>
                <a:gd name="T66" fmla="*/ 141 w 2522"/>
                <a:gd name="T67" fmla="*/ 1181 h 1181"/>
                <a:gd name="T68" fmla="*/ 160 w 2522"/>
                <a:gd name="T69" fmla="*/ 1181 h 1181"/>
                <a:gd name="T70" fmla="*/ 179 w 2522"/>
                <a:gd name="T71" fmla="*/ 1171 h 1181"/>
                <a:gd name="T72" fmla="*/ 1262 w 2522"/>
                <a:gd name="T73" fmla="*/ 268 h 1181"/>
                <a:gd name="T74" fmla="*/ 2344 w 2522"/>
                <a:gd name="T75" fmla="*/ 1171 h 1181"/>
                <a:gd name="T76" fmla="*/ 2358 w 2522"/>
                <a:gd name="T77" fmla="*/ 1180 h 1181"/>
                <a:gd name="T78" fmla="*/ 2377 w 2522"/>
                <a:gd name="T79" fmla="*/ 1181 h 1181"/>
                <a:gd name="T80" fmla="*/ 2383 w 2522"/>
                <a:gd name="T81" fmla="*/ 1181 h 1181"/>
                <a:gd name="T82" fmla="*/ 2401 w 2522"/>
                <a:gd name="T83" fmla="*/ 1177 h 1181"/>
                <a:gd name="T84" fmla="*/ 2414 w 2522"/>
                <a:gd name="T85" fmla="*/ 1164 h 1181"/>
                <a:gd name="T86" fmla="*/ 2512 w 2522"/>
                <a:gd name="T87" fmla="*/ 1048 h 1181"/>
                <a:gd name="T88" fmla="*/ 2518 w 2522"/>
                <a:gd name="T89" fmla="*/ 1040 h 1181"/>
                <a:gd name="T90" fmla="*/ 2522 w 2522"/>
                <a:gd name="T91" fmla="*/ 1023 h 1181"/>
                <a:gd name="T92" fmla="*/ 2522 w 2522"/>
                <a:gd name="T93" fmla="*/ 1012 h 1181"/>
                <a:gd name="T94" fmla="*/ 2521 w 2522"/>
                <a:gd name="T95" fmla="*/ 1001 h 1181"/>
                <a:gd name="T96" fmla="*/ 2512 w 2522"/>
                <a:gd name="T97" fmla="*/ 985 h 1181"/>
                <a:gd name="T98" fmla="*/ 2505 w 2522"/>
                <a:gd name="T99" fmla="*/ 978 h 1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22" h="1181">
                  <a:moveTo>
                    <a:pt x="2505" y="978"/>
                  </a:moveTo>
                  <a:lnTo>
                    <a:pt x="2162" y="694"/>
                  </a:lnTo>
                  <a:lnTo>
                    <a:pt x="2162" y="54"/>
                  </a:lnTo>
                  <a:lnTo>
                    <a:pt x="2162" y="44"/>
                  </a:lnTo>
                  <a:lnTo>
                    <a:pt x="2155" y="26"/>
                  </a:lnTo>
                  <a:lnTo>
                    <a:pt x="2149" y="18"/>
                  </a:lnTo>
                  <a:lnTo>
                    <a:pt x="2141" y="13"/>
                  </a:lnTo>
                  <a:lnTo>
                    <a:pt x="2123" y="5"/>
                  </a:lnTo>
                  <a:lnTo>
                    <a:pt x="2113" y="5"/>
                  </a:lnTo>
                  <a:lnTo>
                    <a:pt x="1812" y="5"/>
                  </a:lnTo>
                  <a:lnTo>
                    <a:pt x="1802" y="5"/>
                  </a:lnTo>
                  <a:lnTo>
                    <a:pt x="1783" y="13"/>
                  </a:lnTo>
                  <a:lnTo>
                    <a:pt x="1776" y="18"/>
                  </a:lnTo>
                  <a:lnTo>
                    <a:pt x="1770" y="26"/>
                  </a:lnTo>
                  <a:lnTo>
                    <a:pt x="1763" y="44"/>
                  </a:lnTo>
                  <a:lnTo>
                    <a:pt x="1762" y="54"/>
                  </a:lnTo>
                  <a:lnTo>
                    <a:pt x="1762" y="360"/>
                  </a:lnTo>
                  <a:lnTo>
                    <a:pt x="1380" y="41"/>
                  </a:lnTo>
                  <a:lnTo>
                    <a:pt x="1354" y="23"/>
                  </a:lnTo>
                  <a:lnTo>
                    <a:pt x="1295" y="1"/>
                  </a:lnTo>
                  <a:lnTo>
                    <a:pt x="1262" y="0"/>
                  </a:lnTo>
                  <a:lnTo>
                    <a:pt x="1227" y="1"/>
                  </a:lnTo>
                  <a:lnTo>
                    <a:pt x="1168" y="23"/>
                  </a:lnTo>
                  <a:lnTo>
                    <a:pt x="1142" y="41"/>
                  </a:lnTo>
                  <a:lnTo>
                    <a:pt x="17" y="978"/>
                  </a:lnTo>
                  <a:lnTo>
                    <a:pt x="10" y="985"/>
                  </a:lnTo>
                  <a:lnTo>
                    <a:pt x="1" y="1001"/>
                  </a:lnTo>
                  <a:lnTo>
                    <a:pt x="0" y="1012"/>
                  </a:lnTo>
                  <a:lnTo>
                    <a:pt x="0" y="1023"/>
                  </a:lnTo>
                  <a:lnTo>
                    <a:pt x="6" y="1040"/>
                  </a:lnTo>
                  <a:lnTo>
                    <a:pt x="12" y="1048"/>
                  </a:lnTo>
                  <a:lnTo>
                    <a:pt x="108" y="1164"/>
                  </a:lnTo>
                  <a:lnTo>
                    <a:pt x="122" y="1177"/>
                  </a:lnTo>
                  <a:lnTo>
                    <a:pt x="141" y="1181"/>
                  </a:lnTo>
                  <a:lnTo>
                    <a:pt x="160" y="1181"/>
                  </a:lnTo>
                  <a:lnTo>
                    <a:pt x="179" y="1171"/>
                  </a:lnTo>
                  <a:lnTo>
                    <a:pt x="1262" y="268"/>
                  </a:lnTo>
                  <a:lnTo>
                    <a:pt x="2344" y="1171"/>
                  </a:lnTo>
                  <a:lnTo>
                    <a:pt x="2358" y="1180"/>
                  </a:lnTo>
                  <a:lnTo>
                    <a:pt x="2377" y="1181"/>
                  </a:lnTo>
                  <a:lnTo>
                    <a:pt x="2383" y="1181"/>
                  </a:lnTo>
                  <a:lnTo>
                    <a:pt x="2401" y="1177"/>
                  </a:lnTo>
                  <a:lnTo>
                    <a:pt x="2414" y="1164"/>
                  </a:lnTo>
                  <a:lnTo>
                    <a:pt x="2512" y="1048"/>
                  </a:lnTo>
                  <a:lnTo>
                    <a:pt x="2518" y="1040"/>
                  </a:lnTo>
                  <a:lnTo>
                    <a:pt x="2522" y="1023"/>
                  </a:lnTo>
                  <a:lnTo>
                    <a:pt x="2522" y="1012"/>
                  </a:lnTo>
                  <a:lnTo>
                    <a:pt x="2521" y="1001"/>
                  </a:lnTo>
                  <a:lnTo>
                    <a:pt x="2512" y="985"/>
                  </a:lnTo>
                  <a:lnTo>
                    <a:pt x="2505" y="9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5350526F-55A5-44FE-84EF-B7BC62084432}"/>
              </a:ext>
            </a:extLst>
          </p:cNvPr>
          <p:cNvCxnSpPr>
            <a:cxnSpLocks/>
          </p:cNvCxnSpPr>
          <p:nvPr/>
        </p:nvCxnSpPr>
        <p:spPr>
          <a:xfrm flipH="1">
            <a:off x="5194467" y="2920728"/>
            <a:ext cx="828000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ash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60279FEC-0DB1-4F6E-9E55-AD015E4A111B}"/>
              </a:ext>
            </a:extLst>
          </p:cNvPr>
          <p:cNvSpPr/>
          <p:nvPr/>
        </p:nvSpPr>
        <p:spPr>
          <a:xfrm flipH="1">
            <a:off x="1872195" y="2380083"/>
            <a:ext cx="25303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4" name="모서리가 둥근 직사각형 31">
            <a:extLst>
              <a:ext uri="{FF2B5EF4-FFF2-40B4-BE49-F238E27FC236}">
                <a16:creationId xmlns:a16="http://schemas.microsoft.com/office/drawing/2014/main" id="{ACD62A25-4AA1-409B-9D53-84537AB47AA5}"/>
              </a:ext>
            </a:extLst>
          </p:cNvPr>
          <p:cNvSpPr/>
          <p:nvPr/>
        </p:nvSpPr>
        <p:spPr>
          <a:xfrm flipH="1">
            <a:off x="4582366" y="2713221"/>
            <a:ext cx="396000" cy="396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" rtlCol="0" anchor="ctr"/>
          <a:lstStyle/>
          <a:p>
            <a:endParaRPr lang="en-US" altLang="ko-KR" sz="1050" dirty="0">
              <a:solidFill>
                <a:prstClr val="white"/>
              </a:solidFill>
            </a:endParaRPr>
          </a:p>
        </p:txBody>
      </p:sp>
      <p:grpSp>
        <p:nvGrpSpPr>
          <p:cNvPr id="55" name="Group 12">
            <a:extLst>
              <a:ext uri="{FF2B5EF4-FFF2-40B4-BE49-F238E27FC236}">
                <a16:creationId xmlns:a16="http://schemas.microsoft.com/office/drawing/2014/main" id="{3474AD78-BD10-4D61-A4DB-A2303F3FE9FA}"/>
              </a:ext>
            </a:extLst>
          </p:cNvPr>
          <p:cNvGrpSpPr>
            <a:grpSpLocks noChangeAspect="1"/>
          </p:cNvGrpSpPr>
          <p:nvPr/>
        </p:nvGrpSpPr>
        <p:grpSpPr bwMode="auto">
          <a:xfrm flipH="1">
            <a:off x="4665694" y="2826636"/>
            <a:ext cx="229344" cy="182438"/>
            <a:chOff x="6124" y="305"/>
            <a:chExt cx="841" cy="669"/>
          </a:xfrm>
          <a:solidFill>
            <a:schemeClr val="bg1"/>
          </a:solidFill>
        </p:grpSpPr>
        <p:sp>
          <p:nvSpPr>
            <p:cNvPr id="56" name="Freeform 13">
              <a:extLst>
                <a:ext uri="{FF2B5EF4-FFF2-40B4-BE49-F238E27FC236}">
                  <a16:creationId xmlns:a16="http://schemas.microsoft.com/office/drawing/2014/main" id="{18D86167-61E4-4BA1-AF1C-CE8DDD8FE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4" y="440"/>
              <a:ext cx="601" cy="534"/>
            </a:xfrm>
            <a:custGeom>
              <a:avLst/>
              <a:gdLst>
                <a:gd name="T0" fmla="*/ 902 w 1802"/>
                <a:gd name="T1" fmla="*/ 0 h 1602"/>
                <a:gd name="T2" fmla="*/ 2 w 1802"/>
                <a:gd name="T3" fmla="*/ 742 h 1602"/>
                <a:gd name="T4" fmla="*/ 2 w 1802"/>
                <a:gd name="T5" fmla="*/ 743 h 1602"/>
                <a:gd name="T6" fmla="*/ 2 w 1802"/>
                <a:gd name="T7" fmla="*/ 746 h 1602"/>
                <a:gd name="T8" fmla="*/ 0 w 1802"/>
                <a:gd name="T9" fmla="*/ 749 h 1602"/>
                <a:gd name="T10" fmla="*/ 0 w 1802"/>
                <a:gd name="T11" fmla="*/ 751 h 1602"/>
                <a:gd name="T12" fmla="*/ 0 w 1802"/>
                <a:gd name="T13" fmla="*/ 1501 h 1602"/>
                <a:gd name="T14" fmla="*/ 2 w 1802"/>
                <a:gd name="T15" fmla="*/ 1521 h 1602"/>
                <a:gd name="T16" fmla="*/ 16 w 1802"/>
                <a:gd name="T17" fmla="*/ 1557 h 1602"/>
                <a:gd name="T18" fmla="*/ 30 w 1802"/>
                <a:gd name="T19" fmla="*/ 1572 h 1602"/>
                <a:gd name="T20" fmla="*/ 45 w 1802"/>
                <a:gd name="T21" fmla="*/ 1586 h 1602"/>
                <a:gd name="T22" fmla="*/ 81 w 1802"/>
                <a:gd name="T23" fmla="*/ 1601 h 1602"/>
                <a:gd name="T24" fmla="*/ 100 w 1802"/>
                <a:gd name="T25" fmla="*/ 1602 h 1602"/>
                <a:gd name="T26" fmla="*/ 702 w 1802"/>
                <a:gd name="T27" fmla="*/ 1602 h 1602"/>
                <a:gd name="T28" fmla="*/ 702 w 1802"/>
                <a:gd name="T29" fmla="*/ 1001 h 1602"/>
                <a:gd name="T30" fmla="*/ 1102 w 1802"/>
                <a:gd name="T31" fmla="*/ 1001 h 1602"/>
                <a:gd name="T32" fmla="*/ 1102 w 1802"/>
                <a:gd name="T33" fmla="*/ 1602 h 1602"/>
                <a:gd name="T34" fmla="*/ 1703 w 1802"/>
                <a:gd name="T35" fmla="*/ 1602 h 1602"/>
                <a:gd name="T36" fmla="*/ 1723 w 1802"/>
                <a:gd name="T37" fmla="*/ 1601 h 1602"/>
                <a:gd name="T38" fmla="*/ 1758 w 1802"/>
                <a:gd name="T39" fmla="*/ 1586 h 1602"/>
                <a:gd name="T40" fmla="*/ 1773 w 1802"/>
                <a:gd name="T41" fmla="*/ 1572 h 1602"/>
                <a:gd name="T42" fmla="*/ 1786 w 1802"/>
                <a:gd name="T43" fmla="*/ 1557 h 1602"/>
                <a:gd name="T44" fmla="*/ 1802 w 1802"/>
                <a:gd name="T45" fmla="*/ 1521 h 1602"/>
                <a:gd name="T46" fmla="*/ 1802 w 1802"/>
                <a:gd name="T47" fmla="*/ 1501 h 1602"/>
                <a:gd name="T48" fmla="*/ 1802 w 1802"/>
                <a:gd name="T49" fmla="*/ 751 h 1602"/>
                <a:gd name="T50" fmla="*/ 1802 w 1802"/>
                <a:gd name="T51" fmla="*/ 745 h 1602"/>
                <a:gd name="T52" fmla="*/ 1801 w 1802"/>
                <a:gd name="T53" fmla="*/ 742 h 1602"/>
                <a:gd name="T54" fmla="*/ 902 w 1802"/>
                <a:gd name="T55" fmla="*/ 0 h 1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02" h="1602">
                  <a:moveTo>
                    <a:pt x="902" y="0"/>
                  </a:moveTo>
                  <a:lnTo>
                    <a:pt x="2" y="742"/>
                  </a:lnTo>
                  <a:lnTo>
                    <a:pt x="2" y="743"/>
                  </a:lnTo>
                  <a:lnTo>
                    <a:pt x="2" y="746"/>
                  </a:lnTo>
                  <a:lnTo>
                    <a:pt x="0" y="749"/>
                  </a:lnTo>
                  <a:lnTo>
                    <a:pt x="0" y="751"/>
                  </a:lnTo>
                  <a:lnTo>
                    <a:pt x="0" y="1501"/>
                  </a:lnTo>
                  <a:lnTo>
                    <a:pt x="2" y="1521"/>
                  </a:lnTo>
                  <a:lnTo>
                    <a:pt x="16" y="1557"/>
                  </a:lnTo>
                  <a:lnTo>
                    <a:pt x="30" y="1572"/>
                  </a:lnTo>
                  <a:lnTo>
                    <a:pt x="45" y="1586"/>
                  </a:lnTo>
                  <a:lnTo>
                    <a:pt x="81" y="1601"/>
                  </a:lnTo>
                  <a:lnTo>
                    <a:pt x="100" y="1602"/>
                  </a:lnTo>
                  <a:lnTo>
                    <a:pt x="702" y="1602"/>
                  </a:lnTo>
                  <a:lnTo>
                    <a:pt x="702" y="1001"/>
                  </a:lnTo>
                  <a:lnTo>
                    <a:pt x="1102" y="1001"/>
                  </a:lnTo>
                  <a:lnTo>
                    <a:pt x="1102" y="1602"/>
                  </a:lnTo>
                  <a:lnTo>
                    <a:pt x="1703" y="1602"/>
                  </a:lnTo>
                  <a:lnTo>
                    <a:pt x="1723" y="1601"/>
                  </a:lnTo>
                  <a:lnTo>
                    <a:pt x="1758" y="1586"/>
                  </a:lnTo>
                  <a:lnTo>
                    <a:pt x="1773" y="1572"/>
                  </a:lnTo>
                  <a:lnTo>
                    <a:pt x="1786" y="1557"/>
                  </a:lnTo>
                  <a:lnTo>
                    <a:pt x="1802" y="1521"/>
                  </a:lnTo>
                  <a:lnTo>
                    <a:pt x="1802" y="1501"/>
                  </a:lnTo>
                  <a:lnTo>
                    <a:pt x="1802" y="751"/>
                  </a:lnTo>
                  <a:lnTo>
                    <a:pt x="1802" y="745"/>
                  </a:lnTo>
                  <a:lnTo>
                    <a:pt x="1801" y="742"/>
                  </a:lnTo>
                  <a:lnTo>
                    <a:pt x="9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7" name="Freeform 14">
              <a:extLst>
                <a:ext uri="{FF2B5EF4-FFF2-40B4-BE49-F238E27FC236}">
                  <a16:creationId xmlns:a16="http://schemas.microsoft.com/office/drawing/2014/main" id="{1D41C674-C01D-4F11-B291-48D38709344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4" y="305"/>
              <a:ext cx="841" cy="394"/>
            </a:xfrm>
            <a:custGeom>
              <a:avLst/>
              <a:gdLst>
                <a:gd name="T0" fmla="*/ 2505 w 2522"/>
                <a:gd name="T1" fmla="*/ 978 h 1181"/>
                <a:gd name="T2" fmla="*/ 2162 w 2522"/>
                <a:gd name="T3" fmla="*/ 694 h 1181"/>
                <a:gd name="T4" fmla="*/ 2162 w 2522"/>
                <a:gd name="T5" fmla="*/ 54 h 1181"/>
                <a:gd name="T6" fmla="*/ 2162 w 2522"/>
                <a:gd name="T7" fmla="*/ 44 h 1181"/>
                <a:gd name="T8" fmla="*/ 2155 w 2522"/>
                <a:gd name="T9" fmla="*/ 26 h 1181"/>
                <a:gd name="T10" fmla="*/ 2149 w 2522"/>
                <a:gd name="T11" fmla="*/ 18 h 1181"/>
                <a:gd name="T12" fmla="*/ 2141 w 2522"/>
                <a:gd name="T13" fmla="*/ 13 h 1181"/>
                <a:gd name="T14" fmla="*/ 2123 w 2522"/>
                <a:gd name="T15" fmla="*/ 5 h 1181"/>
                <a:gd name="T16" fmla="*/ 2113 w 2522"/>
                <a:gd name="T17" fmla="*/ 5 h 1181"/>
                <a:gd name="T18" fmla="*/ 1812 w 2522"/>
                <a:gd name="T19" fmla="*/ 5 h 1181"/>
                <a:gd name="T20" fmla="*/ 1802 w 2522"/>
                <a:gd name="T21" fmla="*/ 5 h 1181"/>
                <a:gd name="T22" fmla="*/ 1783 w 2522"/>
                <a:gd name="T23" fmla="*/ 13 h 1181"/>
                <a:gd name="T24" fmla="*/ 1776 w 2522"/>
                <a:gd name="T25" fmla="*/ 18 h 1181"/>
                <a:gd name="T26" fmla="*/ 1770 w 2522"/>
                <a:gd name="T27" fmla="*/ 26 h 1181"/>
                <a:gd name="T28" fmla="*/ 1763 w 2522"/>
                <a:gd name="T29" fmla="*/ 44 h 1181"/>
                <a:gd name="T30" fmla="*/ 1762 w 2522"/>
                <a:gd name="T31" fmla="*/ 54 h 1181"/>
                <a:gd name="T32" fmla="*/ 1762 w 2522"/>
                <a:gd name="T33" fmla="*/ 360 h 1181"/>
                <a:gd name="T34" fmla="*/ 1380 w 2522"/>
                <a:gd name="T35" fmla="*/ 41 h 1181"/>
                <a:gd name="T36" fmla="*/ 1354 w 2522"/>
                <a:gd name="T37" fmla="*/ 23 h 1181"/>
                <a:gd name="T38" fmla="*/ 1295 w 2522"/>
                <a:gd name="T39" fmla="*/ 1 h 1181"/>
                <a:gd name="T40" fmla="*/ 1262 w 2522"/>
                <a:gd name="T41" fmla="*/ 0 h 1181"/>
                <a:gd name="T42" fmla="*/ 1227 w 2522"/>
                <a:gd name="T43" fmla="*/ 1 h 1181"/>
                <a:gd name="T44" fmla="*/ 1168 w 2522"/>
                <a:gd name="T45" fmla="*/ 23 h 1181"/>
                <a:gd name="T46" fmla="*/ 1142 w 2522"/>
                <a:gd name="T47" fmla="*/ 41 h 1181"/>
                <a:gd name="T48" fmla="*/ 17 w 2522"/>
                <a:gd name="T49" fmla="*/ 978 h 1181"/>
                <a:gd name="T50" fmla="*/ 10 w 2522"/>
                <a:gd name="T51" fmla="*/ 985 h 1181"/>
                <a:gd name="T52" fmla="*/ 1 w 2522"/>
                <a:gd name="T53" fmla="*/ 1001 h 1181"/>
                <a:gd name="T54" fmla="*/ 0 w 2522"/>
                <a:gd name="T55" fmla="*/ 1012 h 1181"/>
                <a:gd name="T56" fmla="*/ 0 w 2522"/>
                <a:gd name="T57" fmla="*/ 1023 h 1181"/>
                <a:gd name="T58" fmla="*/ 6 w 2522"/>
                <a:gd name="T59" fmla="*/ 1040 h 1181"/>
                <a:gd name="T60" fmla="*/ 12 w 2522"/>
                <a:gd name="T61" fmla="*/ 1048 h 1181"/>
                <a:gd name="T62" fmla="*/ 108 w 2522"/>
                <a:gd name="T63" fmla="*/ 1164 h 1181"/>
                <a:gd name="T64" fmla="*/ 122 w 2522"/>
                <a:gd name="T65" fmla="*/ 1177 h 1181"/>
                <a:gd name="T66" fmla="*/ 141 w 2522"/>
                <a:gd name="T67" fmla="*/ 1181 h 1181"/>
                <a:gd name="T68" fmla="*/ 160 w 2522"/>
                <a:gd name="T69" fmla="*/ 1181 h 1181"/>
                <a:gd name="T70" fmla="*/ 179 w 2522"/>
                <a:gd name="T71" fmla="*/ 1171 h 1181"/>
                <a:gd name="T72" fmla="*/ 1262 w 2522"/>
                <a:gd name="T73" fmla="*/ 268 h 1181"/>
                <a:gd name="T74" fmla="*/ 2344 w 2522"/>
                <a:gd name="T75" fmla="*/ 1171 h 1181"/>
                <a:gd name="T76" fmla="*/ 2358 w 2522"/>
                <a:gd name="T77" fmla="*/ 1180 h 1181"/>
                <a:gd name="T78" fmla="*/ 2377 w 2522"/>
                <a:gd name="T79" fmla="*/ 1181 h 1181"/>
                <a:gd name="T80" fmla="*/ 2383 w 2522"/>
                <a:gd name="T81" fmla="*/ 1181 h 1181"/>
                <a:gd name="T82" fmla="*/ 2401 w 2522"/>
                <a:gd name="T83" fmla="*/ 1177 h 1181"/>
                <a:gd name="T84" fmla="*/ 2414 w 2522"/>
                <a:gd name="T85" fmla="*/ 1164 h 1181"/>
                <a:gd name="T86" fmla="*/ 2512 w 2522"/>
                <a:gd name="T87" fmla="*/ 1048 h 1181"/>
                <a:gd name="T88" fmla="*/ 2518 w 2522"/>
                <a:gd name="T89" fmla="*/ 1040 h 1181"/>
                <a:gd name="T90" fmla="*/ 2522 w 2522"/>
                <a:gd name="T91" fmla="*/ 1023 h 1181"/>
                <a:gd name="T92" fmla="*/ 2522 w 2522"/>
                <a:gd name="T93" fmla="*/ 1012 h 1181"/>
                <a:gd name="T94" fmla="*/ 2521 w 2522"/>
                <a:gd name="T95" fmla="*/ 1001 h 1181"/>
                <a:gd name="T96" fmla="*/ 2512 w 2522"/>
                <a:gd name="T97" fmla="*/ 985 h 1181"/>
                <a:gd name="T98" fmla="*/ 2505 w 2522"/>
                <a:gd name="T99" fmla="*/ 978 h 1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22" h="1181">
                  <a:moveTo>
                    <a:pt x="2505" y="978"/>
                  </a:moveTo>
                  <a:lnTo>
                    <a:pt x="2162" y="694"/>
                  </a:lnTo>
                  <a:lnTo>
                    <a:pt x="2162" y="54"/>
                  </a:lnTo>
                  <a:lnTo>
                    <a:pt x="2162" y="44"/>
                  </a:lnTo>
                  <a:lnTo>
                    <a:pt x="2155" y="26"/>
                  </a:lnTo>
                  <a:lnTo>
                    <a:pt x="2149" y="18"/>
                  </a:lnTo>
                  <a:lnTo>
                    <a:pt x="2141" y="13"/>
                  </a:lnTo>
                  <a:lnTo>
                    <a:pt x="2123" y="5"/>
                  </a:lnTo>
                  <a:lnTo>
                    <a:pt x="2113" y="5"/>
                  </a:lnTo>
                  <a:lnTo>
                    <a:pt x="1812" y="5"/>
                  </a:lnTo>
                  <a:lnTo>
                    <a:pt x="1802" y="5"/>
                  </a:lnTo>
                  <a:lnTo>
                    <a:pt x="1783" y="13"/>
                  </a:lnTo>
                  <a:lnTo>
                    <a:pt x="1776" y="18"/>
                  </a:lnTo>
                  <a:lnTo>
                    <a:pt x="1770" y="26"/>
                  </a:lnTo>
                  <a:lnTo>
                    <a:pt x="1763" y="44"/>
                  </a:lnTo>
                  <a:lnTo>
                    <a:pt x="1762" y="54"/>
                  </a:lnTo>
                  <a:lnTo>
                    <a:pt x="1762" y="360"/>
                  </a:lnTo>
                  <a:lnTo>
                    <a:pt x="1380" y="41"/>
                  </a:lnTo>
                  <a:lnTo>
                    <a:pt x="1354" y="23"/>
                  </a:lnTo>
                  <a:lnTo>
                    <a:pt x="1295" y="1"/>
                  </a:lnTo>
                  <a:lnTo>
                    <a:pt x="1262" y="0"/>
                  </a:lnTo>
                  <a:lnTo>
                    <a:pt x="1227" y="1"/>
                  </a:lnTo>
                  <a:lnTo>
                    <a:pt x="1168" y="23"/>
                  </a:lnTo>
                  <a:lnTo>
                    <a:pt x="1142" y="41"/>
                  </a:lnTo>
                  <a:lnTo>
                    <a:pt x="17" y="978"/>
                  </a:lnTo>
                  <a:lnTo>
                    <a:pt x="10" y="985"/>
                  </a:lnTo>
                  <a:lnTo>
                    <a:pt x="1" y="1001"/>
                  </a:lnTo>
                  <a:lnTo>
                    <a:pt x="0" y="1012"/>
                  </a:lnTo>
                  <a:lnTo>
                    <a:pt x="0" y="1023"/>
                  </a:lnTo>
                  <a:lnTo>
                    <a:pt x="6" y="1040"/>
                  </a:lnTo>
                  <a:lnTo>
                    <a:pt x="12" y="1048"/>
                  </a:lnTo>
                  <a:lnTo>
                    <a:pt x="108" y="1164"/>
                  </a:lnTo>
                  <a:lnTo>
                    <a:pt x="122" y="1177"/>
                  </a:lnTo>
                  <a:lnTo>
                    <a:pt x="141" y="1181"/>
                  </a:lnTo>
                  <a:lnTo>
                    <a:pt x="160" y="1181"/>
                  </a:lnTo>
                  <a:lnTo>
                    <a:pt x="179" y="1171"/>
                  </a:lnTo>
                  <a:lnTo>
                    <a:pt x="1262" y="268"/>
                  </a:lnTo>
                  <a:lnTo>
                    <a:pt x="2344" y="1171"/>
                  </a:lnTo>
                  <a:lnTo>
                    <a:pt x="2358" y="1180"/>
                  </a:lnTo>
                  <a:lnTo>
                    <a:pt x="2377" y="1181"/>
                  </a:lnTo>
                  <a:lnTo>
                    <a:pt x="2383" y="1181"/>
                  </a:lnTo>
                  <a:lnTo>
                    <a:pt x="2401" y="1177"/>
                  </a:lnTo>
                  <a:lnTo>
                    <a:pt x="2414" y="1164"/>
                  </a:lnTo>
                  <a:lnTo>
                    <a:pt x="2512" y="1048"/>
                  </a:lnTo>
                  <a:lnTo>
                    <a:pt x="2518" y="1040"/>
                  </a:lnTo>
                  <a:lnTo>
                    <a:pt x="2522" y="1023"/>
                  </a:lnTo>
                  <a:lnTo>
                    <a:pt x="2522" y="1012"/>
                  </a:lnTo>
                  <a:lnTo>
                    <a:pt x="2521" y="1001"/>
                  </a:lnTo>
                  <a:lnTo>
                    <a:pt x="2512" y="985"/>
                  </a:lnTo>
                  <a:lnTo>
                    <a:pt x="2505" y="9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5350526F-55A5-44FE-84EF-B7BC62084432}"/>
              </a:ext>
            </a:extLst>
          </p:cNvPr>
          <p:cNvCxnSpPr>
            <a:cxnSpLocks/>
          </p:cNvCxnSpPr>
          <p:nvPr/>
        </p:nvCxnSpPr>
        <p:spPr>
          <a:xfrm flipH="1">
            <a:off x="4369741" y="4216128"/>
            <a:ext cx="1620000" cy="0"/>
          </a:xfrm>
          <a:prstGeom prst="line">
            <a:avLst/>
          </a:prstGeom>
          <a:ln w="15875">
            <a:solidFill>
              <a:schemeClr val="tx2">
                <a:lumMod val="75000"/>
              </a:schemeClr>
            </a:solidFill>
            <a:prstDash val="sysDash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60279FEC-0DB1-4F6E-9E55-AD015E4A111B}"/>
              </a:ext>
            </a:extLst>
          </p:cNvPr>
          <p:cNvSpPr/>
          <p:nvPr/>
        </p:nvSpPr>
        <p:spPr>
          <a:xfrm flipH="1">
            <a:off x="979566" y="3675483"/>
            <a:ext cx="25303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0" name="모서리가 둥근 직사각형 31">
            <a:extLst>
              <a:ext uri="{FF2B5EF4-FFF2-40B4-BE49-F238E27FC236}">
                <a16:creationId xmlns:a16="http://schemas.microsoft.com/office/drawing/2014/main" id="{ACD62A25-4AA1-409B-9D53-84537AB47AA5}"/>
              </a:ext>
            </a:extLst>
          </p:cNvPr>
          <p:cNvSpPr/>
          <p:nvPr/>
        </p:nvSpPr>
        <p:spPr>
          <a:xfrm flipH="1">
            <a:off x="3675223" y="4008621"/>
            <a:ext cx="396000" cy="396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" rtlCol="0" anchor="ctr"/>
          <a:lstStyle/>
          <a:p>
            <a:endParaRPr lang="en-US" altLang="ko-KR" sz="1050" dirty="0">
              <a:solidFill>
                <a:prstClr val="white"/>
              </a:solidFill>
            </a:endParaRPr>
          </a:p>
        </p:txBody>
      </p:sp>
      <p:grpSp>
        <p:nvGrpSpPr>
          <p:cNvPr id="61" name="Group 12">
            <a:extLst>
              <a:ext uri="{FF2B5EF4-FFF2-40B4-BE49-F238E27FC236}">
                <a16:creationId xmlns:a16="http://schemas.microsoft.com/office/drawing/2014/main" id="{3474AD78-BD10-4D61-A4DB-A2303F3FE9FA}"/>
              </a:ext>
            </a:extLst>
          </p:cNvPr>
          <p:cNvGrpSpPr>
            <a:grpSpLocks noChangeAspect="1"/>
          </p:cNvGrpSpPr>
          <p:nvPr/>
        </p:nvGrpSpPr>
        <p:grpSpPr bwMode="auto">
          <a:xfrm flipH="1">
            <a:off x="3773065" y="4122036"/>
            <a:ext cx="229344" cy="182438"/>
            <a:chOff x="6124" y="305"/>
            <a:chExt cx="841" cy="669"/>
          </a:xfrm>
          <a:solidFill>
            <a:schemeClr val="bg1"/>
          </a:solidFill>
        </p:grpSpPr>
        <p:sp>
          <p:nvSpPr>
            <p:cNvPr id="62" name="Freeform 13">
              <a:extLst>
                <a:ext uri="{FF2B5EF4-FFF2-40B4-BE49-F238E27FC236}">
                  <a16:creationId xmlns:a16="http://schemas.microsoft.com/office/drawing/2014/main" id="{18D86167-61E4-4BA1-AF1C-CE8DDD8FE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4" y="440"/>
              <a:ext cx="601" cy="534"/>
            </a:xfrm>
            <a:custGeom>
              <a:avLst/>
              <a:gdLst>
                <a:gd name="T0" fmla="*/ 902 w 1802"/>
                <a:gd name="T1" fmla="*/ 0 h 1602"/>
                <a:gd name="T2" fmla="*/ 2 w 1802"/>
                <a:gd name="T3" fmla="*/ 742 h 1602"/>
                <a:gd name="T4" fmla="*/ 2 w 1802"/>
                <a:gd name="T5" fmla="*/ 743 h 1602"/>
                <a:gd name="T6" fmla="*/ 2 w 1802"/>
                <a:gd name="T7" fmla="*/ 746 h 1602"/>
                <a:gd name="T8" fmla="*/ 0 w 1802"/>
                <a:gd name="T9" fmla="*/ 749 h 1602"/>
                <a:gd name="T10" fmla="*/ 0 w 1802"/>
                <a:gd name="T11" fmla="*/ 751 h 1602"/>
                <a:gd name="T12" fmla="*/ 0 w 1802"/>
                <a:gd name="T13" fmla="*/ 1501 h 1602"/>
                <a:gd name="T14" fmla="*/ 2 w 1802"/>
                <a:gd name="T15" fmla="*/ 1521 h 1602"/>
                <a:gd name="T16" fmla="*/ 16 w 1802"/>
                <a:gd name="T17" fmla="*/ 1557 h 1602"/>
                <a:gd name="T18" fmla="*/ 30 w 1802"/>
                <a:gd name="T19" fmla="*/ 1572 h 1602"/>
                <a:gd name="T20" fmla="*/ 45 w 1802"/>
                <a:gd name="T21" fmla="*/ 1586 h 1602"/>
                <a:gd name="T22" fmla="*/ 81 w 1802"/>
                <a:gd name="T23" fmla="*/ 1601 h 1602"/>
                <a:gd name="T24" fmla="*/ 100 w 1802"/>
                <a:gd name="T25" fmla="*/ 1602 h 1602"/>
                <a:gd name="T26" fmla="*/ 702 w 1802"/>
                <a:gd name="T27" fmla="*/ 1602 h 1602"/>
                <a:gd name="T28" fmla="*/ 702 w 1802"/>
                <a:gd name="T29" fmla="*/ 1001 h 1602"/>
                <a:gd name="T30" fmla="*/ 1102 w 1802"/>
                <a:gd name="T31" fmla="*/ 1001 h 1602"/>
                <a:gd name="T32" fmla="*/ 1102 w 1802"/>
                <a:gd name="T33" fmla="*/ 1602 h 1602"/>
                <a:gd name="T34" fmla="*/ 1703 w 1802"/>
                <a:gd name="T35" fmla="*/ 1602 h 1602"/>
                <a:gd name="T36" fmla="*/ 1723 w 1802"/>
                <a:gd name="T37" fmla="*/ 1601 h 1602"/>
                <a:gd name="T38" fmla="*/ 1758 w 1802"/>
                <a:gd name="T39" fmla="*/ 1586 h 1602"/>
                <a:gd name="T40" fmla="*/ 1773 w 1802"/>
                <a:gd name="T41" fmla="*/ 1572 h 1602"/>
                <a:gd name="T42" fmla="*/ 1786 w 1802"/>
                <a:gd name="T43" fmla="*/ 1557 h 1602"/>
                <a:gd name="T44" fmla="*/ 1802 w 1802"/>
                <a:gd name="T45" fmla="*/ 1521 h 1602"/>
                <a:gd name="T46" fmla="*/ 1802 w 1802"/>
                <a:gd name="T47" fmla="*/ 1501 h 1602"/>
                <a:gd name="T48" fmla="*/ 1802 w 1802"/>
                <a:gd name="T49" fmla="*/ 751 h 1602"/>
                <a:gd name="T50" fmla="*/ 1802 w 1802"/>
                <a:gd name="T51" fmla="*/ 745 h 1602"/>
                <a:gd name="T52" fmla="*/ 1801 w 1802"/>
                <a:gd name="T53" fmla="*/ 742 h 1602"/>
                <a:gd name="T54" fmla="*/ 902 w 1802"/>
                <a:gd name="T55" fmla="*/ 0 h 1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02" h="1602">
                  <a:moveTo>
                    <a:pt x="902" y="0"/>
                  </a:moveTo>
                  <a:lnTo>
                    <a:pt x="2" y="742"/>
                  </a:lnTo>
                  <a:lnTo>
                    <a:pt x="2" y="743"/>
                  </a:lnTo>
                  <a:lnTo>
                    <a:pt x="2" y="746"/>
                  </a:lnTo>
                  <a:lnTo>
                    <a:pt x="0" y="749"/>
                  </a:lnTo>
                  <a:lnTo>
                    <a:pt x="0" y="751"/>
                  </a:lnTo>
                  <a:lnTo>
                    <a:pt x="0" y="1501"/>
                  </a:lnTo>
                  <a:lnTo>
                    <a:pt x="2" y="1521"/>
                  </a:lnTo>
                  <a:lnTo>
                    <a:pt x="16" y="1557"/>
                  </a:lnTo>
                  <a:lnTo>
                    <a:pt x="30" y="1572"/>
                  </a:lnTo>
                  <a:lnTo>
                    <a:pt x="45" y="1586"/>
                  </a:lnTo>
                  <a:lnTo>
                    <a:pt x="81" y="1601"/>
                  </a:lnTo>
                  <a:lnTo>
                    <a:pt x="100" y="1602"/>
                  </a:lnTo>
                  <a:lnTo>
                    <a:pt x="702" y="1602"/>
                  </a:lnTo>
                  <a:lnTo>
                    <a:pt x="702" y="1001"/>
                  </a:lnTo>
                  <a:lnTo>
                    <a:pt x="1102" y="1001"/>
                  </a:lnTo>
                  <a:lnTo>
                    <a:pt x="1102" y="1602"/>
                  </a:lnTo>
                  <a:lnTo>
                    <a:pt x="1703" y="1602"/>
                  </a:lnTo>
                  <a:lnTo>
                    <a:pt x="1723" y="1601"/>
                  </a:lnTo>
                  <a:lnTo>
                    <a:pt x="1758" y="1586"/>
                  </a:lnTo>
                  <a:lnTo>
                    <a:pt x="1773" y="1572"/>
                  </a:lnTo>
                  <a:lnTo>
                    <a:pt x="1786" y="1557"/>
                  </a:lnTo>
                  <a:lnTo>
                    <a:pt x="1802" y="1521"/>
                  </a:lnTo>
                  <a:lnTo>
                    <a:pt x="1802" y="1501"/>
                  </a:lnTo>
                  <a:lnTo>
                    <a:pt x="1802" y="751"/>
                  </a:lnTo>
                  <a:lnTo>
                    <a:pt x="1802" y="745"/>
                  </a:lnTo>
                  <a:lnTo>
                    <a:pt x="1801" y="742"/>
                  </a:lnTo>
                  <a:lnTo>
                    <a:pt x="9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3" name="Freeform 14">
              <a:extLst>
                <a:ext uri="{FF2B5EF4-FFF2-40B4-BE49-F238E27FC236}">
                  <a16:creationId xmlns:a16="http://schemas.microsoft.com/office/drawing/2014/main" id="{1D41C674-C01D-4F11-B291-48D38709344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4" y="305"/>
              <a:ext cx="841" cy="394"/>
            </a:xfrm>
            <a:custGeom>
              <a:avLst/>
              <a:gdLst>
                <a:gd name="T0" fmla="*/ 2505 w 2522"/>
                <a:gd name="T1" fmla="*/ 978 h 1181"/>
                <a:gd name="T2" fmla="*/ 2162 w 2522"/>
                <a:gd name="T3" fmla="*/ 694 h 1181"/>
                <a:gd name="T4" fmla="*/ 2162 w 2522"/>
                <a:gd name="T5" fmla="*/ 54 h 1181"/>
                <a:gd name="T6" fmla="*/ 2162 w 2522"/>
                <a:gd name="T7" fmla="*/ 44 h 1181"/>
                <a:gd name="T8" fmla="*/ 2155 w 2522"/>
                <a:gd name="T9" fmla="*/ 26 h 1181"/>
                <a:gd name="T10" fmla="*/ 2149 w 2522"/>
                <a:gd name="T11" fmla="*/ 18 h 1181"/>
                <a:gd name="T12" fmla="*/ 2141 w 2522"/>
                <a:gd name="T13" fmla="*/ 13 h 1181"/>
                <a:gd name="T14" fmla="*/ 2123 w 2522"/>
                <a:gd name="T15" fmla="*/ 5 h 1181"/>
                <a:gd name="T16" fmla="*/ 2113 w 2522"/>
                <a:gd name="T17" fmla="*/ 5 h 1181"/>
                <a:gd name="T18" fmla="*/ 1812 w 2522"/>
                <a:gd name="T19" fmla="*/ 5 h 1181"/>
                <a:gd name="T20" fmla="*/ 1802 w 2522"/>
                <a:gd name="T21" fmla="*/ 5 h 1181"/>
                <a:gd name="T22" fmla="*/ 1783 w 2522"/>
                <a:gd name="T23" fmla="*/ 13 h 1181"/>
                <a:gd name="T24" fmla="*/ 1776 w 2522"/>
                <a:gd name="T25" fmla="*/ 18 h 1181"/>
                <a:gd name="T26" fmla="*/ 1770 w 2522"/>
                <a:gd name="T27" fmla="*/ 26 h 1181"/>
                <a:gd name="T28" fmla="*/ 1763 w 2522"/>
                <a:gd name="T29" fmla="*/ 44 h 1181"/>
                <a:gd name="T30" fmla="*/ 1762 w 2522"/>
                <a:gd name="T31" fmla="*/ 54 h 1181"/>
                <a:gd name="T32" fmla="*/ 1762 w 2522"/>
                <a:gd name="T33" fmla="*/ 360 h 1181"/>
                <a:gd name="T34" fmla="*/ 1380 w 2522"/>
                <a:gd name="T35" fmla="*/ 41 h 1181"/>
                <a:gd name="T36" fmla="*/ 1354 w 2522"/>
                <a:gd name="T37" fmla="*/ 23 h 1181"/>
                <a:gd name="T38" fmla="*/ 1295 w 2522"/>
                <a:gd name="T39" fmla="*/ 1 h 1181"/>
                <a:gd name="T40" fmla="*/ 1262 w 2522"/>
                <a:gd name="T41" fmla="*/ 0 h 1181"/>
                <a:gd name="T42" fmla="*/ 1227 w 2522"/>
                <a:gd name="T43" fmla="*/ 1 h 1181"/>
                <a:gd name="T44" fmla="*/ 1168 w 2522"/>
                <a:gd name="T45" fmla="*/ 23 h 1181"/>
                <a:gd name="T46" fmla="*/ 1142 w 2522"/>
                <a:gd name="T47" fmla="*/ 41 h 1181"/>
                <a:gd name="T48" fmla="*/ 17 w 2522"/>
                <a:gd name="T49" fmla="*/ 978 h 1181"/>
                <a:gd name="T50" fmla="*/ 10 w 2522"/>
                <a:gd name="T51" fmla="*/ 985 h 1181"/>
                <a:gd name="T52" fmla="*/ 1 w 2522"/>
                <a:gd name="T53" fmla="*/ 1001 h 1181"/>
                <a:gd name="T54" fmla="*/ 0 w 2522"/>
                <a:gd name="T55" fmla="*/ 1012 h 1181"/>
                <a:gd name="T56" fmla="*/ 0 w 2522"/>
                <a:gd name="T57" fmla="*/ 1023 h 1181"/>
                <a:gd name="T58" fmla="*/ 6 w 2522"/>
                <a:gd name="T59" fmla="*/ 1040 h 1181"/>
                <a:gd name="T60" fmla="*/ 12 w 2522"/>
                <a:gd name="T61" fmla="*/ 1048 h 1181"/>
                <a:gd name="T62" fmla="*/ 108 w 2522"/>
                <a:gd name="T63" fmla="*/ 1164 h 1181"/>
                <a:gd name="T64" fmla="*/ 122 w 2522"/>
                <a:gd name="T65" fmla="*/ 1177 h 1181"/>
                <a:gd name="T66" fmla="*/ 141 w 2522"/>
                <a:gd name="T67" fmla="*/ 1181 h 1181"/>
                <a:gd name="T68" fmla="*/ 160 w 2522"/>
                <a:gd name="T69" fmla="*/ 1181 h 1181"/>
                <a:gd name="T70" fmla="*/ 179 w 2522"/>
                <a:gd name="T71" fmla="*/ 1171 h 1181"/>
                <a:gd name="T72" fmla="*/ 1262 w 2522"/>
                <a:gd name="T73" fmla="*/ 268 h 1181"/>
                <a:gd name="T74" fmla="*/ 2344 w 2522"/>
                <a:gd name="T75" fmla="*/ 1171 h 1181"/>
                <a:gd name="T76" fmla="*/ 2358 w 2522"/>
                <a:gd name="T77" fmla="*/ 1180 h 1181"/>
                <a:gd name="T78" fmla="*/ 2377 w 2522"/>
                <a:gd name="T79" fmla="*/ 1181 h 1181"/>
                <a:gd name="T80" fmla="*/ 2383 w 2522"/>
                <a:gd name="T81" fmla="*/ 1181 h 1181"/>
                <a:gd name="T82" fmla="*/ 2401 w 2522"/>
                <a:gd name="T83" fmla="*/ 1177 h 1181"/>
                <a:gd name="T84" fmla="*/ 2414 w 2522"/>
                <a:gd name="T85" fmla="*/ 1164 h 1181"/>
                <a:gd name="T86" fmla="*/ 2512 w 2522"/>
                <a:gd name="T87" fmla="*/ 1048 h 1181"/>
                <a:gd name="T88" fmla="*/ 2518 w 2522"/>
                <a:gd name="T89" fmla="*/ 1040 h 1181"/>
                <a:gd name="T90" fmla="*/ 2522 w 2522"/>
                <a:gd name="T91" fmla="*/ 1023 h 1181"/>
                <a:gd name="T92" fmla="*/ 2522 w 2522"/>
                <a:gd name="T93" fmla="*/ 1012 h 1181"/>
                <a:gd name="T94" fmla="*/ 2521 w 2522"/>
                <a:gd name="T95" fmla="*/ 1001 h 1181"/>
                <a:gd name="T96" fmla="*/ 2512 w 2522"/>
                <a:gd name="T97" fmla="*/ 985 h 1181"/>
                <a:gd name="T98" fmla="*/ 2505 w 2522"/>
                <a:gd name="T99" fmla="*/ 978 h 1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22" h="1181">
                  <a:moveTo>
                    <a:pt x="2505" y="978"/>
                  </a:moveTo>
                  <a:lnTo>
                    <a:pt x="2162" y="694"/>
                  </a:lnTo>
                  <a:lnTo>
                    <a:pt x="2162" y="54"/>
                  </a:lnTo>
                  <a:lnTo>
                    <a:pt x="2162" y="44"/>
                  </a:lnTo>
                  <a:lnTo>
                    <a:pt x="2155" y="26"/>
                  </a:lnTo>
                  <a:lnTo>
                    <a:pt x="2149" y="18"/>
                  </a:lnTo>
                  <a:lnTo>
                    <a:pt x="2141" y="13"/>
                  </a:lnTo>
                  <a:lnTo>
                    <a:pt x="2123" y="5"/>
                  </a:lnTo>
                  <a:lnTo>
                    <a:pt x="2113" y="5"/>
                  </a:lnTo>
                  <a:lnTo>
                    <a:pt x="1812" y="5"/>
                  </a:lnTo>
                  <a:lnTo>
                    <a:pt x="1802" y="5"/>
                  </a:lnTo>
                  <a:lnTo>
                    <a:pt x="1783" y="13"/>
                  </a:lnTo>
                  <a:lnTo>
                    <a:pt x="1776" y="18"/>
                  </a:lnTo>
                  <a:lnTo>
                    <a:pt x="1770" y="26"/>
                  </a:lnTo>
                  <a:lnTo>
                    <a:pt x="1763" y="44"/>
                  </a:lnTo>
                  <a:lnTo>
                    <a:pt x="1762" y="54"/>
                  </a:lnTo>
                  <a:lnTo>
                    <a:pt x="1762" y="360"/>
                  </a:lnTo>
                  <a:lnTo>
                    <a:pt x="1380" y="41"/>
                  </a:lnTo>
                  <a:lnTo>
                    <a:pt x="1354" y="23"/>
                  </a:lnTo>
                  <a:lnTo>
                    <a:pt x="1295" y="1"/>
                  </a:lnTo>
                  <a:lnTo>
                    <a:pt x="1262" y="0"/>
                  </a:lnTo>
                  <a:lnTo>
                    <a:pt x="1227" y="1"/>
                  </a:lnTo>
                  <a:lnTo>
                    <a:pt x="1168" y="23"/>
                  </a:lnTo>
                  <a:lnTo>
                    <a:pt x="1142" y="41"/>
                  </a:lnTo>
                  <a:lnTo>
                    <a:pt x="17" y="978"/>
                  </a:lnTo>
                  <a:lnTo>
                    <a:pt x="10" y="985"/>
                  </a:lnTo>
                  <a:lnTo>
                    <a:pt x="1" y="1001"/>
                  </a:lnTo>
                  <a:lnTo>
                    <a:pt x="0" y="1012"/>
                  </a:lnTo>
                  <a:lnTo>
                    <a:pt x="0" y="1023"/>
                  </a:lnTo>
                  <a:lnTo>
                    <a:pt x="6" y="1040"/>
                  </a:lnTo>
                  <a:lnTo>
                    <a:pt x="12" y="1048"/>
                  </a:lnTo>
                  <a:lnTo>
                    <a:pt x="108" y="1164"/>
                  </a:lnTo>
                  <a:lnTo>
                    <a:pt x="122" y="1177"/>
                  </a:lnTo>
                  <a:lnTo>
                    <a:pt x="141" y="1181"/>
                  </a:lnTo>
                  <a:lnTo>
                    <a:pt x="160" y="1181"/>
                  </a:lnTo>
                  <a:lnTo>
                    <a:pt x="179" y="1171"/>
                  </a:lnTo>
                  <a:lnTo>
                    <a:pt x="1262" y="268"/>
                  </a:lnTo>
                  <a:lnTo>
                    <a:pt x="2344" y="1171"/>
                  </a:lnTo>
                  <a:lnTo>
                    <a:pt x="2358" y="1180"/>
                  </a:lnTo>
                  <a:lnTo>
                    <a:pt x="2377" y="1181"/>
                  </a:lnTo>
                  <a:lnTo>
                    <a:pt x="2383" y="1181"/>
                  </a:lnTo>
                  <a:lnTo>
                    <a:pt x="2401" y="1177"/>
                  </a:lnTo>
                  <a:lnTo>
                    <a:pt x="2414" y="1164"/>
                  </a:lnTo>
                  <a:lnTo>
                    <a:pt x="2512" y="1048"/>
                  </a:lnTo>
                  <a:lnTo>
                    <a:pt x="2518" y="1040"/>
                  </a:lnTo>
                  <a:lnTo>
                    <a:pt x="2522" y="1023"/>
                  </a:lnTo>
                  <a:lnTo>
                    <a:pt x="2522" y="1012"/>
                  </a:lnTo>
                  <a:lnTo>
                    <a:pt x="2521" y="1001"/>
                  </a:lnTo>
                  <a:lnTo>
                    <a:pt x="2512" y="985"/>
                  </a:lnTo>
                  <a:lnTo>
                    <a:pt x="2505" y="9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3688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FC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F8C3701D-77D2-4F03-8EE9-1E1951AE865B}"/>
              </a:ext>
            </a:extLst>
          </p:cNvPr>
          <p:cNvSpPr/>
          <p:nvPr/>
        </p:nvSpPr>
        <p:spPr>
          <a:xfrm>
            <a:off x="371475" y="200025"/>
            <a:ext cx="11449050" cy="6362700"/>
          </a:xfrm>
          <a:prstGeom prst="roundRect">
            <a:avLst>
              <a:gd name="adj" fmla="val 4541"/>
            </a:avLst>
          </a:prstGeom>
          <a:solidFill>
            <a:srgbClr val="BEFCE5"/>
          </a:solidFill>
          <a:ln w="79375">
            <a:solidFill>
              <a:schemeClr val="bg1"/>
            </a:solidFill>
          </a:ln>
          <a:effectLst>
            <a:outerShdw blurRad="152400" dist="228600" dir="8100000" algn="tr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1" name="사각형: 둥근 위쪽 모서리 80">
            <a:extLst>
              <a:ext uri="{FF2B5EF4-FFF2-40B4-BE49-F238E27FC236}">
                <a16:creationId xmlns:a16="http://schemas.microsoft.com/office/drawing/2014/main" id="{D2C6B71E-4880-4091-BB1E-E6908E1DFFC2}"/>
              </a:ext>
            </a:extLst>
          </p:cNvPr>
          <p:cNvSpPr/>
          <p:nvPr/>
        </p:nvSpPr>
        <p:spPr>
          <a:xfrm>
            <a:off x="414605" y="256121"/>
            <a:ext cx="11376000" cy="689199"/>
          </a:xfrm>
          <a:prstGeom prst="round2SameRect">
            <a:avLst>
              <a:gd name="adj1" fmla="val 32843"/>
              <a:gd name="adj2" fmla="val 0"/>
            </a:avLst>
          </a:prstGeom>
          <a:solidFill>
            <a:schemeClr val="tx1">
              <a:lumMod val="95000"/>
              <a:lumOff val="5000"/>
            </a:schemeClr>
          </a:solidFill>
          <a:ln w="79375">
            <a:noFill/>
          </a:ln>
          <a:effectLst>
            <a:outerShdw blurRad="152400" dist="127000" dir="8100000" algn="tr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10EE6F-1DA7-46CB-AC5D-D2BEB4C8D7A1}"/>
              </a:ext>
            </a:extLst>
          </p:cNvPr>
          <p:cNvSpPr txBox="1"/>
          <p:nvPr/>
        </p:nvSpPr>
        <p:spPr>
          <a:xfrm>
            <a:off x="1238921" y="367010"/>
            <a:ext cx="64847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 </a:t>
            </a:r>
            <a:r>
              <a:rPr lang="en-US" altLang="ja-JP" sz="900" kern="0" dirty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900" kern="0" dirty="0">
              <a:solidFill>
                <a:prstClr val="white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8DEEE461-C6E5-4389-9C15-3A2BAB0C62E0}"/>
              </a:ext>
            </a:extLst>
          </p:cNvPr>
          <p:cNvCxnSpPr>
            <a:cxnSpLocks/>
          </p:cNvCxnSpPr>
          <p:nvPr/>
        </p:nvCxnSpPr>
        <p:spPr>
          <a:xfrm>
            <a:off x="7793415" y="654993"/>
            <a:ext cx="3528000" cy="0"/>
          </a:xfrm>
          <a:prstGeom prst="line">
            <a:avLst/>
          </a:prstGeom>
          <a:ln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636569D3-A32F-4F1C-B59E-30D0028BCFF1}"/>
              </a:ext>
            </a:extLst>
          </p:cNvPr>
          <p:cNvSpPr/>
          <p:nvPr/>
        </p:nvSpPr>
        <p:spPr>
          <a:xfrm>
            <a:off x="11167902" y="488284"/>
            <a:ext cx="314155" cy="322596"/>
          </a:xfrm>
          <a:prstGeom prst="roundRect">
            <a:avLst>
              <a:gd name="adj" fmla="val 35161"/>
            </a:avLst>
          </a:prstGeom>
          <a:noFill/>
          <a:ln w="444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7A072C93-B1B2-4D71-B679-F2DCFD6A86E0}"/>
              </a:ext>
            </a:extLst>
          </p:cNvPr>
          <p:cNvSpPr/>
          <p:nvPr/>
        </p:nvSpPr>
        <p:spPr>
          <a:xfrm>
            <a:off x="11295518" y="621610"/>
            <a:ext cx="72000" cy="72000"/>
          </a:xfrm>
          <a:prstGeom prst="ellipse">
            <a:avLst/>
          </a:prstGeom>
          <a:solidFill>
            <a:schemeClr val="bg1"/>
          </a:solidFill>
          <a:ln w="793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>
              <a:solidFill>
                <a:prstClr val="white"/>
              </a:solidFill>
            </a:endParaRP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7D4988B4-BC10-4806-AD2C-C13EA6624F02}"/>
              </a:ext>
            </a:extLst>
          </p:cNvPr>
          <p:cNvSpPr/>
          <p:nvPr/>
        </p:nvSpPr>
        <p:spPr>
          <a:xfrm>
            <a:off x="654638" y="361950"/>
            <a:ext cx="468000" cy="466725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44450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400" b="1" dirty="0">
                <a:solidFill>
                  <a:prstClr val="white"/>
                </a:solidFill>
              </a:rPr>
              <a:t>02</a:t>
            </a:r>
            <a:endParaRPr lang="ko-KR" altLang="en-US" sz="1400" b="1" dirty="0">
              <a:solidFill>
                <a:prstClr val="white"/>
              </a:solidFill>
            </a:endParaRPr>
          </a:p>
        </p:txBody>
      </p:sp>
      <p:grpSp>
        <p:nvGrpSpPr>
          <p:cNvPr id="64" name="그룹 63">
            <a:extLst>
              <a:ext uri="{FF2B5EF4-FFF2-40B4-BE49-F238E27FC236}">
                <a16:creationId xmlns:a16="http://schemas.microsoft.com/office/drawing/2014/main" id="{DCBEE7ED-6B03-41BF-B7BB-8D41447BBD92}"/>
              </a:ext>
            </a:extLst>
          </p:cNvPr>
          <p:cNvGrpSpPr/>
          <p:nvPr/>
        </p:nvGrpSpPr>
        <p:grpSpPr>
          <a:xfrm>
            <a:off x="1966772" y="2476216"/>
            <a:ext cx="8778432" cy="1899841"/>
            <a:chOff x="3604035" y="2817302"/>
            <a:chExt cx="5652836" cy="1223395"/>
          </a:xfrm>
        </p:grpSpPr>
        <p:sp>
          <p:nvSpPr>
            <p:cNvPr id="65" name="원호 64">
              <a:extLst>
                <a:ext uri="{FF2B5EF4-FFF2-40B4-BE49-F238E27FC236}">
                  <a16:creationId xmlns:a16="http://schemas.microsoft.com/office/drawing/2014/main" id="{37D7FA17-C5A6-4655-A726-00F62C73EF03}"/>
                </a:ext>
              </a:extLst>
            </p:cNvPr>
            <p:cNvSpPr/>
            <p:nvPr/>
          </p:nvSpPr>
          <p:spPr>
            <a:xfrm>
              <a:off x="3604035" y="2817302"/>
              <a:ext cx="1223395" cy="1223395"/>
            </a:xfrm>
            <a:prstGeom prst="arc">
              <a:avLst>
                <a:gd name="adj1" fmla="val 1130837"/>
                <a:gd name="adj2" fmla="val 20536047"/>
              </a:avLst>
            </a:prstGeom>
            <a:noFill/>
            <a:ln w="38100">
              <a:solidFill>
                <a:srgbClr val="14B9B7"/>
              </a:solidFill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66" name="원호 65">
              <a:extLst>
                <a:ext uri="{FF2B5EF4-FFF2-40B4-BE49-F238E27FC236}">
                  <a16:creationId xmlns:a16="http://schemas.microsoft.com/office/drawing/2014/main" id="{9FE33C02-F068-47FA-88E6-877C094FE52E}"/>
                </a:ext>
              </a:extLst>
            </p:cNvPr>
            <p:cNvSpPr/>
            <p:nvPr/>
          </p:nvSpPr>
          <p:spPr>
            <a:xfrm>
              <a:off x="4782186" y="3556809"/>
              <a:ext cx="255619" cy="255619"/>
            </a:xfrm>
            <a:prstGeom prst="arc">
              <a:avLst>
                <a:gd name="adj1" fmla="val 11964992"/>
                <a:gd name="adj2" fmla="val 16232117"/>
              </a:avLst>
            </a:prstGeom>
            <a:noFill/>
            <a:ln w="38100">
              <a:solidFill>
                <a:srgbClr val="14B9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67" name="직선 연결선 66">
              <a:extLst>
                <a:ext uri="{FF2B5EF4-FFF2-40B4-BE49-F238E27FC236}">
                  <a16:creationId xmlns:a16="http://schemas.microsoft.com/office/drawing/2014/main" id="{8F5327C3-60A7-4F91-A4AE-C62130A97EEC}"/>
                </a:ext>
              </a:extLst>
            </p:cNvPr>
            <p:cNvCxnSpPr>
              <a:cxnSpLocks/>
            </p:cNvCxnSpPr>
            <p:nvPr/>
          </p:nvCxnSpPr>
          <p:spPr>
            <a:xfrm>
              <a:off x="4908026" y="3556809"/>
              <a:ext cx="720000" cy="0"/>
            </a:xfrm>
            <a:prstGeom prst="line">
              <a:avLst/>
            </a:prstGeom>
            <a:ln w="38100">
              <a:solidFill>
                <a:srgbClr val="14B9B7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그룹 67">
              <a:extLst>
                <a:ext uri="{FF2B5EF4-FFF2-40B4-BE49-F238E27FC236}">
                  <a16:creationId xmlns:a16="http://schemas.microsoft.com/office/drawing/2014/main" id="{21DD002C-8D29-49A8-9B48-F0DF53BCC018}"/>
                </a:ext>
              </a:extLst>
            </p:cNvPr>
            <p:cNvGrpSpPr/>
            <p:nvPr/>
          </p:nvGrpSpPr>
          <p:grpSpPr>
            <a:xfrm flipH="1" flipV="1">
              <a:off x="5037805" y="3301191"/>
              <a:ext cx="845840" cy="255619"/>
              <a:chOff x="6263981" y="3905077"/>
              <a:chExt cx="845840" cy="255619"/>
            </a:xfrm>
          </p:grpSpPr>
          <p:sp>
            <p:nvSpPr>
              <p:cNvPr id="78" name="원호 77">
                <a:extLst>
                  <a:ext uri="{FF2B5EF4-FFF2-40B4-BE49-F238E27FC236}">
                    <a16:creationId xmlns:a16="http://schemas.microsoft.com/office/drawing/2014/main" id="{E326E402-0874-4A74-8D02-3F08F13D67E5}"/>
                  </a:ext>
                </a:extLst>
              </p:cNvPr>
              <p:cNvSpPr/>
              <p:nvPr/>
            </p:nvSpPr>
            <p:spPr>
              <a:xfrm>
                <a:off x="6263981" y="3905077"/>
                <a:ext cx="255619" cy="255619"/>
              </a:xfrm>
              <a:prstGeom prst="arc">
                <a:avLst>
                  <a:gd name="adj1" fmla="val 10554165"/>
                  <a:gd name="adj2" fmla="val 16232117"/>
                </a:avLst>
              </a:prstGeom>
              <a:noFill/>
              <a:ln w="38100">
                <a:solidFill>
                  <a:srgbClr val="14B9B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79" name="직선 연결선 78">
                <a:extLst>
                  <a:ext uri="{FF2B5EF4-FFF2-40B4-BE49-F238E27FC236}">
                    <a16:creationId xmlns:a16="http://schemas.microsoft.com/office/drawing/2014/main" id="{34432041-188E-4510-9B74-196480FFEC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89821" y="3905077"/>
                <a:ext cx="720000" cy="0"/>
              </a:xfrm>
              <a:prstGeom prst="line">
                <a:avLst/>
              </a:prstGeom>
              <a:ln w="38100">
                <a:solidFill>
                  <a:srgbClr val="14B9B7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9" name="원호 68">
              <a:extLst>
                <a:ext uri="{FF2B5EF4-FFF2-40B4-BE49-F238E27FC236}">
                  <a16:creationId xmlns:a16="http://schemas.microsoft.com/office/drawing/2014/main" id="{AC892309-EC77-4563-81E9-E0660377C93F}"/>
                </a:ext>
              </a:extLst>
            </p:cNvPr>
            <p:cNvSpPr/>
            <p:nvPr/>
          </p:nvSpPr>
          <p:spPr>
            <a:xfrm>
              <a:off x="5883645" y="2817302"/>
              <a:ext cx="1223395" cy="1223395"/>
            </a:xfrm>
            <a:prstGeom prst="arc">
              <a:avLst>
                <a:gd name="adj1" fmla="val 10780936"/>
                <a:gd name="adj2" fmla="val 20274692"/>
              </a:avLst>
            </a:prstGeom>
            <a:noFill/>
            <a:ln w="38100">
              <a:solidFill>
                <a:srgbClr val="14B9B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70" name="원호 69">
              <a:extLst>
                <a:ext uri="{FF2B5EF4-FFF2-40B4-BE49-F238E27FC236}">
                  <a16:creationId xmlns:a16="http://schemas.microsoft.com/office/drawing/2014/main" id="{C72D9DEB-095F-440F-86D9-54CC07219FAB}"/>
                </a:ext>
              </a:extLst>
            </p:cNvPr>
            <p:cNvSpPr/>
            <p:nvPr/>
          </p:nvSpPr>
          <p:spPr>
            <a:xfrm>
              <a:off x="5883645" y="2817302"/>
              <a:ext cx="1223395" cy="1223395"/>
            </a:xfrm>
            <a:prstGeom prst="arc">
              <a:avLst>
                <a:gd name="adj1" fmla="val 1130837"/>
                <a:gd name="adj2" fmla="val 9142119"/>
              </a:avLst>
            </a:prstGeom>
            <a:noFill/>
            <a:ln w="38100">
              <a:solidFill>
                <a:schemeClr val="tx2">
                  <a:lumMod val="75000"/>
                </a:schemeClr>
              </a:solidFill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71" name="원호 70">
              <a:extLst>
                <a:ext uri="{FF2B5EF4-FFF2-40B4-BE49-F238E27FC236}">
                  <a16:creationId xmlns:a16="http://schemas.microsoft.com/office/drawing/2014/main" id="{838E9C59-01A0-4C40-8D34-1ACD28740CC4}"/>
                </a:ext>
              </a:extLst>
            </p:cNvPr>
            <p:cNvSpPr/>
            <p:nvPr/>
          </p:nvSpPr>
          <p:spPr>
            <a:xfrm>
              <a:off x="7061796" y="3556809"/>
              <a:ext cx="255619" cy="255619"/>
            </a:xfrm>
            <a:prstGeom prst="arc">
              <a:avLst>
                <a:gd name="adj1" fmla="val 11964992"/>
                <a:gd name="adj2" fmla="val 16232117"/>
              </a:avLst>
            </a:prstGeom>
            <a:noFill/>
            <a:ln w="381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72" name="직선 연결선 71">
              <a:extLst>
                <a:ext uri="{FF2B5EF4-FFF2-40B4-BE49-F238E27FC236}">
                  <a16:creationId xmlns:a16="http://schemas.microsoft.com/office/drawing/2014/main" id="{1D2420EE-A18A-4308-8405-ED6A28D4B832}"/>
                </a:ext>
              </a:extLst>
            </p:cNvPr>
            <p:cNvCxnSpPr>
              <a:cxnSpLocks/>
            </p:cNvCxnSpPr>
            <p:nvPr/>
          </p:nvCxnSpPr>
          <p:spPr>
            <a:xfrm>
              <a:off x="7187636" y="3556809"/>
              <a:ext cx="720000" cy="0"/>
            </a:xfrm>
            <a:prstGeom prst="line">
              <a:avLst/>
            </a:prstGeom>
            <a:ln w="38100">
              <a:solidFill>
                <a:srgbClr val="14B9B7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" name="그룹 72">
              <a:extLst>
                <a:ext uri="{FF2B5EF4-FFF2-40B4-BE49-F238E27FC236}">
                  <a16:creationId xmlns:a16="http://schemas.microsoft.com/office/drawing/2014/main" id="{F5279750-D0B5-4C7A-8E8E-8BCF13F6C23D}"/>
                </a:ext>
              </a:extLst>
            </p:cNvPr>
            <p:cNvGrpSpPr/>
            <p:nvPr/>
          </p:nvGrpSpPr>
          <p:grpSpPr>
            <a:xfrm>
              <a:off x="7187636" y="2817302"/>
              <a:ext cx="2069235" cy="1223395"/>
              <a:chOff x="7992384" y="3342192"/>
              <a:chExt cx="2069235" cy="1223395"/>
            </a:xfrm>
          </p:grpSpPr>
          <p:grpSp>
            <p:nvGrpSpPr>
              <p:cNvPr id="74" name="그룹 73">
                <a:extLst>
                  <a:ext uri="{FF2B5EF4-FFF2-40B4-BE49-F238E27FC236}">
                    <a16:creationId xmlns:a16="http://schemas.microsoft.com/office/drawing/2014/main" id="{84052718-E9FB-490B-A437-6AAFCEC1697B}"/>
                  </a:ext>
                </a:extLst>
              </p:cNvPr>
              <p:cNvGrpSpPr/>
              <p:nvPr/>
            </p:nvGrpSpPr>
            <p:grpSpPr>
              <a:xfrm flipH="1" flipV="1">
                <a:off x="7992384" y="3826081"/>
                <a:ext cx="845840" cy="255619"/>
                <a:chOff x="6263981" y="3905077"/>
                <a:chExt cx="845840" cy="255619"/>
              </a:xfrm>
            </p:grpSpPr>
            <p:sp>
              <p:nvSpPr>
                <p:cNvPr id="76" name="원호 75">
                  <a:extLst>
                    <a:ext uri="{FF2B5EF4-FFF2-40B4-BE49-F238E27FC236}">
                      <a16:creationId xmlns:a16="http://schemas.microsoft.com/office/drawing/2014/main" id="{B4D2635C-5586-4C18-9E1D-272CCF56CD9C}"/>
                    </a:ext>
                  </a:extLst>
                </p:cNvPr>
                <p:cNvSpPr/>
                <p:nvPr/>
              </p:nvSpPr>
              <p:spPr>
                <a:xfrm>
                  <a:off x="6263981" y="3905077"/>
                  <a:ext cx="255619" cy="255619"/>
                </a:xfrm>
                <a:prstGeom prst="arc">
                  <a:avLst>
                    <a:gd name="adj1" fmla="val 10554165"/>
                    <a:gd name="adj2" fmla="val 16232117"/>
                  </a:avLst>
                </a:prstGeom>
                <a:noFill/>
                <a:ln w="38100">
                  <a:solidFill>
                    <a:schemeClr val="tx2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77" name="직선 연결선 76">
                  <a:extLst>
                    <a:ext uri="{FF2B5EF4-FFF2-40B4-BE49-F238E27FC236}">
                      <a16:creationId xmlns:a16="http://schemas.microsoft.com/office/drawing/2014/main" id="{93145D04-DA72-45D7-9C2F-529220D197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389821" y="3905077"/>
                  <a:ext cx="720000" cy="0"/>
                </a:xfrm>
                <a:prstGeom prst="line">
                  <a:avLst/>
                </a:prstGeom>
                <a:ln w="38100">
                  <a:solidFill>
                    <a:schemeClr val="tx2">
                      <a:lumMod val="75000"/>
                    </a:schemeClr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" name="원호 74">
                <a:extLst>
                  <a:ext uri="{FF2B5EF4-FFF2-40B4-BE49-F238E27FC236}">
                    <a16:creationId xmlns:a16="http://schemas.microsoft.com/office/drawing/2014/main" id="{4C1E1DD7-09F4-4E1B-B251-7989C22601D3}"/>
                  </a:ext>
                </a:extLst>
              </p:cNvPr>
              <p:cNvSpPr/>
              <p:nvPr/>
            </p:nvSpPr>
            <p:spPr>
              <a:xfrm>
                <a:off x="8838224" y="3342192"/>
                <a:ext cx="1223395" cy="1223395"/>
              </a:xfrm>
              <a:prstGeom prst="arc">
                <a:avLst>
                  <a:gd name="adj1" fmla="val 10780936"/>
                  <a:gd name="adj2" fmla="val 8884081"/>
                </a:avLst>
              </a:prstGeom>
              <a:noFill/>
              <a:ln w="381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BC7963DE-79D2-4BE3-82C0-4B6771CE0B4C}"/>
              </a:ext>
            </a:extLst>
          </p:cNvPr>
          <p:cNvSpPr/>
          <p:nvPr/>
        </p:nvSpPr>
        <p:spPr>
          <a:xfrm>
            <a:off x="1605325" y="4696429"/>
            <a:ext cx="2622734" cy="1218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D4502E48-6025-491B-8F21-B1B55FBEEEA2}"/>
              </a:ext>
            </a:extLst>
          </p:cNvPr>
          <p:cNvSpPr/>
          <p:nvPr/>
        </p:nvSpPr>
        <p:spPr>
          <a:xfrm>
            <a:off x="5109879" y="4696429"/>
            <a:ext cx="2622734" cy="1218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83" name="직사각형 82">
            <a:extLst>
              <a:ext uri="{FF2B5EF4-FFF2-40B4-BE49-F238E27FC236}">
                <a16:creationId xmlns:a16="http://schemas.microsoft.com/office/drawing/2014/main" id="{8C78228C-6D62-4CFF-8FF3-0634B1D9A247}"/>
              </a:ext>
            </a:extLst>
          </p:cNvPr>
          <p:cNvSpPr/>
          <p:nvPr/>
        </p:nvSpPr>
        <p:spPr>
          <a:xfrm>
            <a:off x="8483916" y="4696428"/>
            <a:ext cx="2622734" cy="1218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84" name="Freeform 9">
            <a:extLst>
              <a:ext uri="{FF2B5EF4-FFF2-40B4-BE49-F238E27FC236}">
                <a16:creationId xmlns:a16="http://schemas.microsoft.com/office/drawing/2014/main" id="{333858E3-AF90-4199-B10B-465B48AEC978}"/>
              </a:ext>
            </a:extLst>
          </p:cNvPr>
          <p:cNvSpPr>
            <a:spLocks/>
          </p:cNvSpPr>
          <p:nvPr/>
        </p:nvSpPr>
        <p:spPr bwMode="auto">
          <a:xfrm>
            <a:off x="9620498" y="3197603"/>
            <a:ext cx="349571" cy="461324"/>
          </a:xfrm>
          <a:custGeom>
            <a:avLst/>
            <a:gdLst>
              <a:gd name="T0" fmla="*/ 1093 w 9310"/>
              <a:gd name="T1" fmla="*/ 12245 h 12286"/>
              <a:gd name="T2" fmla="*/ 582 w 9310"/>
              <a:gd name="T3" fmla="*/ 12007 h 12286"/>
              <a:gd name="T4" fmla="*/ 279 w 9310"/>
              <a:gd name="T5" fmla="*/ 11710 h 12286"/>
              <a:gd name="T6" fmla="*/ 42 w 9310"/>
              <a:gd name="T7" fmla="*/ 11209 h 12286"/>
              <a:gd name="T8" fmla="*/ 0 w 9310"/>
              <a:gd name="T9" fmla="*/ 1919 h 12286"/>
              <a:gd name="T10" fmla="*/ 117 w 9310"/>
              <a:gd name="T11" fmla="*/ 1260 h 12286"/>
              <a:gd name="T12" fmla="*/ 498 w 9310"/>
              <a:gd name="T13" fmla="*/ 629 h 12286"/>
              <a:gd name="T14" fmla="*/ 1088 w 9310"/>
              <a:gd name="T15" fmla="*/ 189 h 12286"/>
              <a:gd name="T16" fmla="*/ 1821 w 9310"/>
              <a:gd name="T17" fmla="*/ 1 h 12286"/>
              <a:gd name="T18" fmla="*/ 7682 w 9310"/>
              <a:gd name="T19" fmla="*/ 22 h 12286"/>
              <a:gd name="T20" fmla="*/ 8385 w 9310"/>
              <a:gd name="T21" fmla="*/ 278 h 12286"/>
              <a:gd name="T22" fmla="*/ 8929 w 9310"/>
              <a:gd name="T23" fmla="*/ 772 h 12286"/>
              <a:gd name="T24" fmla="*/ 9250 w 9310"/>
              <a:gd name="T25" fmla="*/ 1440 h 12286"/>
              <a:gd name="T26" fmla="*/ 9310 w 9310"/>
              <a:gd name="T27" fmla="*/ 8471 h 12286"/>
              <a:gd name="T28" fmla="*/ 9201 w 9310"/>
              <a:gd name="T29" fmla="*/ 8777 h 12286"/>
              <a:gd name="T30" fmla="*/ 8880 w 9310"/>
              <a:gd name="T31" fmla="*/ 8949 h 12286"/>
              <a:gd name="T32" fmla="*/ 8601 w 9310"/>
              <a:gd name="T33" fmla="*/ 8894 h 12286"/>
              <a:gd name="T34" fmla="*/ 8370 w 9310"/>
              <a:gd name="T35" fmla="*/ 8615 h 12286"/>
              <a:gd name="T36" fmla="*/ 8349 w 9310"/>
              <a:gd name="T37" fmla="*/ 1870 h 12286"/>
              <a:gd name="T38" fmla="*/ 8255 w 9310"/>
              <a:gd name="T39" fmla="*/ 1503 h 12286"/>
              <a:gd name="T40" fmla="*/ 8035 w 9310"/>
              <a:gd name="T41" fmla="*/ 1209 h 12286"/>
              <a:gd name="T42" fmla="*/ 7720 w 9310"/>
              <a:gd name="T43" fmla="*/ 1018 h 12286"/>
              <a:gd name="T44" fmla="*/ 7390 w 9310"/>
              <a:gd name="T45" fmla="*/ 960 h 12286"/>
              <a:gd name="T46" fmla="*/ 1680 w 9310"/>
              <a:gd name="T47" fmla="*/ 989 h 12286"/>
              <a:gd name="T48" fmla="*/ 1346 w 9310"/>
              <a:gd name="T49" fmla="*/ 1150 h 12286"/>
              <a:gd name="T50" fmla="*/ 1098 w 9310"/>
              <a:gd name="T51" fmla="*/ 1423 h 12286"/>
              <a:gd name="T52" fmla="*/ 970 w 9310"/>
              <a:gd name="T53" fmla="*/ 1774 h 12286"/>
              <a:gd name="T54" fmla="*/ 962 w 9310"/>
              <a:gd name="T55" fmla="*/ 10904 h 12286"/>
              <a:gd name="T56" fmla="*/ 1091 w 9310"/>
              <a:gd name="T57" fmla="*/ 11185 h 12286"/>
              <a:gd name="T58" fmla="*/ 1405 w 9310"/>
              <a:gd name="T59" fmla="*/ 11326 h 12286"/>
              <a:gd name="T60" fmla="*/ 1677 w 9310"/>
              <a:gd name="T61" fmla="*/ 11273 h 12286"/>
              <a:gd name="T62" fmla="*/ 4346 w 9310"/>
              <a:gd name="T63" fmla="*/ 8559 h 12286"/>
              <a:gd name="T64" fmla="*/ 4655 w 9310"/>
              <a:gd name="T65" fmla="*/ 8448 h 12286"/>
              <a:gd name="T66" fmla="*/ 4964 w 9310"/>
              <a:gd name="T67" fmla="*/ 8559 h 12286"/>
              <a:gd name="T68" fmla="*/ 7633 w 9310"/>
              <a:gd name="T69" fmla="*/ 11273 h 12286"/>
              <a:gd name="T70" fmla="*/ 7902 w 9310"/>
              <a:gd name="T71" fmla="*/ 11326 h 12286"/>
              <a:gd name="T72" fmla="*/ 8215 w 9310"/>
              <a:gd name="T73" fmla="*/ 11182 h 12286"/>
              <a:gd name="T74" fmla="*/ 8349 w 9310"/>
              <a:gd name="T75" fmla="*/ 10897 h 12286"/>
              <a:gd name="T76" fmla="*/ 8408 w 9310"/>
              <a:gd name="T77" fmla="*/ 10618 h 12286"/>
              <a:gd name="T78" fmla="*/ 8687 w 9310"/>
              <a:gd name="T79" fmla="*/ 10387 h 12286"/>
              <a:gd name="T80" fmla="*/ 8974 w 9310"/>
              <a:gd name="T81" fmla="*/ 10387 h 12286"/>
              <a:gd name="T82" fmla="*/ 9253 w 9310"/>
              <a:gd name="T83" fmla="*/ 10618 h 12286"/>
              <a:gd name="T84" fmla="*/ 9309 w 9310"/>
              <a:gd name="T85" fmla="*/ 10920 h 12286"/>
              <a:gd name="T86" fmla="*/ 9174 w 9310"/>
              <a:gd name="T87" fmla="*/ 11466 h 12286"/>
              <a:gd name="T88" fmla="*/ 8890 w 9310"/>
              <a:gd name="T89" fmla="*/ 11865 h 12286"/>
              <a:gd name="T90" fmla="*/ 8474 w 9310"/>
              <a:gd name="T91" fmla="*/ 12151 h 12286"/>
              <a:gd name="T92" fmla="*/ 7913 w 9310"/>
              <a:gd name="T93" fmla="*/ 12286 h 12286"/>
              <a:gd name="T94" fmla="*/ 7489 w 9310"/>
              <a:gd name="T95" fmla="*/ 12242 h 12286"/>
              <a:gd name="T96" fmla="*/ 6997 w 9310"/>
              <a:gd name="T97" fmla="*/ 12001 h 12286"/>
              <a:gd name="T98" fmla="*/ 2472 w 9310"/>
              <a:gd name="T99" fmla="*/ 11859 h 12286"/>
              <a:gd name="T100" fmla="*/ 2080 w 9310"/>
              <a:gd name="T101" fmla="*/ 12145 h 12286"/>
              <a:gd name="T102" fmla="*/ 1545 w 9310"/>
              <a:gd name="T103" fmla="*/ 12285 h 12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310" h="12286">
                <a:moveTo>
                  <a:pt x="1447" y="12286"/>
                </a:moveTo>
                <a:lnTo>
                  <a:pt x="1375" y="12286"/>
                </a:lnTo>
                <a:lnTo>
                  <a:pt x="1232" y="12272"/>
                </a:lnTo>
                <a:lnTo>
                  <a:pt x="1093" y="12245"/>
                </a:lnTo>
                <a:lnTo>
                  <a:pt x="957" y="12203"/>
                </a:lnTo>
                <a:lnTo>
                  <a:pt x="826" y="12150"/>
                </a:lnTo>
                <a:lnTo>
                  <a:pt x="700" y="12085"/>
                </a:lnTo>
                <a:lnTo>
                  <a:pt x="582" y="12007"/>
                </a:lnTo>
                <a:lnTo>
                  <a:pt x="471" y="11918"/>
                </a:lnTo>
                <a:lnTo>
                  <a:pt x="419" y="11869"/>
                </a:lnTo>
                <a:lnTo>
                  <a:pt x="370" y="11818"/>
                </a:lnTo>
                <a:lnTo>
                  <a:pt x="279" y="11710"/>
                </a:lnTo>
                <a:lnTo>
                  <a:pt x="202" y="11595"/>
                </a:lnTo>
                <a:lnTo>
                  <a:pt x="135" y="11471"/>
                </a:lnTo>
                <a:lnTo>
                  <a:pt x="82" y="11343"/>
                </a:lnTo>
                <a:lnTo>
                  <a:pt x="42" y="11209"/>
                </a:lnTo>
                <a:lnTo>
                  <a:pt x="14" y="11070"/>
                </a:lnTo>
                <a:lnTo>
                  <a:pt x="1" y="10927"/>
                </a:lnTo>
                <a:lnTo>
                  <a:pt x="0" y="10855"/>
                </a:lnTo>
                <a:lnTo>
                  <a:pt x="0" y="1919"/>
                </a:lnTo>
                <a:lnTo>
                  <a:pt x="1" y="1821"/>
                </a:lnTo>
                <a:lnTo>
                  <a:pt x="22" y="1627"/>
                </a:lnTo>
                <a:lnTo>
                  <a:pt x="60" y="1440"/>
                </a:lnTo>
                <a:lnTo>
                  <a:pt x="117" y="1260"/>
                </a:lnTo>
                <a:lnTo>
                  <a:pt x="189" y="1089"/>
                </a:lnTo>
                <a:lnTo>
                  <a:pt x="278" y="924"/>
                </a:lnTo>
                <a:lnTo>
                  <a:pt x="382" y="772"/>
                </a:lnTo>
                <a:lnTo>
                  <a:pt x="498" y="629"/>
                </a:lnTo>
                <a:lnTo>
                  <a:pt x="629" y="498"/>
                </a:lnTo>
                <a:lnTo>
                  <a:pt x="772" y="382"/>
                </a:lnTo>
                <a:lnTo>
                  <a:pt x="924" y="278"/>
                </a:lnTo>
                <a:lnTo>
                  <a:pt x="1088" y="189"/>
                </a:lnTo>
                <a:lnTo>
                  <a:pt x="1260" y="117"/>
                </a:lnTo>
                <a:lnTo>
                  <a:pt x="1440" y="60"/>
                </a:lnTo>
                <a:lnTo>
                  <a:pt x="1627" y="22"/>
                </a:lnTo>
                <a:lnTo>
                  <a:pt x="1821" y="1"/>
                </a:lnTo>
                <a:lnTo>
                  <a:pt x="1919" y="0"/>
                </a:lnTo>
                <a:lnTo>
                  <a:pt x="7390" y="0"/>
                </a:lnTo>
                <a:lnTo>
                  <a:pt x="7489" y="1"/>
                </a:lnTo>
                <a:lnTo>
                  <a:pt x="7682" y="22"/>
                </a:lnTo>
                <a:lnTo>
                  <a:pt x="7869" y="60"/>
                </a:lnTo>
                <a:lnTo>
                  <a:pt x="8049" y="117"/>
                </a:lnTo>
                <a:lnTo>
                  <a:pt x="8222" y="189"/>
                </a:lnTo>
                <a:lnTo>
                  <a:pt x="8385" y="278"/>
                </a:lnTo>
                <a:lnTo>
                  <a:pt x="8539" y="382"/>
                </a:lnTo>
                <a:lnTo>
                  <a:pt x="8681" y="498"/>
                </a:lnTo>
                <a:lnTo>
                  <a:pt x="8811" y="629"/>
                </a:lnTo>
                <a:lnTo>
                  <a:pt x="8929" y="772"/>
                </a:lnTo>
                <a:lnTo>
                  <a:pt x="9033" y="924"/>
                </a:lnTo>
                <a:lnTo>
                  <a:pt x="9120" y="1089"/>
                </a:lnTo>
                <a:lnTo>
                  <a:pt x="9194" y="1260"/>
                </a:lnTo>
                <a:lnTo>
                  <a:pt x="9250" y="1440"/>
                </a:lnTo>
                <a:lnTo>
                  <a:pt x="9289" y="1627"/>
                </a:lnTo>
                <a:lnTo>
                  <a:pt x="9308" y="1821"/>
                </a:lnTo>
                <a:lnTo>
                  <a:pt x="9310" y="1919"/>
                </a:lnTo>
                <a:lnTo>
                  <a:pt x="9310" y="8471"/>
                </a:lnTo>
                <a:lnTo>
                  <a:pt x="9308" y="8521"/>
                </a:lnTo>
                <a:lnTo>
                  <a:pt x="9289" y="8615"/>
                </a:lnTo>
                <a:lnTo>
                  <a:pt x="9253" y="8700"/>
                </a:lnTo>
                <a:lnTo>
                  <a:pt x="9201" y="8777"/>
                </a:lnTo>
                <a:lnTo>
                  <a:pt x="9136" y="8842"/>
                </a:lnTo>
                <a:lnTo>
                  <a:pt x="9058" y="8894"/>
                </a:lnTo>
                <a:lnTo>
                  <a:pt x="8974" y="8930"/>
                </a:lnTo>
                <a:lnTo>
                  <a:pt x="8880" y="8949"/>
                </a:lnTo>
                <a:lnTo>
                  <a:pt x="8830" y="8952"/>
                </a:lnTo>
                <a:lnTo>
                  <a:pt x="8781" y="8949"/>
                </a:lnTo>
                <a:lnTo>
                  <a:pt x="8687" y="8930"/>
                </a:lnTo>
                <a:lnTo>
                  <a:pt x="8601" y="8894"/>
                </a:lnTo>
                <a:lnTo>
                  <a:pt x="8524" y="8842"/>
                </a:lnTo>
                <a:lnTo>
                  <a:pt x="8460" y="8777"/>
                </a:lnTo>
                <a:lnTo>
                  <a:pt x="8408" y="8700"/>
                </a:lnTo>
                <a:lnTo>
                  <a:pt x="8370" y="8615"/>
                </a:lnTo>
                <a:lnTo>
                  <a:pt x="8352" y="8521"/>
                </a:lnTo>
                <a:lnTo>
                  <a:pt x="8350" y="8471"/>
                </a:lnTo>
                <a:lnTo>
                  <a:pt x="8350" y="1919"/>
                </a:lnTo>
                <a:lnTo>
                  <a:pt x="8349" y="1870"/>
                </a:lnTo>
                <a:lnTo>
                  <a:pt x="8340" y="1774"/>
                </a:lnTo>
                <a:lnTo>
                  <a:pt x="8320" y="1680"/>
                </a:lnTo>
                <a:lnTo>
                  <a:pt x="8293" y="1590"/>
                </a:lnTo>
                <a:lnTo>
                  <a:pt x="8255" y="1503"/>
                </a:lnTo>
                <a:lnTo>
                  <a:pt x="8211" y="1423"/>
                </a:lnTo>
                <a:lnTo>
                  <a:pt x="8160" y="1346"/>
                </a:lnTo>
                <a:lnTo>
                  <a:pt x="8101" y="1274"/>
                </a:lnTo>
                <a:lnTo>
                  <a:pt x="8035" y="1209"/>
                </a:lnTo>
                <a:lnTo>
                  <a:pt x="7964" y="1150"/>
                </a:lnTo>
                <a:lnTo>
                  <a:pt x="7888" y="1099"/>
                </a:lnTo>
                <a:lnTo>
                  <a:pt x="7806" y="1054"/>
                </a:lnTo>
                <a:lnTo>
                  <a:pt x="7720" y="1018"/>
                </a:lnTo>
                <a:lnTo>
                  <a:pt x="7630" y="989"/>
                </a:lnTo>
                <a:lnTo>
                  <a:pt x="7537" y="970"/>
                </a:lnTo>
                <a:lnTo>
                  <a:pt x="7440" y="960"/>
                </a:lnTo>
                <a:lnTo>
                  <a:pt x="7390" y="960"/>
                </a:lnTo>
                <a:lnTo>
                  <a:pt x="1919" y="960"/>
                </a:lnTo>
                <a:lnTo>
                  <a:pt x="1870" y="960"/>
                </a:lnTo>
                <a:lnTo>
                  <a:pt x="1774" y="970"/>
                </a:lnTo>
                <a:lnTo>
                  <a:pt x="1680" y="989"/>
                </a:lnTo>
                <a:lnTo>
                  <a:pt x="1589" y="1018"/>
                </a:lnTo>
                <a:lnTo>
                  <a:pt x="1503" y="1054"/>
                </a:lnTo>
                <a:lnTo>
                  <a:pt x="1422" y="1099"/>
                </a:lnTo>
                <a:lnTo>
                  <a:pt x="1346" y="1150"/>
                </a:lnTo>
                <a:lnTo>
                  <a:pt x="1274" y="1209"/>
                </a:lnTo>
                <a:lnTo>
                  <a:pt x="1209" y="1274"/>
                </a:lnTo>
                <a:lnTo>
                  <a:pt x="1150" y="1346"/>
                </a:lnTo>
                <a:lnTo>
                  <a:pt x="1098" y="1423"/>
                </a:lnTo>
                <a:lnTo>
                  <a:pt x="1054" y="1503"/>
                </a:lnTo>
                <a:lnTo>
                  <a:pt x="1018" y="1590"/>
                </a:lnTo>
                <a:lnTo>
                  <a:pt x="989" y="1680"/>
                </a:lnTo>
                <a:lnTo>
                  <a:pt x="970" y="1774"/>
                </a:lnTo>
                <a:lnTo>
                  <a:pt x="960" y="1870"/>
                </a:lnTo>
                <a:lnTo>
                  <a:pt x="960" y="1919"/>
                </a:lnTo>
                <a:lnTo>
                  <a:pt x="960" y="10855"/>
                </a:lnTo>
                <a:lnTo>
                  <a:pt x="962" y="10904"/>
                </a:lnTo>
                <a:lnTo>
                  <a:pt x="978" y="10995"/>
                </a:lnTo>
                <a:lnTo>
                  <a:pt x="1011" y="11078"/>
                </a:lnTo>
                <a:lnTo>
                  <a:pt x="1061" y="11152"/>
                </a:lnTo>
                <a:lnTo>
                  <a:pt x="1091" y="11185"/>
                </a:lnTo>
                <a:lnTo>
                  <a:pt x="1129" y="11218"/>
                </a:lnTo>
                <a:lnTo>
                  <a:pt x="1212" y="11271"/>
                </a:lnTo>
                <a:lnTo>
                  <a:pt x="1306" y="11307"/>
                </a:lnTo>
                <a:lnTo>
                  <a:pt x="1405" y="11326"/>
                </a:lnTo>
                <a:lnTo>
                  <a:pt x="1456" y="11327"/>
                </a:lnTo>
                <a:lnTo>
                  <a:pt x="1504" y="11325"/>
                </a:lnTo>
                <a:lnTo>
                  <a:pt x="1595" y="11307"/>
                </a:lnTo>
                <a:lnTo>
                  <a:pt x="1677" y="11273"/>
                </a:lnTo>
                <a:lnTo>
                  <a:pt x="1751" y="11222"/>
                </a:lnTo>
                <a:lnTo>
                  <a:pt x="1784" y="11191"/>
                </a:lnTo>
                <a:lnTo>
                  <a:pt x="4310" y="8592"/>
                </a:lnTo>
                <a:lnTo>
                  <a:pt x="4346" y="8559"/>
                </a:lnTo>
                <a:lnTo>
                  <a:pt x="4426" y="8505"/>
                </a:lnTo>
                <a:lnTo>
                  <a:pt x="4513" y="8468"/>
                </a:lnTo>
                <a:lnTo>
                  <a:pt x="4607" y="8449"/>
                </a:lnTo>
                <a:lnTo>
                  <a:pt x="4655" y="8448"/>
                </a:lnTo>
                <a:lnTo>
                  <a:pt x="4703" y="8449"/>
                </a:lnTo>
                <a:lnTo>
                  <a:pt x="4797" y="8468"/>
                </a:lnTo>
                <a:lnTo>
                  <a:pt x="4885" y="8505"/>
                </a:lnTo>
                <a:lnTo>
                  <a:pt x="4964" y="8559"/>
                </a:lnTo>
                <a:lnTo>
                  <a:pt x="4999" y="8592"/>
                </a:lnTo>
                <a:lnTo>
                  <a:pt x="7527" y="11191"/>
                </a:lnTo>
                <a:lnTo>
                  <a:pt x="7560" y="11222"/>
                </a:lnTo>
                <a:lnTo>
                  <a:pt x="7633" y="11273"/>
                </a:lnTo>
                <a:lnTo>
                  <a:pt x="7714" y="11307"/>
                </a:lnTo>
                <a:lnTo>
                  <a:pt x="7803" y="11325"/>
                </a:lnTo>
                <a:lnTo>
                  <a:pt x="7852" y="11327"/>
                </a:lnTo>
                <a:lnTo>
                  <a:pt x="7902" y="11326"/>
                </a:lnTo>
                <a:lnTo>
                  <a:pt x="8002" y="11306"/>
                </a:lnTo>
                <a:lnTo>
                  <a:pt x="8095" y="11270"/>
                </a:lnTo>
                <a:lnTo>
                  <a:pt x="8179" y="11215"/>
                </a:lnTo>
                <a:lnTo>
                  <a:pt x="8215" y="11182"/>
                </a:lnTo>
                <a:lnTo>
                  <a:pt x="8248" y="11148"/>
                </a:lnTo>
                <a:lnTo>
                  <a:pt x="8298" y="11073"/>
                </a:lnTo>
                <a:lnTo>
                  <a:pt x="8331" y="10989"/>
                </a:lnTo>
                <a:lnTo>
                  <a:pt x="8349" y="10897"/>
                </a:lnTo>
                <a:lnTo>
                  <a:pt x="8350" y="10847"/>
                </a:lnTo>
                <a:lnTo>
                  <a:pt x="8352" y="10798"/>
                </a:lnTo>
                <a:lnTo>
                  <a:pt x="8370" y="10704"/>
                </a:lnTo>
                <a:lnTo>
                  <a:pt x="8408" y="10618"/>
                </a:lnTo>
                <a:lnTo>
                  <a:pt x="8460" y="10541"/>
                </a:lnTo>
                <a:lnTo>
                  <a:pt x="8524" y="10477"/>
                </a:lnTo>
                <a:lnTo>
                  <a:pt x="8601" y="10425"/>
                </a:lnTo>
                <a:lnTo>
                  <a:pt x="8687" y="10387"/>
                </a:lnTo>
                <a:lnTo>
                  <a:pt x="8781" y="10369"/>
                </a:lnTo>
                <a:lnTo>
                  <a:pt x="8830" y="10367"/>
                </a:lnTo>
                <a:lnTo>
                  <a:pt x="8880" y="10369"/>
                </a:lnTo>
                <a:lnTo>
                  <a:pt x="8974" y="10387"/>
                </a:lnTo>
                <a:lnTo>
                  <a:pt x="9058" y="10425"/>
                </a:lnTo>
                <a:lnTo>
                  <a:pt x="9136" y="10477"/>
                </a:lnTo>
                <a:lnTo>
                  <a:pt x="9201" y="10541"/>
                </a:lnTo>
                <a:lnTo>
                  <a:pt x="9253" y="10618"/>
                </a:lnTo>
                <a:lnTo>
                  <a:pt x="9289" y="10704"/>
                </a:lnTo>
                <a:lnTo>
                  <a:pt x="9308" y="10798"/>
                </a:lnTo>
                <a:lnTo>
                  <a:pt x="9310" y="10847"/>
                </a:lnTo>
                <a:lnTo>
                  <a:pt x="9309" y="10920"/>
                </a:lnTo>
                <a:lnTo>
                  <a:pt x="9295" y="11063"/>
                </a:lnTo>
                <a:lnTo>
                  <a:pt x="9267" y="11202"/>
                </a:lnTo>
                <a:lnTo>
                  <a:pt x="9227" y="11336"/>
                </a:lnTo>
                <a:lnTo>
                  <a:pt x="9174" y="11466"/>
                </a:lnTo>
                <a:lnTo>
                  <a:pt x="9107" y="11588"/>
                </a:lnTo>
                <a:lnTo>
                  <a:pt x="9030" y="11705"/>
                </a:lnTo>
                <a:lnTo>
                  <a:pt x="8939" y="11814"/>
                </a:lnTo>
                <a:lnTo>
                  <a:pt x="8890" y="11865"/>
                </a:lnTo>
                <a:lnTo>
                  <a:pt x="8837" y="11915"/>
                </a:lnTo>
                <a:lnTo>
                  <a:pt x="8724" y="12006"/>
                </a:lnTo>
                <a:lnTo>
                  <a:pt x="8602" y="12085"/>
                </a:lnTo>
                <a:lnTo>
                  <a:pt x="8474" y="12151"/>
                </a:lnTo>
                <a:lnTo>
                  <a:pt x="8340" y="12206"/>
                </a:lnTo>
                <a:lnTo>
                  <a:pt x="8200" y="12246"/>
                </a:lnTo>
                <a:lnTo>
                  <a:pt x="8058" y="12273"/>
                </a:lnTo>
                <a:lnTo>
                  <a:pt x="7913" y="12286"/>
                </a:lnTo>
                <a:lnTo>
                  <a:pt x="7841" y="12286"/>
                </a:lnTo>
                <a:lnTo>
                  <a:pt x="7767" y="12285"/>
                </a:lnTo>
                <a:lnTo>
                  <a:pt x="7626" y="12269"/>
                </a:lnTo>
                <a:lnTo>
                  <a:pt x="7489" y="12242"/>
                </a:lnTo>
                <a:lnTo>
                  <a:pt x="7358" y="12200"/>
                </a:lnTo>
                <a:lnTo>
                  <a:pt x="7232" y="12147"/>
                </a:lnTo>
                <a:lnTo>
                  <a:pt x="7111" y="12079"/>
                </a:lnTo>
                <a:lnTo>
                  <a:pt x="6997" y="12001"/>
                </a:lnTo>
                <a:lnTo>
                  <a:pt x="6889" y="11911"/>
                </a:lnTo>
                <a:lnTo>
                  <a:pt x="6839" y="11859"/>
                </a:lnTo>
                <a:lnTo>
                  <a:pt x="4655" y="9615"/>
                </a:lnTo>
                <a:lnTo>
                  <a:pt x="2472" y="11859"/>
                </a:lnTo>
                <a:lnTo>
                  <a:pt x="2422" y="11909"/>
                </a:lnTo>
                <a:lnTo>
                  <a:pt x="2315" y="12000"/>
                </a:lnTo>
                <a:lnTo>
                  <a:pt x="2201" y="12079"/>
                </a:lnTo>
                <a:lnTo>
                  <a:pt x="2080" y="12145"/>
                </a:lnTo>
                <a:lnTo>
                  <a:pt x="1955" y="12199"/>
                </a:lnTo>
                <a:lnTo>
                  <a:pt x="1823" y="12240"/>
                </a:lnTo>
                <a:lnTo>
                  <a:pt x="1686" y="12269"/>
                </a:lnTo>
                <a:lnTo>
                  <a:pt x="1545" y="12285"/>
                </a:lnTo>
                <a:lnTo>
                  <a:pt x="1473" y="12286"/>
                </a:lnTo>
                <a:lnTo>
                  <a:pt x="1460" y="12286"/>
                </a:lnTo>
                <a:lnTo>
                  <a:pt x="1447" y="12286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5" name="자유형 23">
            <a:extLst>
              <a:ext uri="{FF2B5EF4-FFF2-40B4-BE49-F238E27FC236}">
                <a16:creationId xmlns:a16="http://schemas.microsoft.com/office/drawing/2014/main" id="{9168FA03-7C9D-41C0-BFCE-F942A72AD297}"/>
              </a:ext>
            </a:extLst>
          </p:cNvPr>
          <p:cNvSpPr>
            <a:spLocks/>
          </p:cNvSpPr>
          <p:nvPr/>
        </p:nvSpPr>
        <p:spPr bwMode="auto">
          <a:xfrm>
            <a:off x="6246144" y="3227659"/>
            <a:ext cx="421224" cy="368654"/>
          </a:xfrm>
          <a:custGeom>
            <a:avLst/>
            <a:gdLst>
              <a:gd name="connsiteX0" fmla="*/ 149021 w 448462"/>
              <a:gd name="connsiteY0" fmla="*/ 328125 h 392491"/>
              <a:gd name="connsiteX1" fmla="*/ 210588 w 448462"/>
              <a:gd name="connsiteY1" fmla="*/ 357224 h 392491"/>
              <a:gd name="connsiteX2" fmla="*/ 160375 w 448462"/>
              <a:gd name="connsiteY2" fmla="*/ 391211 h 392491"/>
              <a:gd name="connsiteX3" fmla="*/ 158502 w 448462"/>
              <a:gd name="connsiteY3" fmla="*/ 392025 h 392491"/>
              <a:gd name="connsiteX4" fmla="*/ 156629 w 448462"/>
              <a:gd name="connsiteY4" fmla="*/ 392491 h 392491"/>
              <a:gd name="connsiteX5" fmla="*/ 154757 w 448462"/>
              <a:gd name="connsiteY5" fmla="*/ 392375 h 392491"/>
              <a:gd name="connsiteX6" fmla="*/ 153001 w 448462"/>
              <a:gd name="connsiteY6" fmla="*/ 391676 h 392491"/>
              <a:gd name="connsiteX7" fmla="*/ 151362 w 448462"/>
              <a:gd name="connsiteY7" fmla="*/ 390396 h 392491"/>
              <a:gd name="connsiteX8" fmla="*/ 150075 w 448462"/>
              <a:gd name="connsiteY8" fmla="*/ 388883 h 392491"/>
              <a:gd name="connsiteX9" fmla="*/ 149255 w 448462"/>
              <a:gd name="connsiteY9" fmla="*/ 387137 h 392491"/>
              <a:gd name="connsiteX10" fmla="*/ 149021 w 448462"/>
              <a:gd name="connsiteY10" fmla="*/ 385158 h 392491"/>
              <a:gd name="connsiteX11" fmla="*/ 441235 w 448462"/>
              <a:gd name="connsiteY11" fmla="*/ 0 h 392491"/>
              <a:gd name="connsiteX12" fmla="*/ 442983 w 448462"/>
              <a:gd name="connsiteY12" fmla="*/ 233 h 392491"/>
              <a:gd name="connsiteX13" fmla="*/ 444615 w 448462"/>
              <a:gd name="connsiteY13" fmla="*/ 816 h 392491"/>
              <a:gd name="connsiteX14" fmla="*/ 446131 w 448462"/>
              <a:gd name="connsiteY14" fmla="*/ 1866 h 392491"/>
              <a:gd name="connsiteX15" fmla="*/ 447530 w 448462"/>
              <a:gd name="connsiteY15" fmla="*/ 3615 h 392491"/>
              <a:gd name="connsiteX16" fmla="*/ 448346 w 448462"/>
              <a:gd name="connsiteY16" fmla="*/ 5714 h 392491"/>
              <a:gd name="connsiteX17" fmla="*/ 448462 w 448462"/>
              <a:gd name="connsiteY17" fmla="*/ 7696 h 392491"/>
              <a:gd name="connsiteX18" fmla="*/ 447879 w 448462"/>
              <a:gd name="connsiteY18" fmla="*/ 9911 h 392491"/>
              <a:gd name="connsiteX19" fmla="*/ 307990 w 448462"/>
              <a:gd name="connsiteY19" fmla="*/ 362641 h 392491"/>
              <a:gd name="connsiteX20" fmla="*/ 306708 w 448462"/>
              <a:gd name="connsiteY20" fmla="*/ 364973 h 392491"/>
              <a:gd name="connsiteX21" fmla="*/ 305076 w 448462"/>
              <a:gd name="connsiteY21" fmla="*/ 366955 h 392491"/>
              <a:gd name="connsiteX22" fmla="*/ 303094 w 448462"/>
              <a:gd name="connsiteY22" fmla="*/ 368588 h 392491"/>
              <a:gd name="connsiteX23" fmla="*/ 300646 w 448462"/>
              <a:gd name="connsiteY23" fmla="*/ 369870 h 392491"/>
              <a:gd name="connsiteX24" fmla="*/ 298314 w 448462"/>
              <a:gd name="connsiteY24" fmla="*/ 370570 h 392491"/>
              <a:gd name="connsiteX25" fmla="*/ 295983 w 448462"/>
              <a:gd name="connsiteY25" fmla="*/ 370803 h 392491"/>
              <a:gd name="connsiteX26" fmla="*/ 293068 w 448462"/>
              <a:gd name="connsiteY26" fmla="*/ 370453 h 392491"/>
              <a:gd name="connsiteX27" fmla="*/ 290387 w 448462"/>
              <a:gd name="connsiteY27" fmla="*/ 369404 h 392491"/>
              <a:gd name="connsiteX28" fmla="*/ 148982 w 448462"/>
              <a:gd name="connsiteY28" fmla="*/ 302123 h 392491"/>
              <a:gd name="connsiteX29" fmla="*/ 347858 w 448462"/>
              <a:gd name="connsiteY29" fmla="*/ 102379 h 392491"/>
              <a:gd name="connsiteX30" fmla="*/ 120771 w 448462"/>
              <a:gd name="connsiteY30" fmla="*/ 288830 h 392491"/>
              <a:gd name="connsiteX31" fmla="*/ 7344 w 448462"/>
              <a:gd name="connsiteY31" fmla="*/ 234842 h 392491"/>
              <a:gd name="connsiteX32" fmla="*/ 4896 w 448462"/>
              <a:gd name="connsiteY32" fmla="*/ 233209 h 392491"/>
              <a:gd name="connsiteX33" fmla="*/ 2798 w 448462"/>
              <a:gd name="connsiteY33" fmla="*/ 231227 h 392491"/>
              <a:gd name="connsiteX34" fmla="*/ 1282 w 448462"/>
              <a:gd name="connsiteY34" fmla="*/ 228895 h 392491"/>
              <a:gd name="connsiteX35" fmla="*/ 349 w 448462"/>
              <a:gd name="connsiteY35" fmla="*/ 226213 h 392491"/>
              <a:gd name="connsiteX36" fmla="*/ 0 w 448462"/>
              <a:gd name="connsiteY36" fmla="*/ 223298 h 392491"/>
              <a:gd name="connsiteX37" fmla="*/ 233 w 448462"/>
              <a:gd name="connsiteY37" fmla="*/ 220499 h 392491"/>
              <a:gd name="connsiteX38" fmla="*/ 1165 w 448462"/>
              <a:gd name="connsiteY38" fmla="*/ 217701 h 392491"/>
              <a:gd name="connsiteX39" fmla="*/ 2681 w 448462"/>
              <a:gd name="connsiteY39" fmla="*/ 215252 h 392491"/>
              <a:gd name="connsiteX40" fmla="*/ 4779 w 448462"/>
              <a:gd name="connsiteY40" fmla="*/ 213270 h 392491"/>
              <a:gd name="connsiteX41" fmla="*/ 7227 w 448462"/>
              <a:gd name="connsiteY41" fmla="*/ 211754 h 392491"/>
              <a:gd name="connsiteX42" fmla="*/ 437971 w 448462"/>
              <a:gd name="connsiteY42" fmla="*/ 583 h 392491"/>
              <a:gd name="connsiteX43" fmla="*/ 439603 w 448462"/>
              <a:gd name="connsiteY43" fmla="*/ 117 h 392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48462" h="392491">
                <a:moveTo>
                  <a:pt x="149021" y="328125"/>
                </a:moveTo>
                <a:lnTo>
                  <a:pt x="210588" y="357224"/>
                </a:lnTo>
                <a:lnTo>
                  <a:pt x="160375" y="391211"/>
                </a:lnTo>
                <a:lnTo>
                  <a:pt x="158502" y="392025"/>
                </a:lnTo>
                <a:lnTo>
                  <a:pt x="156629" y="392491"/>
                </a:lnTo>
                <a:lnTo>
                  <a:pt x="154757" y="392375"/>
                </a:lnTo>
                <a:lnTo>
                  <a:pt x="153001" y="391676"/>
                </a:lnTo>
                <a:lnTo>
                  <a:pt x="151362" y="390396"/>
                </a:lnTo>
                <a:lnTo>
                  <a:pt x="150075" y="388883"/>
                </a:lnTo>
                <a:lnTo>
                  <a:pt x="149255" y="387137"/>
                </a:lnTo>
                <a:lnTo>
                  <a:pt x="149021" y="385158"/>
                </a:lnTo>
                <a:close/>
                <a:moveTo>
                  <a:pt x="441235" y="0"/>
                </a:moveTo>
                <a:lnTo>
                  <a:pt x="442983" y="233"/>
                </a:lnTo>
                <a:lnTo>
                  <a:pt x="444615" y="816"/>
                </a:lnTo>
                <a:lnTo>
                  <a:pt x="446131" y="1866"/>
                </a:lnTo>
                <a:lnTo>
                  <a:pt x="447530" y="3615"/>
                </a:lnTo>
                <a:lnTo>
                  <a:pt x="448346" y="5714"/>
                </a:lnTo>
                <a:lnTo>
                  <a:pt x="448462" y="7696"/>
                </a:lnTo>
                <a:lnTo>
                  <a:pt x="447879" y="9911"/>
                </a:lnTo>
                <a:lnTo>
                  <a:pt x="307990" y="362641"/>
                </a:lnTo>
                <a:lnTo>
                  <a:pt x="306708" y="364973"/>
                </a:lnTo>
                <a:lnTo>
                  <a:pt x="305076" y="366955"/>
                </a:lnTo>
                <a:lnTo>
                  <a:pt x="303094" y="368588"/>
                </a:lnTo>
                <a:lnTo>
                  <a:pt x="300646" y="369870"/>
                </a:lnTo>
                <a:lnTo>
                  <a:pt x="298314" y="370570"/>
                </a:lnTo>
                <a:lnTo>
                  <a:pt x="295983" y="370803"/>
                </a:lnTo>
                <a:lnTo>
                  <a:pt x="293068" y="370453"/>
                </a:lnTo>
                <a:lnTo>
                  <a:pt x="290387" y="369404"/>
                </a:lnTo>
                <a:lnTo>
                  <a:pt x="148982" y="302123"/>
                </a:lnTo>
                <a:lnTo>
                  <a:pt x="347858" y="102379"/>
                </a:lnTo>
                <a:lnTo>
                  <a:pt x="120771" y="288830"/>
                </a:lnTo>
                <a:lnTo>
                  <a:pt x="7344" y="234842"/>
                </a:lnTo>
                <a:lnTo>
                  <a:pt x="4896" y="233209"/>
                </a:lnTo>
                <a:lnTo>
                  <a:pt x="2798" y="231227"/>
                </a:lnTo>
                <a:lnTo>
                  <a:pt x="1282" y="228895"/>
                </a:lnTo>
                <a:lnTo>
                  <a:pt x="349" y="226213"/>
                </a:lnTo>
                <a:lnTo>
                  <a:pt x="0" y="223298"/>
                </a:lnTo>
                <a:lnTo>
                  <a:pt x="233" y="220499"/>
                </a:lnTo>
                <a:lnTo>
                  <a:pt x="1165" y="217701"/>
                </a:lnTo>
                <a:lnTo>
                  <a:pt x="2681" y="215252"/>
                </a:lnTo>
                <a:lnTo>
                  <a:pt x="4779" y="213270"/>
                </a:lnTo>
                <a:lnTo>
                  <a:pt x="7227" y="211754"/>
                </a:lnTo>
                <a:lnTo>
                  <a:pt x="437971" y="583"/>
                </a:lnTo>
                <a:lnTo>
                  <a:pt x="439603" y="117"/>
                </a:lnTo>
                <a:close/>
              </a:path>
            </a:pathLst>
          </a:custGeom>
          <a:solidFill>
            <a:srgbClr val="14B9B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6" name="Freeform 6">
            <a:extLst>
              <a:ext uri="{FF2B5EF4-FFF2-40B4-BE49-F238E27FC236}">
                <a16:creationId xmlns:a16="http://schemas.microsoft.com/office/drawing/2014/main" id="{439393C9-7AA8-45F9-BAD4-711E7FCA7F4E}"/>
              </a:ext>
            </a:extLst>
          </p:cNvPr>
          <p:cNvSpPr>
            <a:spLocks/>
          </p:cNvSpPr>
          <p:nvPr/>
        </p:nvSpPr>
        <p:spPr bwMode="auto">
          <a:xfrm rot="10800000" flipH="1" flipV="1">
            <a:off x="2703879" y="3197603"/>
            <a:ext cx="425626" cy="377359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rgbClr val="14B9B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5882709" y="1745953"/>
            <a:ext cx="11480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>
                <a:solidFill>
                  <a:srgbClr val="14B9B7"/>
                </a:solidFill>
                <a:cs typeface="Aharoni" panose="02010803020104030203" pitchFamily="2" charset="-79"/>
              </a:rPr>
              <a:t>63</a:t>
            </a:r>
            <a:r>
              <a:rPr lang="en-US" altLang="ko-KR" sz="1400" b="1" dirty="0">
                <a:solidFill>
                  <a:srgbClr val="14B9B7"/>
                </a:solidFill>
                <a:cs typeface="Aharoni" panose="02010803020104030203" pitchFamily="2" charset="-79"/>
              </a:rPr>
              <a:t>%</a:t>
            </a:r>
            <a:endParaRPr lang="en-US" altLang="ko-KR" sz="300" b="1" dirty="0">
              <a:solidFill>
                <a:srgbClr val="14B9B7"/>
              </a:solidFill>
              <a:cs typeface="Aharoni" panose="02010803020104030203" pitchFamily="2" charset="-79"/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2342644" y="1745953"/>
            <a:ext cx="11480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>
                <a:solidFill>
                  <a:srgbClr val="14B9B7"/>
                </a:solidFill>
                <a:cs typeface="Aharoni" panose="02010803020104030203" pitchFamily="2" charset="-79"/>
              </a:rPr>
              <a:t>59</a:t>
            </a:r>
            <a:r>
              <a:rPr lang="en-US" altLang="ko-KR" sz="1400" b="1" dirty="0">
                <a:solidFill>
                  <a:srgbClr val="14B9B7"/>
                </a:solidFill>
                <a:cs typeface="Aharoni" panose="02010803020104030203" pitchFamily="2" charset="-79"/>
              </a:rPr>
              <a:t>%</a:t>
            </a:r>
            <a:endParaRPr lang="en-US" altLang="ko-KR" sz="300" b="1" dirty="0">
              <a:solidFill>
                <a:srgbClr val="14B9B7"/>
              </a:solidFill>
              <a:cs typeface="Aharoni" panose="02010803020104030203" pitchFamily="2" charset="-79"/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9269962" y="1745953"/>
            <a:ext cx="11480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82</a:t>
            </a: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%</a:t>
            </a:r>
            <a:endParaRPr lang="en-US" altLang="ko-KR" sz="300" b="1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16218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FC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F8C3701D-77D2-4F03-8EE9-1E1951AE865B}"/>
              </a:ext>
            </a:extLst>
          </p:cNvPr>
          <p:cNvSpPr/>
          <p:nvPr/>
        </p:nvSpPr>
        <p:spPr>
          <a:xfrm>
            <a:off x="371475" y="200025"/>
            <a:ext cx="11449050" cy="6362700"/>
          </a:xfrm>
          <a:prstGeom prst="roundRect">
            <a:avLst>
              <a:gd name="adj" fmla="val 4541"/>
            </a:avLst>
          </a:prstGeom>
          <a:solidFill>
            <a:srgbClr val="BEFCE5"/>
          </a:solidFill>
          <a:ln w="79375">
            <a:solidFill>
              <a:schemeClr val="bg1"/>
            </a:solidFill>
          </a:ln>
          <a:effectLst>
            <a:outerShdw blurRad="152400" dist="228600" dir="8100000" algn="tr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1" name="사각형: 둥근 위쪽 모서리 80">
            <a:extLst>
              <a:ext uri="{FF2B5EF4-FFF2-40B4-BE49-F238E27FC236}">
                <a16:creationId xmlns:a16="http://schemas.microsoft.com/office/drawing/2014/main" id="{D2C6B71E-4880-4091-BB1E-E6908E1DFFC2}"/>
              </a:ext>
            </a:extLst>
          </p:cNvPr>
          <p:cNvSpPr/>
          <p:nvPr/>
        </p:nvSpPr>
        <p:spPr>
          <a:xfrm>
            <a:off x="414605" y="256121"/>
            <a:ext cx="11376000" cy="689199"/>
          </a:xfrm>
          <a:prstGeom prst="round2SameRect">
            <a:avLst>
              <a:gd name="adj1" fmla="val 32843"/>
              <a:gd name="adj2" fmla="val 0"/>
            </a:avLst>
          </a:prstGeom>
          <a:solidFill>
            <a:schemeClr val="tx1">
              <a:lumMod val="95000"/>
              <a:lumOff val="5000"/>
            </a:schemeClr>
          </a:solidFill>
          <a:ln w="79375">
            <a:noFill/>
          </a:ln>
          <a:effectLst>
            <a:outerShdw blurRad="152400" dist="127000" dir="8100000" algn="tr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10EE6F-1DA7-46CB-AC5D-D2BEB4C8D7A1}"/>
              </a:ext>
            </a:extLst>
          </p:cNvPr>
          <p:cNvSpPr txBox="1"/>
          <p:nvPr/>
        </p:nvSpPr>
        <p:spPr>
          <a:xfrm>
            <a:off x="1238921" y="367010"/>
            <a:ext cx="64847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 </a:t>
            </a:r>
            <a:r>
              <a:rPr lang="en-US" altLang="ja-JP" sz="900" kern="0" dirty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900" kern="0" dirty="0">
              <a:solidFill>
                <a:prstClr val="white"/>
              </a:solidFill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8DEEE461-C6E5-4389-9C15-3A2BAB0C62E0}"/>
              </a:ext>
            </a:extLst>
          </p:cNvPr>
          <p:cNvCxnSpPr>
            <a:cxnSpLocks/>
          </p:cNvCxnSpPr>
          <p:nvPr/>
        </p:nvCxnSpPr>
        <p:spPr>
          <a:xfrm>
            <a:off x="7793415" y="654993"/>
            <a:ext cx="3528000" cy="0"/>
          </a:xfrm>
          <a:prstGeom prst="line">
            <a:avLst/>
          </a:prstGeom>
          <a:ln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636569D3-A32F-4F1C-B59E-30D0028BCFF1}"/>
              </a:ext>
            </a:extLst>
          </p:cNvPr>
          <p:cNvSpPr/>
          <p:nvPr/>
        </p:nvSpPr>
        <p:spPr>
          <a:xfrm>
            <a:off x="11167902" y="488284"/>
            <a:ext cx="314155" cy="322596"/>
          </a:xfrm>
          <a:prstGeom prst="roundRect">
            <a:avLst>
              <a:gd name="adj" fmla="val 35161"/>
            </a:avLst>
          </a:prstGeom>
          <a:noFill/>
          <a:ln w="4445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7A072C93-B1B2-4D71-B679-F2DCFD6A86E0}"/>
              </a:ext>
            </a:extLst>
          </p:cNvPr>
          <p:cNvSpPr/>
          <p:nvPr/>
        </p:nvSpPr>
        <p:spPr>
          <a:xfrm>
            <a:off x="11295518" y="621610"/>
            <a:ext cx="72000" cy="72000"/>
          </a:xfrm>
          <a:prstGeom prst="ellipse">
            <a:avLst/>
          </a:prstGeom>
          <a:solidFill>
            <a:schemeClr val="bg1"/>
          </a:solidFill>
          <a:ln w="793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b="1" dirty="0">
              <a:solidFill>
                <a:prstClr val="white"/>
              </a:solidFill>
            </a:endParaRP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7D4988B4-BC10-4806-AD2C-C13EA6624F02}"/>
              </a:ext>
            </a:extLst>
          </p:cNvPr>
          <p:cNvSpPr/>
          <p:nvPr/>
        </p:nvSpPr>
        <p:spPr>
          <a:xfrm>
            <a:off x="654638" y="361950"/>
            <a:ext cx="468000" cy="466725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44450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1400" b="1" dirty="0">
                <a:solidFill>
                  <a:prstClr val="white"/>
                </a:solidFill>
              </a:rPr>
              <a:t>02</a:t>
            </a:r>
            <a:endParaRPr lang="ko-KR" altLang="en-US" sz="1400" b="1" dirty="0">
              <a:solidFill>
                <a:prstClr val="white"/>
              </a:solidFill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1523254" y="1785920"/>
            <a:ext cx="2391035" cy="2391035"/>
            <a:chOff x="4296888" y="1235034"/>
            <a:chExt cx="3598224" cy="3598224"/>
          </a:xfrm>
        </p:grpSpPr>
        <p:sp>
          <p:nvSpPr>
            <p:cNvPr id="35" name="도넛 34"/>
            <p:cNvSpPr/>
            <p:nvPr/>
          </p:nvSpPr>
          <p:spPr>
            <a:xfrm>
              <a:off x="4296888" y="1235034"/>
              <a:ext cx="3598224" cy="3598224"/>
            </a:xfrm>
            <a:prstGeom prst="donut">
              <a:avLst>
                <a:gd name="adj" fmla="val 13119"/>
              </a:avLst>
            </a:prstGeom>
            <a:solidFill>
              <a:srgbClr val="14B9B7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prstClr val="white"/>
                </a:solidFill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4567326" y="1638795"/>
              <a:ext cx="3057348" cy="3016332"/>
            </a:xfrm>
            <a:prstGeom prst="rect">
              <a:avLst/>
            </a:prstGeom>
          </p:spPr>
          <p:txBody>
            <a:bodyPr wrap="none">
              <a:prstTxWarp prst="textArchDown">
                <a:avLst/>
              </a:prstTxWarp>
              <a:spAutoFit/>
            </a:bodyPr>
            <a:lstStyle/>
            <a:p>
              <a:pPr algn="ctr" latinLnBrk="0">
                <a:lnSpc>
                  <a:spcPct val="150000"/>
                </a:lnSpc>
                <a:defRPr/>
              </a:pPr>
              <a:r>
                <a:rPr lang="ko-KR" altLang="en-US" sz="1200" b="1" kern="0" dirty="0">
                  <a:solidFill>
                    <a:prstClr val="white"/>
                  </a:solidFill>
                </a:rPr>
                <a:t>★★★★★★★</a:t>
              </a:r>
              <a:r>
                <a:rPr lang="ko-KR" altLang="en-US" sz="12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★★★</a:t>
              </a:r>
              <a:endParaRPr lang="en-US" altLang="ko-KR" sz="1200" b="1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37" name="직사각형 36"/>
            <p:cNvSpPr/>
            <p:nvPr/>
          </p:nvSpPr>
          <p:spPr>
            <a:xfrm>
              <a:off x="4567326" y="1525980"/>
              <a:ext cx="3057348" cy="3016332"/>
            </a:xfrm>
            <a:prstGeom prst="rect">
              <a:avLst/>
            </a:prstGeom>
          </p:spPr>
          <p:txBody>
            <a:bodyPr wrap="none">
              <a:prstTxWarp prst="textArchUp">
                <a:avLst/>
              </a:prstTxWarp>
              <a:spAutoFit/>
            </a:bodyPr>
            <a:lstStyle/>
            <a:p>
              <a:pPr algn="ctr" latinLnBrk="0">
                <a:lnSpc>
                  <a:spcPct val="150000"/>
                </a:lnSpc>
                <a:defRPr/>
              </a:pPr>
              <a:r>
                <a:rPr lang="en-US" altLang="ko-KR" sz="1200" b="1" kern="0" dirty="0">
                  <a:solidFill>
                    <a:prstClr val="white"/>
                  </a:solidFill>
                </a:rPr>
                <a:t>70%</a:t>
              </a:r>
            </a:p>
          </p:txBody>
        </p:sp>
      </p:grpSp>
      <p:sp>
        <p:nvSpPr>
          <p:cNvPr id="39" name="타원 38">
            <a:extLst>
              <a:ext uri="{FF2B5EF4-FFF2-40B4-BE49-F238E27FC236}">
                <a16:creationId xmlns:a16="http://schemas.microsoft.com/office/drawing/2014/main" id="{E860A6A6-2293-48DE-8322-069E5E862388}"/>
              </a:ext>
            </a:extLst>
          </p:cNvPr>
          <p:cNvSpPr/>
          <p:nvPr/>
        </p:nvSpPr>
        <p:spPr>
          <a:xfrm>
            <a:off x="1827255" y="2102088"/>
            <a:ext cx="1764505" cy="1764505"/>
          </a:xfrm>
          <a:prstGeom prst="ellipse">
            <a:avLst/>
          </a:prstGeom>
          <a:solidFill>
            <a:schemeClr val="tx2">
              <a:lumMod val="50000"/>
            </a:schemeClr>
          </a:solidFill>
          <a:ln w="317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altLang="ko-KR" sz="1100" dirty="0">
              <a:solidFill>
                <a:srgbClr val="E7E6E6">
                  <a:lumMod val="50000"/>
                </a:srgbClr>
              </a:solidFill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1444007" y="4370290"/>
            <a:ext cx="2530999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PAPOZIP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と一緒に</a:t>
            </a: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ppt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游ゴシック" panose="020B0400000000000000" pitchFamily="34" charset="-128"/>
              </a:rPr>
              <a:t>を作る楽しさを感じてください</a:t>
            </a:r>
            <a:endParaRPr lang="ko-KR" altLang="en-US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pSp>
        <p:nvGrpSpPr>
          <p:cNvPr id="43" name="그룹 42"/>
          <p:cNvGrpSpPr/>
          <p:nvPr/>
        </p:nvGrpSpPr>
        <p:grpSpPr>
          <a:xfrm>
            <a:off x="4743537" y="1785920"/>
            <a:ext cx="2391035" cy="2391035"/>
            <a:chOff x="4296888" y="1235034"/>
            <a:chExt cx="3598224" cy="3598224"/>
          </a:xfrm>
        </p:grpSpPr>
        <p:sp>
          <p:nvSpPr>
            <p:cNvPr id="44" name="도넛 43"/>
            <p:cNvSpPr/>
            <p:nvPr/>
          </p:nvSpPr>
          <p:spPr>
            <a:xfrm>
              <a:off x="4296888" y="1235034"/>
              <a:ext cx="3598224" cy="3598224"/>
            </a:xfrm>
            <a:prstGeom prst="donut">
              <a:avLst>
                <a:gd name="adj" fmla="val 13119"/>
              </a:avLst>
            </a:prstGeom>
            <a:solidFill>
              <a:srgbClr val="14B9B7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prstClr val="white"/>
                </a:solidFill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4567326" y="1638795"/>
              <a:ext cx="3057348" cy="3016332"/>
            </a:xfrm>
            <a:prstGeom prst="rect">
              <a:avLst/>
            </a:prstGeom>
          </p:spPr>
          <p:txBody>
            <a:bodyPr wrap="none">
              <a:prstTxWarp prst="textArchDown">
                <a:avLst/>
              </a:prstTxWarp>
              <a:spAutoFit/>
            </a:bodyPr>
            <a:lstStyle/>
            <a:p>
              <a:pPr algn="ctr" latinLnBrk="0">
                <a:lnSpc>
                  <a:spcPct val="150000"/>
                </a:lnSpc>
                <a:defRPr/>
              </a:pPr>
              <a:r>
                <a:rPr lang="ko-KR" altLang="en-US" sz="1200" b="1" kern="0" dirty="0">
                  <a:solidFill>
                    <a:prstClr val="white"/>
                  </a:solidFill>
                </a:rPr>
                <a:t>★★★★★★★</a:t>
              </a:r>
              <a:r>
                <a:rPr lang="ko-KR" altLang="en-US" sz="12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★★★</a:t>
              </a:r>
              <a:endParaRPr lang="en-US" altLang="ko-KR" sz="1200" b="1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4567326" y="1525980"/>
              <a:ext cx="3057348" cy="3016332"/>
            </a:xfrm>
            <a:prstGeom prst="rect">
              <a:avLst/>
            </a:prstGeom>
          </p:spPr>
          <p:txBody>
            <a:bodyPr wrap="none">
              <a:prstTxWarp prst="textArchUp">
                <a:avLst/>
              </a:prstTxWarp>
              <a:spAutoFit/>
            </a:bodyPr>
            <a:lstStyle/>
            <a:p>
              <a:pPr algn="ctr" latinLnBrk="0">
                <a:lnSpc>
                  <a:spcPct val="150000"/>
                </a:lnSpc>
                <a:defRPr/>
              </a:pPr>
              <a:r>
                <a:rPr lang="en-US" altLang="ko-KR" sz="1200" b="1" kern="0" dirty="0">
                  <a:solidFill>
                    <a:prstClr val="white"/>
                  </a:solidFill>
                </a:rPr>
                <a:t>70%</a:t>
              </a:r>
            </a:p>
          </p:txBody>
        </p:sp>
      </p:grpSp>
      <p:sp>
        <p:nvSpPr>
          <p:cNvPr id="47" name="타원 46">
            <a:extLst>
              <a:ext uri="{FF2B5EF4-FFF2-40B4-BE49-F238E27FC236}">
                <a16:creationId xmlns:a16="http://schemas.microsoft.com/office/drawing/2014/main" id="{E860A6A6-2293-48DE-8322-069E5E862388}"/>
              </a:ext>
            </a:extLst>
          </p:cNvPr>
          <p:cNvSpPr/>
          <p:nvPr/>
        </p:nvSpPr>
        <p:spPr>
          <a:xfrm>
            <a:off x="5047538" y="2102088"/>
            <a:ext cx="1764505" cy="1764505"/>
          </a:xfrm>
          <a:prstGeom prst="ellipse">
            <a:avLst/>
          </a:prstGeom>
          <a:solidFill>
            <a:schemeClr val="tx2">
              <a:lumMod val="50000"/>
            </a:schemeClr>
          </a:solidFill>
          <a:ln w="317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altLang="ko-KR" sz="1100" dirty="0">
              <a:solidFill>
                <a:srgbClr val="E7E6E6">
                  <a:lumMod val="50000"/>
                </a:srgbClr>
              </a:solidFill>
            </a:endParaRP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4664290" y="4370290"/>
            <a:ext cx="2530999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49" name="그룹 48"/>
          <p:cNvGrpSpPr/>
          <p:nvPr/>
        </p:nvGrpSpPr>
        <p:grpSpPr>
          <a:xfrm>
            <a:off x="7963820" y="1785920"/>
            <a:ext cx="2391035" cy="2391035"/>
            <a:chOff x="4296888" y="1235034"/>
            <a:chExt cx="3598224" cy="3598224"/>
          </a:xfrm>
        </p:grpSpPr>
        <p:sp>
          <p:nvSpPr>
            <p:cNvPr id="50" name="도넛 49"/>
            <p:cNvSpPr/>
            <p:nvPr/>
          </p:nvSpPr>
          <p:spPr>
            <a:xfrm>
              <a:off x="4296888" y="1235034"/>
              <a:ext cx="3598224" cy="3598224"/>
            </a:xfrm>
            <a:prstGeom prst="donut">
              <a:avLst>
                <a:gd name="adj" fmla="val 13119"/>
              </a:avLst>
            </a:prstGeom>
            <a:solidFill>
              <a:srgbClr val="14B9B7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>
                <a:solidFill>
                  <a:prstClr val="white"/>
                </a:solidFill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4567326" y="1638795"/>
              <a:ext cx="3057348" cy="3016332"/>
            </a:xfrm>
            <a:prstGeom prst="rect">
              <a:avLst/>
            </a:prstGeom>
          </p:spPr>
          <p:txBody>
            <a:bodyPr wrap="none">
              <a:prstTxWarp prst="textArchDown">
                <a:avLst/>
              </a:prstTxWarp>
              <a:spAutoFit/>
            </a:bodyPr>
            <a:lstStyle/>
            <a:p>
              <a:pPr algn="ctr" latinLnBrk="0">
                <a:lnSpc>
                  <a:spcPct val="150000"/>
                </a:lnSpc>
                <a:defRPr/>
              </a:pPr>
              <a:r>
                <a:rPr lang="ko-KR" altLang="en-US" sz="1200" b="1" kern="0" dirty="0">
                  <a:solidFill>
                    <a:prstClr val="white"/>
                  </a:solidFill>
                </a:rPr>
                <a:t>★★★★★★★</a:t>
              </a:r>
              <a:r>
                <a:rPr lang="ko-KR" altLang="en-US" sz="1200" b="1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★★★</a:t>
              </a:r>
              <a:endParaRPr lang="en-US" altLang="ko-KR" sz="1200" b="1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4567326" y="1525980"/>
              <a:ext cx="3057348" cy="3016332"/>
            </a:xfrm>
            <a:prstGeom prst="rect">
              <a:avLst/>
            </a:prstGeom>
          </p:spPr>
          <p:txBody>
            <a:bodyPr wrap="none">
              <a:prstTxWarp prst="textArchUp">
                <a:avLst/>
              </a:prstTxWarp>
              <a:spAutoFit/>
            </a:bodyPr>
            <a:lstStyle/>
            <a:p>
              <a:pPr algn="ctr" latinLnBrk="0">
                <a:lnSpc>
                  <a:spcPct val="150000"/>
                </a:lnSpc>
                <a:defRPr/>
              </a:pPr>
              <a:r>
                <a:rPr lang="en-US" altLang="ko-KR" sz="1200" b="1" kern="0" dirty="0">
                  <a:solidFill>
                    <a:prstClr val="white"/>
                  </a:solidFill>
                </a:rPr>
                <a:t>70%</a:t>
              </a:r>
            </a:p>
          </p:txBody>
        </p:sp>
      </p:grpSp>
      <p:sp>
        <p:nvSpPr>
          <p:cNvPr id="53" name="타원 52">
            <a:extLst>
              <a:ext uri="{FF2B5EF4-FFF2-40B4-BE49-F238E27FC236}">
                <a16:creationId xmlns:a16="http://schemas.microsoft.com/office/drawing/2014/main" id="{E860A6A6-2293-48DE-8322-069E5E862388}"/>
              </a:ext>
            </a:extLst>
          </p:cNvPr>
          <p:cNvSpPr/>
          <p:nvPr/>
        </p:nvSpPr>
        <p:spPr>
          <a:xfrm>
            <a:off x="8267821" y="2102088"/>
            <a:ext cx="1764505" cy="1764505"/>
          </a:xfrm>
          <a:prstGeom prst="ellipse">
            <a:avLst/>
          </a:prstGeom>
          <a:solidFill>
            <a:schemeClr val="tx2">
              <a:lumMod val="50000"/>
            </a:schemeClr>
          </a:solidFill>
          <a:ln w="317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altLang="ko-KR" sz="1100" dirty="0">
              <a:solidFill>
                <a:srgbClr val="E7E6E6">
                  <a:lumMod val="50000"/>
                </a:srgbClr>
              </a:solidFill>
            </a:endParaRPr>
          </a:p>
        </p:txBody>
      </p: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7884573" y="4370290"/>
            <a:ext cx="2530999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4900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3341837" y="1996669"/>
            <a:ext cx="2647184" cy="2647184"/>
          </a:xfrm>
          <a:prstGeom prst="ellipse">
            <a:avLst/>
          </a:prstGeom>
          <a:solidFill>
            <a:srgbClr val="BEF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190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252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229</a:t>
            </a:r>
          </a:p>
        </p:txBody>
      </p:sp>
      <p:sp>
        <p:nvSpPr>
          <p:cNvPr id="6" name="타원 5"/>
          <p:cNvSpPr/>
          <p:nvPr/>
        </p:nvSpPr>
        <p:spPr>
          <a:xfrm>
            <a:off x="6501206" y="1996669"/>
            <a:ext cx="2647184" cy="2647184"/>
          </a:xfrm>
          <a:prstGeom prst="ellipse">
            <a:avLst/>
          </a:prstGeom>
          <a:solidFill>
            <a:srgbClr val="14B9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20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185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183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CB6B175C-065F-F0CF-1296-00A100ECDB95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79BB7E42-F512-ACED-850D-421E2388E0F4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3613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781</Words>
  <Application>Microsoft Office PowerPoint</Application>
  <PresentationFormat>와이드스크린</PresentationFormat>
  <Paragraphs>87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游ゴシック</vt:lpstr>
      <vt:lpstr>맑은 고딕</vt:lpstr>
      <vt:lpstr>Aharoni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2021-06-17T15:13:35Z</dcterms:created>
  <dcterms:modified xsi:type="dcterms:W3CDTF">2025-04-02T02:00:52Z</dcterms:modified>
</cp:coreProperties>
</file>