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haansoftxlsx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-18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383838383838383939111111212121212121211172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96635262449527E-2"/>
          <c:y val="3.8278597496300235E-2"/>
          <c:w val="0.97039030955585459"/>
          <c:h val="0.9234428050073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pattFill prst="ltUp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19050" cap="rnd">
              <a:noFill/>
              <a:round/>
            </a:ln>
            <a:effectLst/>
          </c:spPr>
          <c:invertIfNegative val="0"/>
          <c:dPt>
            <c:idx val="5"/>
            <c:invertIfNegative val="0"/>
            <c:bubble3D val="0"/>
            <c:spPr>
              <a:pattFill prst="ltUpDiag">
                <a:fgClr>
                  <a:schemeClr val="bg1">
                    <a:lumMod val="75000"/>
                  </a:schemeClr>
                </a:fgClr>
                <a:bgClr>
                  <a:schemeClr val="bg1"/>
                </a:bgClr>
              </a:pattFill>
              <a:ln w="1905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1B42-4D07-83B4-D10C63A65F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chemeClr val="bg1"/>
                    </a:solidFill>
                    <a:latin typeface="+mn-ea"/>
                    <a:ea typeface="+mn-ea"/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Sheet1!$B$2:$B$7</c:f>
              <c:numCache>
                <c:formatCode>0%</c:formatCode>
                <c:ptCount val="6"/>
                <c:pt idx="0">
                  <c:v>0.3</c:v>
                </c:pt>
                <c:pt idx="1">
                  <c:v>0.2</c:v>
                </c:pt>
                <c:pt idx="2">
                  <c:v>0.5</c:v>
                </c:pt>
                <c:pt idx="3">
                  <c:v>0.6</c:v>
                </c:pt>
                <c:pt idx="4">
                  <c:v>0.7</c:v>
                </c:pt>
                <c:pt idx="5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42-4D07-83B4-D10C63A65F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03"/>
        <c:axId val="-1068060496"/>
        <c:axId val="-1068068112"/>
      </c:barChart>
      <c:catAx>
        <c:axId val="-10680604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068068112"/>
        <c:crosses val="autoZero"/>
        <c:auto val="1"/>
        <c:lblAlgn val="ctr"/>
        <c:lblOffset val="100"/>
        <c:noMultiLvlLbl val="0"/>
      </c:catAx>
      <c:valAx>
        <c:axId val="-10680681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1068060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655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0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25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77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831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056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293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028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80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92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59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59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75000"/>
              </a:schemeClr>
            </a:gs>
            <a:gs pos="13000">
              <a:schemeClr val="bg1"/>
            </a:gs>
            <a:gs pos="89000">
              <a:schemeClr val="bg1"/>
            </a:gs>
            <a:gs pos="100000">
              <a:schemeClr val="bg1">
                <a:lumMod val="75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-275987" y="-745016"/>
            <a:ext cx="12708615" cy="2818776"/>
            <a:chOff x="-275987" y="-745016"/>
            <a:chExt cx="12708615" cy="2818776"/>
          </a:xfrm>
        </p:grpSpPr>
        <p:sp>
          <p:nvSpPr>
            <p:cNvPr id="39" name="자유형: 도형 38">
              <a:extLst>
                <a:ext uri="{FF2B5EF4-FFF2-40B4-BE49-F238E27FC236}">
                  <a16:creationId xmlns:a16="http://schemas.microsoft.com/office/drawing/2014/main" id="{9125EC26-DC7B-41D4-8539-514E3E195A11}"/>
                </a:ext>
              </a:extLst>
            </p:cNvPr>
            <p:cNvSpPr/>
            <p:nvPr/>
          </p:nvSpPr>
          <p:spPr>
            <a:xfrm>
              <a:off x="-13708" y="-64884"/>
              <a:ext cx="12204000" cy="2138644"/>
            </a:xfrm>
            <a:custGeom>
              <a:avLst/>
              <a:gdLst>
                <a:gd name="connsiteX0" fmla="*/ 0 w 12185574"/>
                <a:gd name="connsiteY0" fmla="*/ 0 h 2138644"/>
                <a:gd name="connsiteX1" fmla="*/ 12185574 w 12185574"/>
                <a:gd name="connsiteY1" fmla="*/ 0 h 2138644"/>
                <a:gd name="connsiteX2" fmla="*/ 12185574 w 12185574"/>
                <a:gd name="connsiteY2" fmla="*/ 471286 h 2138644"/>
                <a:gd name="connsiteX3" fmla="*/ 12185574 w 12185574"/>
                <a:gd name="connsiteY3" fmla="*/ 1667358 h 2138644"/>
                <a:gd name="connsiteX4" fmla="*/ 12185574 w 12185574"/>
                <a:gd name="connsiteY4" fmla="*/ 2138644 h 2138644"/>
                <a:gd name="connsiteX5" fmla="*/ 12080176 w 12185574"/>
                <a:gd name="connsiteY5" fmla="*/ 2095618 h 2138644"/>
                <a:gd name="connsiteX6" fmla="*/ 6080857 w 12185574"/>
                <a:gd name="connsiteY6" fmla="*/ 1222637 h 2138644"/>
                <a:gd name="connsiteX7" fmla="*/ 81538 w 12185574"/>
                <a:gd name="connsiteY7" fmla="*/ 2095618 h 2138644"/>
                <a:gd name="connsiteX8" fmla="*/ 0 w 12185574"/>
                <a:gd name="connsiteY8" fmla="*/ 2128904 h 2138644"/>
                <a:gd name="connsiteX9" fmla="*/ 0 w 12185574"/>
                <a:gd name="connsiteY9" fmla="*/ 1657618 h 2138644"/>
                <a:gd name="connsiteX10" fmla="*/ 0 w 12185574"/>
                <a:gd name="connsiteY10" fmla="*/ 471286 h 2138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85574" h="2138644">
                  <a:moveTo>
                    <a:pt x="0" y="0"/>
                  </a:moveTo>
                  <a:lnTo>
                    <a:pt x="12185574" y="0"/>
                  </a:lnTo>
                  <a:lnTo>
                    <a:pt x="12185574" y="471286"/>
                  </a:lnTo>
                  <a:lnTo>
                    <a:pt x="12185574" y="1667358"/>
                  </a:lnTo>
                  <a:lnTo>
                    <a:pt x="12185574" y="2138644"/>
                  </a:lnTo>
                  <a:lnTo>
                    <a:pt x="12080176" y="2095618"/>
                  </a:lnTo>
                  <a:cubicBezTo>
                    <a:pt x="10714895" y="1565665"/>
                    <a:pt x="8535873" y="1222637"/>
                    <a:pt x="6080857" y="1222637"/>
                  </a:cubicBezTo>
                  <a:cubicBezTo>
                    <a:pt x="3625841" y="1222637"/>
                    <a:pt x="1446819" y="1565665"/>
                    <a:pt x="81538" y="2095618"/>
                  </a:cubicBezTo>
                  <a:lnTo>
                    <a:pt x="0" y="2128904"/>
                  </a:lnTo>
                  <a:lnTo>
                    <a:pt x="0" y="1657618"/>
                  </a:lnTo>
                  <a:lnTo>
                    <a:pt x="0" y="471286"/>
                  </a:lnTo>
                  <a:close/>
                </a:path>
              </a:pathLst>
            </a:custGeom>
            <a:gradFill flip="none" rotWithShape="1">
              <a:gsLst>
                <a:gs pos="100000">
                  <a:srgbClr val="0D1F3F"/>
                </a:gs>
                <a:gs pos="0">
                  <a:schemeClr val="accent1">
                    <a:lumMod val="50000"/>
                    <a:shade val="30000"/>
                    <a:satMod val="115000"/>
                  </a:schemeClr>
                </a:gs>
                <a:gs pos="31000">
                  <a:schemeClr val="accent1">
                    <a:lumMod val="50000"/>
                    <a:shade val="67500"/>
                    <a:satMod val="115000"/>
                  </a:schemeClr>
                </a:gs>
                <a:gs pos="83000">
                  <a:schemeClr val="accent1">
                    <a:lumMod val="50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635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자유형: 도형 41">
              <a:extLst>
                <a:ext uri="{FF2B5EF4-FFF2-40B4-BE49-F238E27FC236}">
                  <a16:creationId xmlns:a16="http://schemas.microsoft.com/office/drawing/2014/main" id="{F0392D0C-2FB4-48E4-A1A9-77D0782F52FA}"/>
                </a:ext>
              </a:extLst>
            </p:cNvPr>
            <p:cNvSpPr/>
            <p:nvPr/>
          </p:nvSpPr>
          <p:spPr>
            <a:xfrm>
              <a:off x="-17457" y="908807"/>
              <a:ext cx="12204000" cy="1014235"/>
            </a:xfrm>
            <a:custGeom>
              <a:avLst/>
              <a:gdLst>
                <a:gd name="connsiteX0" fmla="*/ 6090052 w 12204000"/>
                <a:gd name="connsiteY0" fmla="*/ 0 h 1014235"/>
                <a:gd name="connsiteX1" fmla="*/ 12098443 w 12204000"/>
                <a:gd name="connsiteY1" fmla="*/ 872981 h 1014235"/>
                <a:gd name="connsiteX2" fmla="*/ 12204000 w 12204000"/>
                <a:gd name="connsiteY2" fmla="*/ 916007 h 1014235"/>
                <a:gd name="connsiteX3" fmla="*/ 12204000 w 12204000"/>
                <a:gd name="connsiteY3" fmla="*/ 1014235 h 1014235"/>
                <a:gd name="connsiteX4" fmla="*/ 12098443 w 12204000"/>
                <a:gd name="connsiteY4" fmla="*/ 971209 h 1014235"/>
                <a:gd name="connsiteX5" fmla="*/ 6090052 w 12204000"/>
                <a:gd name="connsiteY5" fmla="*/ 98228 h 1014235"/>
                <a:gd name="connsiteX6" fmla="*/ 81661 w 12204000"/>
                <a:gd name="connsiteY6" fmla="*/ 971209 h 1014235"/>
                <a:gd name="connsiteX7" fmla="*/ 0 w 12204000"/>
                <a:gd name="connsiteY7" fmla="*/ 1004495 h 1014235"/>
                <a:gd name="connsiteX8" fmla="*/ 0 w 12204000"/>
                <a:gd name="connsiteY8" fmla="*/ 906267 h 1014235"/>
                <a:gd name="connsiteX9" fmla="*/ 81661 w 12204000"/>
                <a:gd name="connsiteY9" fmla="*/ 872981 h 1014235"/>
                <a:gd name="connsiteX10" fmla="*/ 6090052 w 12204000"/>
                <a:gd name="connsiteY10" fmla="*/ 0 h 1014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204000" h="1014235">
                  <a:moveTo>
                    <a:pt x="6090052" y="0"/>
                  </a:moveTo>
                  <a:cubicBezTo>
                    <a:pt x="8548780" y="0"/>
                    <a:pt x="10731097" y="343028"/>
                    <a:pt x="12098443" y="872981"/>
                  </a:cubicBezTo>
                  <a:lnTo>
                    <a:pt x="12204000" y="916007"/>
                  </a:lnTo>
                  <a:lnTo>
                    <a:pt x="12204000" y="1014235"/>
                  </a:lnTo>
                  <a:lnTo>
                    <a:pt x="12098443" y="971209"/>
                  </a:lnTo>
                  <a:cubicBezTo>
                    <a:pt x="10731097" y="441256"/>
                    <a:pt x="8548780" y="98228"/>
                    <a:pt x="6090052" y="98228"/>
                  </a:cubicBezTo>
                  <a:cubicBezTo>
                    <a:pt x="3631324" y="98228"/>
                    <a:pt x="1449007" y="441256"/>
                    <a:pt x="81661" y="971209"/>
                  </a:cubicBezTo>
                  <a:lnTo>
                    <a:pt x="0" y="1004495"/>
                  </a:lnTo>
                  <a:lnTo>
                    <a:pt x="0" y="906267"/>
                  </a:lnTo>
                  <a:lnTo>
                    <a:pt x="81661" y="872981"/>
                  </a:lnTo>
                  <a:cubicBezTo>
                    <a:pt x="1449007" y="343028"/>
                    <a:pt x="3631324" y="0"/>
                    <a:pt x="6090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왼쪽 대괄호 24">
              <a:extLst>
                <a:ext uri="{FF2B5EF4-FFF2-40B4-BE49-F238E27FC236}">
                  <a16:creationId xmlns:a16="http://schemas.microsoft.com/office/drawing/2014/main" id="{DB6EE633-9F6D-474A-BE7A-B47BE69B88E2}"/>
                </a:ext>
              </a:extLst>
            </p:cNvPr>
            <p:cNvSpPr/>
            <p:nvPr/>
          </p:nvSpPr>
          <p:spPr>
            <a:xfrm rot="5400000">
              <a:off x="6136861" y="-4724401"/>
              <a:ext cx="139700" cy="10248901"/>
            </a:xfrm>
            <a:prstGeom prst="leftBracket">
              <a:avLst>
                <a:gd name="adj" fmla="val 985389"/>
              </a:avLst>
            </a:prstGeom>
            <a:ln w="530225" cap="rnd">
              <a:solidFill>
                <a:schemeClr val="bg1">
                  <a:lumMod val="85000"/>
                </a:schemeClr>
              </a:solidFill>
            </a:ln>
            <a:effectLst>
              <a:outerShdw blurRad="50800" dist="1905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32" name="그룹 31">
              <a:extLst>
                <a:ext uri="{FF2B5EF4-FFF2-40B4-BE49-F238E27FC236}">
                  <a16:creationId xmlns:a16="http://schemas.microsoft.com/office/drawing/2014/main" id="{4FAD5811-D546-4D42-A6DA-3CF195FFA0C6}"/>
                </a:ext>
              </a:extLst>
            </p:cNvPr>
            <p:cNvGrpSpPr/>
            <p:nvPr/>
          </p:nvGrpSpPr>
          <p:grpSpPr>
            <a:xfrm flipH="1">
              <a:off x="10175441" y="-745016"/>
              <a:ext cx="2257187" cy="2375259"/>
              <a:chOff x="-110887" y="-102871"/>
              <a:chExt cx="1056641" cy="1792330"/>
            </a:xfrm>
          </p:grpSpPr>
          <p:sp>
            <p:nvSpPr>
              <p:cNvPr id="33" name="자유형: 도형 32">
                <a:extLst>
                  <a:ext uri="{FF2B5EF4-FFF2-40B4-BE49-F238E27FC236}">
                    <a16:creationId xmlns:a16="http://schemas.microsoft.com/office/drawing/2014/main" id="{8D105A00-23DD-4F95-93D4-6240CC777806}"/>
                  </a:ext>
                </a:extLst>
              </p:cNvPr>
              <p:cNvSpPr/>
              <p:nvPr/>
            </p:nvSpPr>
            <p:spPr>
              <a:xfrm flipV="1">
                <a:off x="5475" y="-6351"/>
                <a:ext cx="940279" cy="1695810"/>
              </a:xfrm>
              <a:custGeom>
                <a:avLst/>
                <a:gdLst>
                  <a:gd name="connsiteX0" fmla="*/ 0 w 940279"/>
                  <a:gd name="connsiteY0" fmla="*/ 1695810 h 1695810"/>
                  <a:gd name="connsiteX1" fmla="*/ 940279 w 940279"/>
                  <a:gd name="connsiteY1" fmla="*/ 1695810 h 1695810"/>
                  <a:gd name="connsiteX2" fmla="*/ 940279 w 940279"/>
                  <a:gd name="connsiteY2" fmla="*/ 710838 h 1695810"/>
                  <a:gd name="connsiteX3" fmla="*/ 746999 w 940279"/>
                  <a:gd name="connsiteY3" fmla="*/ 347322 h 1695810"/>
                  <a:gd name="connsiteX4" fmla="*/ 679256 w 940279"/>
                  <a:gd name="connsiteY4" fmla="*/ 310552 h 1695810"/>
                  <a:gd name="connsiteX5" fmla="*/ 679450 w 940279"/>
                  <a:gd name="connsiteY5" fmla="*/ 310552 h 1695810"/>
                  <a:gd name="connsiteX6" fmla="*/ 678223 w 940279"/>
                  <a:gd name="connsiteY6" fmla="*/ 309991 h 1695810"/>
                  <a:gd name="connsiteX7" fmla="*/ 672533 w 940279"/>
                  <a:gd name="connsiteY7" fmla="*/ 306903 h 1695810"/>
                  <a:gd name="connsiteX8" fmla="*/ 669207 w 940279"/>
                  <a:gd name="connsiteY8" fmla="*/ 305870 h 1695810"/>
                  <a:gd name="connsiteX9" fmla="*/ 0 w 940279"/>
                  <a:gd name="connsiteY9" fmla="*/ 0 h 1695810"/>
                  <a:gd name="connsiteX10" fmla="*/ 0 w 940279"/>
                  <a:gd name="connsiteY10" fmla="*/ 272452 h 1695810"/>
                  <a:gd name="connsiteX11" fmla="*/ 0 w 940279"/>
                  <a:gd name="connsiteY11" fmla="*/ 310552 h 16958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940279" h="1695810">
                    <a:moveTo>
                      <a:pt x="0" y="1695810"/>
                    </a:moveTo>
                    <a:lnTo>
                      <a:pt x="940279" y="1695810"/>
                    </a:lnTo>
                    <a:lnTo>
                      <a:pt x="940279" y="710838"/>
                    </a:lnTo>
                    <a:cubicBezTo>
                      <a:pt x="940279" y="559517"/>
                      <a:pt x="863610" y="426103"/>
                      <a:pt x="746999" y="347322"/>
                    </a:cubicBezTo>
                    <a:lnTo>
                      <a:pt x="679256" y="310552"/>
                    </a:lnTo>
                    <a:lnTo>
                      <a:pt x="679450" y="310552"/>
                    </a:lnTo>
                    <a:lnTo>
                      <a:pt x="678223" y="309991"/>
                    </a:lnTo>
                    <a:lnTo>
                      <a:pt x="672533" y="306903"/>
                    </a:lnTo>
                    <a:lnTo>
                      <a:pt x="669207" y="305870"/>
                    </a:lnTo>
                    <a:lnTo>
                      <a:pt x="0" y="0"/>
                    </a:lnTo>
                    <a:lnTo>
                      <a:pt x="0" y="272452"/>
                    </a:lnTo>
                    <a:lnTo>
                      <a:pt x="0" y="31055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0"/>
                      <a:shade val="30000"/>
                      <a:satMod val="115000"/>
                    </a:schemeClr>
                  </a:gs>
                  <a:gs pos="50000">
                    <a:schemeClr val="accent1">
                      <a:lumMod val="5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50000"/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noFill/>
              </a:ln>
              <a:effectLst>
                <a:outerShdw blurRad="165100" dist="1524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oft" dir="t"/>
              </a:scene3d>
              <a:sp3d>
                <a:bevelT w="101600" h="177800"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자유형: 도형 33">
                <a:extLst>
                  <a:ext uri="{FF2B5EF4-FFF2-40B4-BE49-F238E27FC236}">
                    <a16:creationId xmlns:a16="http://schemas.microsoft.com/office/drawing/2014/main" id="{B0CAB64B-8484-478D-A44A-0EE840693786}"/>
                  </a:ext>
                </a:extLst>
              </p:cNvPr>
              <p:cNvSpPr/>
              <p:nvPr/>
            </p:nvSpPr>
            <p:spPr>
              <a:xfrm flipV="1">
                <a:off x="-65406" y="-60961"/>
                <a:ext cx="940279" cy="1695810"/>
              </a:xfrm>
              <a:custGeom>
                <a:avLst/>
                <a:gdLst>
                  <a:gd name="connsiteX0" fmla="*/ 0 w 940279"/>
                  <a:gd name="connsiteY0" fmla="*/ 1695810 h 1695810"/>
                  <a:gd name="connsiteX1" fmla="*/ 940279 w 940279"/>
                  <a:gd name="connsiteY1" fmla="*/ 1695810 h 1695810"/>
                  <a:gd name="connsiteX2" fmla="*/ 940279 w 940279"/>
                  <a:gd name="connsiteY2" fmla="*/ 710838 h 1695810"/>
                  <a:gd name="connsiteX3" fmla="*/ 746999 w 940279"/>
                  <a:gd name="connsiteY3" fmla="*/ 347322 h 1695810"/>
                  <a:gd name="connsiteX4" fmla="*/ 679256 w 940279"/>
                  <a:gd name="connsiteY4" fmla="*/ 310552 h 1695810"/>
                  <a:gd name="connsiteX5" fmla="*/ 679450 w 940279"/>
                  <a:gd name="connsiteY5" fmla="*/ 310552 h 1695810"/>
                  <a:gd name="connsiteX6" fmla="*/ 678223 w 940279"/>
                  <a:gd name="connsiteY6" fmla="*/ 309991 h 1695810"/>
                  <a:gd name="connsiteX7" fmla="*/ 672533 w 940279"/>
                  <a:gd name="connsiteY7" fmla="*/ 306903 h 1695810"/>
                  <a:gd name="connsiteX8" fmla="*/ 669207 w 940279"/>
                  <a:gd name="connsiteY8" fmla="*/ 305870 h 1695810"/>
                  <a:gd name="connsiteX9" fmla="*/ 0 w 940279"/>
                  <a:gd name="connsiteY9" fmla="*/ 0 h 1695810"/>
                  <a:gd name="connsiteX10" fmla="*/ 0 w 940279"/>
                  <a:gd name="connsiteY10" fmla="*/ 272452 h 1695810"/>
                  <a:gd name="connsiteX11" fmla="*/ 0 w 940279"/>
                  <a:gd name="connsiteY11" fmla="*/ 310552 h 16958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940279" h="1695810">
                    <a:moveTo>
                      <a:pt x="0" y="1695810"/>
                    </a:moveTo>
                    <a:lnTo>
                      <a:pt x="940279" y="1695810"/>
                    </a:lnTo>
                    <a:lnTo>
                      <a:pt x="940279" y="710838"/>
                    </a:lnTo>
                    <a:cubicBezTo>
                      <a:pt x="940279" y="559517"/>
                      <a:pt x="863610" y="426103"/>
                      <a:pt x="746999" y="347322"/>
                    </a:cubicBezTo>
                    <a:lnTo>
                      <a:pt x="679256" y="310552"/>
                    </a:lnTo>
                    <a:lnTo>
                      <a:pt x="679450" y="310552"/>
                    </a:lnTo>
                    <a:lnTo>
                      <a:pt x="678223" y="309991"/>
                    </a:lnTo>
                    <a:lnTo>
                      <a:pt x="672533" y="306903"/>
                    </a:lnTo>
                    <a:lnTo>
                      <a:pt x="669207" y="305870"/>
                    </a:lnTo>
                    <a:lnTo>
                      <a:pt x="0" y="0"/>
                    </a:lnTo>
                    <a:lnTo>
                      <a:pt x="0" y="272452"/>
                    </a:lnTo>
                    <a:lnTo>
                      <a:pt x="0" y="31055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0"/>
                      <a:shade val="30000"/>
                      <a:satMod val="115000"/>
                    </a:schemeClr>
                  </a:gs>
                  <a:gs pos="50000">
                    <a:schemeClr val="accent1">
                      <a:lumMod val="5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50000"/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 w="25400" cap="rnd">
                <a:solidFill>
                  <a:schemeClr val="tx2">
                    <a:lumMod val="7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자유형: 도형 36">
                <a:extLst>
                  <a:ext uri="{FF2B5EF4-FFF2-40B4-BE49-F238E27FC236}">
                    <a16:creationId xmlns:a16="http://schemas.microsoft.com/office/drawing/2014/main" id="{4684394E-55F7-450E-92C9-6305B5374171}"/>
                  </a:ext>
                </a:extLst>
              </p:cNvPr>
              <p:cNvSpPr/>
              <p:nvPr/>
            </p:nvSpPr>
            <p:spPr>
              <a:xfrm flipV="1">
                <a:off x="-110887" y="-102871"/>
                <a:ext cx="940279" cy="1695810"/>
              </a:xfrm>
              <a:custGeom>
                <a:avLst/>
                <a:gdLst>
                  <a:gd name="connsiteX0" fmla="*/ 0 w 940279"/>
                  <a:gd name="connsiteY0" fmla="*/ 1695810 h 1695810"/>
                  <a:gd name="connsiteX1" fmla="*/ 940279 w 940279"/>
                  <a:gd name="connsiteY1" fmla="*/ 1695810 h 1695810"/>
                  <a:gd name="connsiteX2" fmla="*/ 940279 w 940279"/>
                  <a:gd name="connsiteY2" fmla="*/ 710838 h 1695810"/>
                  <a:gd name="connsiteX3" fmla="*/ 746999 w 940279"/>
                  <a:gd name="connsiteY3" fmla="*/ 347322 h 1695810"/>
                  <a:gd name="connsiteX4" fmla="*/ 679256 w 940279"/>
                  <a:gd name="connsiteY4" fmla="*/ 310552 h 1695810"/>
                  <a:gd name="connsiteX5" fmla="*/ 679450 w 940279"/>
                  <a:gd name="connsiteY5" fmla="*/ 310552 h 1695810"/>
                  <a:gd name="connsiteX6" fmla="*/ 678223 w 940279"/>
                  <a:gd name="connsiteY6" fmla="*/ 309991 h 1695810"/>
                  <a:gd name="connsiteX7" fmla="*/ 672533 w 940279"/>
                  <a:gd name="connsiteY7" fmla="*/ 306903 h 1695810"/>
                  <a:gd name="connsiteX8" fmla="*/ 669207 w 940279"/>
                  <a:gd name="connsiteY8" fmla="*/ 305870 h 1695810"/>
                  <a:gd name="connsiteX9" fmla="*/ 0 w 940279"/>
                  <a:gd name="connsiteY9" fmla="*/ 0 h 1695810"/>
                  <a:gd name="connsiteX10" fmla="*/ 0 w 940279"/>
                  <a:gd name="connsiteY10" fmla="*/ 272452 h 1695810"/>
                  <a:gd name="connsiteX11" fmla="*/ 0 w 940279"/>
                  <a:gd name="connsiteY11" fmla="*/ 310552 h 16958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940279" h="1695810">
                    <a:moveTo>
                      <a:pt x="0" y="1695810"/>
                    </a:moveTo>
                    <a:lnTo>
                      <a:pt x="940279" y="1695810"/>
                    </a:lnTo>
                    <a:lnTo>
                      <a:pt x="940279" y="710838"/>
                    </a:lnTo>
                    <a:cubicBezTo>
                      <a:pt x="940279" y="559517"/>
                      <a:pt x="863610" y="426103"/>
                      <a:pt x="746999" y="347322"/>
                    </a:cubicBezTo>
                    <a:lnTo>
                      <a:pt x="679256" y="310552"/>
                    </a:lnTo>
                    <a:lnTo>
                      <a:pt x="679450" y="310552"/>
                    </a:lnTo>
                    <a:lnTo>
                      <a:pt x="678223" y="309991"/>
                    </a:lnTo>
                    <a:lnTo>
                      <a:pt x="672533" y="306903"/>
                    </a:lnTo>
                    <a:lnTo>
                      <a:pt x="669207" y="305870"/>
                    </a:lnTo>
                    <a:lnTo>
                      <a:pt x="0" y="0"/>
                    </a:lnTo>
                    <a:lnTo>
                      <a:pt x="0" y="272452"/>
                    </a:lnTo>
                    <a:lnTo>
                      <a:pt x="0" y="31055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0"/>
                      <a:shade val="30000"/>
                      <a:satMod val="115000"/>
                    </a:schemeClr>
                  </a:gs>
                  <a:gs pos="50000">
                    <a:schemeClr val="accent1">
                      <a:lumMod val="5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50000"/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 w="15875" cap="rnd">
                <a:solidFill>
                  <a:schemeClr val="tx2">
                    <a:lumMod val="7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" name="그룹 4">
              <a:extLst>
                <a:ext uri="{FF2B5EF4-FFF2-40B4-BE49-F238E27FC236}">
                  <a16:creationId xmlns:a16="http://schemas.microsoft.com/office/drawing/2014/main" id="{DB52488A-2FD2-4516-AA82-E57A6CE3EDEF}"/>
                </a:ext>
              </a:extLst>
            </p:cNvPr>
            <p:cNvGrpSpPr/>
            <p:nvPr/>
          </p:nvGrpSpPr>
          <p:grpSpPr>
            <a:xfrm>
              <a:off x="-275987" y="-736600"/>
              <a:ext cx="2257187" cy="2375259"/>
              <a:chOff x="-110887" y="-102871"/>
              <a:chExt cx="1056641" cy="1792330"/>
            </a:xfrm>
          </p:grpSpPr>
          <p:sp>
            <p:nvSpPr>
              <p:cNvPr id="20" name="자유형: 도형 19">
                <a:extLst>
                  <a:ext uri="{FF2B5EF4-FFF2-40B4-BE49-F238E27FC236}">
                    <a16:creationId xmlns:a16="http://schemas.microsoft.com/office/drawing/2014/main" id="{17FD5991-24EF-460E-A83B-1072A09231D1}"/>
                  </a:ext>
                </a:extLst>
              </p:cNvPr>
              <p:cNvSpPr/>
              <p:nvPr/>
            </p:nvSpPr>
            <p:spPr>
              <a:xfrm flipV="1">
                <a:off x="5475" y="-6351"/>
                <a:ext cx="940279" cy="1695810"/>
              </a:xfrm>
              <a:custGeom>
                <a:avLst/>
                <a:gdLst>
                  <a:gd name="connsiteX0" fmla="*/ 0 w 940279"/>
                  <a:gd name="connsiteY0" fmla="*/ 1695810 h 1695810"/>
                  <a:gd name="connsiteX1" fmla="*/ 940279 w 940279"/>
                  <a:gd name="connsiteY1" fmla="*/ 1695810 h 1695810"/>
                  <a:gd name="connsiteX2" fmla="*/ 940279 w 940279"/>
                  <a:gd name="connsiteY2" fmla="*/ 710838 h 1695810"/>
                  <a:gd name="connsiteX3" fmla="*/ 746999 w 940279"/>
                  <a:gd name="connsiteY3" fmla="*/ 347322 h 1695810"/>
                  <a:gd name="connsiteX4" fmla="*/ 679256 w 940279"/>
                  <a:gd name="connsiteY4" fmla="*/ 310552 h 1695810"/>
                  <a:gd name="connsiteX5" fmla="*/ 679450 w 940279"/>
                  <a:gd name="connsiteY5" fmla="*/ 310552 h 1695810"/>
                  <a:gd name="connsiteX6" fmla="*/ 678223 w 940279"/>
                  <a:gd name="connsiteY6" fmla="*/ 309991 h 1695810"/>
                  <a:gd name="connsiteX7" fmla="*/ 672533 w 940279"/>
                  <a:gd name="connsiteY7" fmla="*/ 306903 h 1695810"/>
                  <a:gd name="connsiteX8" fmla="*/ 669207 w 940279"/>
                  <a:gd name="connsiteY8" fmla="*/ 305870 h 1695810"/>
                  <a:gd name="connsiteX9" fmla="*/ 0 w 940279"/>
                  <a:gd name="connsiteY9" fmla="*/ 0 h 1695810"/>
                  <a:gd name="connsiteX10" fmla="*/ 0 w 940279"/>
                  <a:gd name="connsiteY10" fmla="*/ 272452 h 1695810"/>
                  <a:gd name="connsiteX11" fmla="*/ 0 w 940279"/>
                  <a:gd name="connsiteY11" fmla="*/ 310552 h 16958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940279" h="1695810">
                    <a:moveTo>
                      <a:pt x="0" y="1695810"/>
                    </a:moveTo>
                    <a:lnTo>
                      <a:pt x="940279" y="1695810"/>
                    </a:lnTo>
                    <a:lnTo>
                      <a:pt x="940279" y="710838"/>
                    </a:lnTo>
                    <a:cubicBezTo>
                      <a:pt x="940279" y="559517"/>
                      <a:pt x="863610" y="426103"/>
                      <a:pt x="746999" y="347322"/>
                    </a:cubicBezTo>
                    <a:lnTo>
                      <a:pt x="679256" y="310552"/>
                    </a:lnTo>
                    <a:lnTo>
                      <a:pt x="679450" y="310552"/>
                    </a:lnTo>
                    <a:lnTo>
                      <a:pt x="678223" y="309991"/>
                    </a:lnTo>
                    <a:lnTo>
                      <a:pt x="672533" y="306903"/>
                    </a:lnTo>
                    <a:lnTo>
                      <a:pt x="669207" y="305870"/>
                    </a:lnTo>
                    <a:lnTo>
                      <a:pt x="0" y="0"/>
                    </a:lnTo>
                    <a:lnTo>
                      <a:pt x="0" y="272452"/>
                    </a:lnTo>
                    <a:lnTo>
                      <a:pt x="0" y="31055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0"/>
                      <a:shade val="30000"/>
                      <a:satMod val="115000"/>
                    </a:schemeClr>
                  </a:gs>
                  <a:gs pos="50000">
                    <a:schemeClr val="accent1">
                      <a:lumMod val="5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50000"/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noFill/>
              </a:ln>
              <a:effectLst>
                <a:outerShdw blurRad="165100" dist="1524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oft" dir="t"/>
              </a:scene3d>
              <a:sp3d>
                <a:bevelT w="101600" h="177800"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자유형: 도형 20">
                <a:extLst>
                  <a:ext uri="{FF2B5EF4-FFF2-40B4-BE49-F238E27FC236}">
                    <a16:creationId xmlns:a16="http://schemas.microsoft.com/office/drawing/2014/main" id="{91DA0C8C-F08A-4E1E-9D84-BC07A2DCAE22}"/>
                  </a:ext>
                </a:extLst>
              </p:cNvPr>
              <p:cNvSpPr/>
              <p:nvPr/>
            </p:nvSpPr>
            <p:spPr>
              <a:xfrm flipV="1">
                <a:off x="-65406" y="-60961"/>
                <a:ext cx="940279" cy="1695810"/>
              </a:xfrm>
              <a:custGeom>
                <a:avLst/>
                <a:gdLst>
                  <a:gd name="connsiteX0" fmla="*/ 0 w 940279"/>
                  <a:gd name="connsiteY0" fmla="*/ 1695810 h 1695810"/>
                  <a:gd name="connsiteX1" fmla="*/ 940279 w 940279"/>
                  <a:gd name="connsiteY1" fmla="*/ 1695810 h 1695810"/>
                  <a:gd name="connsiteX2" fmla="*/ 940279 w 940279"/>
                  <a:gd name="connsiteY2" fmla="*/ 710838 h 1695810"/>
                  <a:gd name="connsiteX3" fmla="*/ 746999 w 940279"/>
                  <a:gd name="connsiteY3" fmla="*/ 347322 h 1695810"/>
                  <a:gd name="connsiteX4" fmla="*/ 679256 w 940279"/>
                  <a:gd name="connsiteY4" fmla="*/ 310552 h 1695810"/>
                  <a:gd name="connsiteX5" fmla="*/ 679450 w 940279"/>
                  <a:gd name="connsiteY5" fmla="*/ 310552 h 1695810"/>
                  <a:gd name="connsiteX6" fmla="*/ 678223 w 940279"/>
                  <a:gd name="connsiteY6" fmla="*/ 309991 h 1695810"/>
                  <a:gd name="connsiteX7" fmla="*/ 672533 w 940279"/>
                  <a:gd name="connsiteY7" fmla="*/ 306903 h 1695810"/>
                  <a:gd name="connsiteX8" fmla="*/ 669207 w 940279"/>
                  <a:gd name="connsiteY8" fmla="*/ 305870 h 1695810"/>
                  <a:gd name="connsiteX9" fmla="*/ 0 w 940279"/>
                  <a:gd name="connsiteY9" fmla="*/ 0 h 1695810"/>
                  <a:gd name="connsiteX10" fmla="*/ 0 w 940279"/>
                  <a:gd name="connsiteY10" fmla="*/ 272452 h 1695810"/>
                  <a:gd name="connsiteX11" fmla="*/ 0 w 940279"/>
                  <a:gd name="connsiteY11" fmla="*/ 310552 h 16958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940279" h="1695810">
                    <a:moveTo>
                      <a:pt x="0" y="1695810"/>
                    </a:moveTo>
                    <a:lnTo>
                      <a:pt x="940279" y="1695810"/>
                    </a:lnTo>
                    <a:lnTo>
                      <a:pt x="940279" y="710838"/>
                    </a:lnTo>
                    <a:cubicBezTo>
                      <a:pt x="940279" y="559517"/>
                      <a:pt x="863610" y="426103"/>
                      <a:pt x="746999" y="347322"/>
                    </a:cubicBezTo>
                    <a:lnTo>
                      <a:pt x="679256" y="310552"/>
                    </a:lnTo>
                    <a:lnTo>
                      <a:pt x="679450" y="310552"/>
                    </a:lnTo>
                    <a:lnTo>
                      <a:pt x="678223" y="309991"/>
                    </a:lnTo>
                    <a:lnTo>
                      <a:pt x="672533" y="306903"/>
                    </a:lnTo>
                    <a:lnTo>
                      <a:pt x="669207" y="305870"/>
                    </a:lnTo>
                    <a:lnTo>
                      <a:pt x="0" y="0"/>
                    </a:lnTo>
                    <a:lnTo>
                      <a:pt x="0" y="272452"/>
                    </a:lnTo>
                    <a:lnTo>
                      <a:pt x="0" y="31055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0"/>
                      <a:shade val="30000"/>
                      <a:satMod val="115000"/>
                    </a:schemeClr>
                  </a:gs>
                  <a:gs pos="50000">
                    <a:schemeClr val="accent1">
                      <a:lumMod val="5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50000"/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 w="25400" cap="rnd">
                <a:solidFill>
                  <a:schemeClr val="tx2">
                    <a:lumMod val="7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자유형: 도형 21">
                <a:extLst>
                  <a:ext uri="{FF2B5EF4-FFF2-40B4-BE49-F238E27FC236}">
                    <a16:creationId xmlns:a16="http://schemas.microsoft.com/office/drawing/2014/main" id="{06972597-E821-492C-B72B-924C3BEC2CB9}"/>
                  </a:ext>
                </a:extLst>
              </p:cNvPr>
              <p:cNvSpPr/>
              <p:nvPr/>
            </p:nvSpPr>
            <p:spPr>
              <a:xfrm flipV="1">
                <a:off x="-110887" y="-102871"/>
                <a:ext cx="940279" cy="1695810"/>
              </a:xfrm>
              <a:custGeom>
                <a:avLst/>
                <a:gdLst>
                  <a:gd name="connsiteX0" fmla="*/ 0 w 940279"/>
                  <a:gd name="connsiteY0" fmla="*/ 1695810 h 1695810"/>
                  <a:gd name="connsiteX1" fmla="*/ 940279 w 940279"/>
                  <a:gd name="connsiteY1" fmla="*/ 1695810 h 1695810"/>
                  <a:gd name="connsiteX2" fmla="*/ 940279 w 940279"/>
                  <a:gd name="connsiteY2" fmla="*/ 710838 h 1695810"/>
                  <a:gd name="connsiteX3" fmla="*/ 746999 w 940279"/>
                  <a:gd name="connsiteY3" fmla="*/ 347322 h 1695810"/>
                  <a:gd name="connsiteX4" fmla="*/ 679256 w 940279"/>
                  <a:gd name="connsiteY4" fmla="*/ 310552 h 1695810"/>
                  <a:gd name="connsiteX5" fmla="*/ 679450 w 940279"/>
                  <a:gd name="connsiteY5" fmla="*/ 310552 h 1695810"/>
                  <a:gd name="connsiteX6" fmla="*/ 678223 w 940279"/>
                  <a:gd name="connsiteY6" fmla="*/ 309991 h 1695810"/>
                  <a:gd name="connsiteX7" fmla="*/ 672533 w 940279"/>
                  <a:gd name="connsiteY7" fmla="*/ 306903 h 1695810"/>
                  <a:gd name="connsiteX8" fmla="*/ 669207 w 940279"/>
                  <a:gd name="connsiteY8" fmla="*/ 305870 h 1695810"/>
                  <a:gd name="connsiteX9" fmla="*/ 0 w 940279"/>
                  <a:gd name="connsiteY9" fmla="*/ 0 h 1695810"/>
                  <a:gd name="connsiteX10" fmla="*/ 0 w 940279"/>
                  <a:gd name="connsiteY10" fmla="*/ 272452 h 1695810"/>
                  <a:gd name="connsiteX11" fmla="*/ 0 w 940279"/>
                  <a:gd name="connsiteY11" fmla="*/ 310552 h 16958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940279" h="1695810">
                    <a:moveTo>
                      <a:pt x="0" y="1695810"/>
                    </a:moveTo>
                    <a:lnTo>
                      <a:pt x="940279" y="1695810"/>
                    </a:lnTo>
                    <a:lnTo>
                      <a:pt x="940279" y="710838"/>
                    </a:lnTo>
                    <a:cubicBezTo>
                      <a:pt x="940279" y="559517"/>
                      <a:pt x="863610" y="426103"/>
                      <a:pt x="746999" y="347322"/>
                    </a:cubicBezTo>
                    <a:lnTo>
                      <a:pt x="679256" y="310552"/>
                    </a:lnTo>
                    <a:lnTo>
                      <a:pt x="679450" y="310552"/>
                    </a:lnTo>
                    <a:lnTo>
                      <a:pt x="678223" y="309991"/>
                    </a:lnTo>
                    <a:lnTo>
                      <a:pt x="672533" y="306903"/>
                    </a:lnTo>
                    <a:lnTo>
                      <a:pt x="669207" y="305870"/>
                    </a:lnTo>
                    <a:lnTo>
                      <a:pt x="0" y="0"/>
                    </a:lnTo>
                    <a:lnTo>
                      <a:pt x="0" y="272452"/>
                    </a:lnTo>
                    <a:lnTo>
                      <a:pt x="0" y="31055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0"/>
                      <a:shade val="30000"/>
                      <a:satMod val="115000"/>
                    </a:schemeClr>
                  </a:gs>
                  <a:gs pos="50000">
                    <a:schemeClr val="accent1">
                      <a:lumMod val="5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50000"/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 w="15875" cap="rnd">
                <a:solidFill>
                  <a:schemeClr val="tx2">
                    <a:lumMod val="7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" name="타원 2">
              <a:extLst>
                <a:ext uri="{FF2B5EF4-FFF2-40B4-BE49-F238E27FC236}">
                  <a16:creationId xmlns:a16="http://schemas.microsoft.com/office/drawing/2014/main" id="{491934C2-5715-4DFF-90DE-39B4176D0BED}"/>
                </a:ext>
              </a:extLst>
            </p:cNvPr>
            <p:cNvSpPr/>
            <p:nvPr/>
          </p:nvSpPr>
          <p:spPr>
            <a:xfrm>
              <a:off x="271167" y="-14764"/>
              <a:ext cx="910682" cy="910682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3825">
              <a:solidFill>
                <a:schemeClr val="bg1"/>
              </a:solidFill>
            </a:ln>
            <a:effectLst>
              <a:innerShdw blurRad="152400" dist="330200" dir="108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soft" dir="t"/>
            </a:scene3d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1" name="타원 30">
              <a:extLst>
                <a:ext uri="{FF2B5EF4-FFF2-40B4-BE49-F238E27FC236}">
                  <a16:creationId xmlns:a16="http://schemas.microsoft.com/office/drawing/2014/main" id="{C6842CAC-B383-4CD7-9189-605C2F88959F}"/>
                </a:ext>
              </a:extLst>
            </p:cNvPr>
            <p:cNvSpPr/>
            <p:nvPr/>
          </p:nvSpPr>
          <p:spPr>
            <a:xfrm>
              <a:off x="10900998" y="-1042"/>
              <a:ext cx="910682" cy="910682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3825">
              <a:solidFill>
                <a:schemeClr val="bg1"/>
              </a:solidFill>
            </a:ln>
            <a:effectLst>
              <a:innerShdw blurRad="228600" dist="482600" dir="108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soft" dir="t"/>
            </a:scene3d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" name="왼쪽 대괄호 1">
              <a:extLst>
                <a:ext uri="{FF2B5EF4-FFF2-40B4-BE49-F238E27FC236}">
                  <a16:creationId xmlns:a16="http://schemas.microsoft.com/office/drawing/2014/main" id="{3A1519EC-DF83-4046-8781-EC0AC60EBEDA}"/>
                </a:ext>
              </a:extLst>
            </p:cNvPr>
            <p:cNvSpPr/>
            <p:nvPr/>
          </p:nvSpPr>
          <p:spPr>
            <a:xfrm rot="5400000">
              <a:off x="5758163" y="-4986030"/>
              <a:ext cx="586771" cy="10248901"/>
            </a:xfrm>
            <a:prstGeom prst="leftBracket">
              <a:avLst>
                <a:gd name="adj" fmla="val 985389"/>
              </a:avLst>
            </a:prstGeom>
            <a:ln w="530225" cap="rnd">
              <a:gradFill>
                <a:gsLst>
                  <a:gs pos="0">
                    <a:schemeClr val="bg1">
                      <a:lumMod val="65000"/>
                    </a:schemeClr>
                  </a:gs>
                  <a:gs pos="13000">
                    <a:schemeClr val="bg1">
                      <a:lumMod val="95000"/>
                    </a:schemeClr>
                  </a:gs>
                  <a:gs pos="89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</a:ln>
            <a:effectLst>
              <a:outerShdw blurRad="50800" dist="1905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E9F33D2D-56FE-47C2-AA19-53C30DBED275}"/>
              </a:ext>
            </a:extLst>
          </p:cNvPr>
          <p:cNvSpPr txBox="1"/>
          <p:nvPr/>
        </p:nvSpPr>
        <p:spPr>
          <a:xfrm>
            <a:off x="2047723" y="4073869"/>
            <a:ext cx="8073639" cy="1319144"/>
          </a:xfrm>
          <a:prstGeom prst="rect">
            <a:avLst/>
          </a:prstGeom>
          <a:noFill/>
        </p:spPr>
        <p:txBody>
          <a:bodyPr wrap="square">
            <a:prstTxWarp prst="textArchUp">
              <a:avLst>
                <a:gd name="adj" fmla="val 13567746"/>
              </a:avLst>
            </a:prstTxWarp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19900" b="1" i="1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kumimoji="0" lang="en-US" altLang="ja-JP" sz="4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4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en-US" altLang="ko-KR" sz="48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320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75000"/>
              </a:schemeClr>
            </a:gs>
            <a:gs pos="13000">
              <a:schemeClr val="bg1"/>
            </a:gs>
            <a:gs pos="89000">
              <a:schemeClr val="bg1"/>
            </a:gs>
            <a:gs pos="100000">
              <a:schemeClr val="bg1">
                <a:lumMod val="75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-262251" y="368299"/>
            <a:ext cx="12454250" cy="6489701"/>
            <a:chOff x="-262251" y="368299"/>
            <a:chExt cx="12454250" cy="6489701"/>
          </a:xfrm>
        </p:grpSpPr>
        <p:sp>
          <p:nvSpPr>
            <p:cNvPr id="50" name="자유형: 도형 49">
              <a:extLst>
                <a:ext uri="{FF2B5EF4-FFF2-40B4-BE49-F238E27FC236}">
                  <a16:creationId xmlns:a16="http://schemas.microsoft.com/office/drawing/2014/main" id="{16177316-FDBA-4A17-B0F6-550BF09B9A01}"/>
                </a:ext>
              </a:extLst>
            </p:cNvPr>
            <p:cNvSpPr/>
            <p:nvPr/>
          </p:nvSpPr>
          <p:spPr>
            <a:xfrm flipH="1">
              <a:off x="559292" y="368299"/>
              <a:ext cx="11632705" cy="6489701"/>
            </a:xfrm>
            <a:prstGeom prst="round1Rect">
              <a:avLst>
                <a:gd name="adj" fmla="val 10648"/>
              </a:avLst>
            </a:prstGeom>
            <a:gradFill flip="none" rotWithShape="1">
              <a:gsLst>
                <a:gs pos="0">
                  <a:schemeClr val="accent1">
                    <a:lumMod val="50000"/>
                    <a:shade val="30000"/>
                    <a:satMod val="115000"/>
                  </a:schemeClr>
                </a:gs>
                <a:gs pos="50000">
                  <a:schemeClr val="accent1">
                    <a:lumMod val="50000"/>
                    <a:shade val="67500"/>
                    <a:satMod val="115000"/>
                  </a:schemeClr>
                </a:gs>
                <a:gs pos="100000">
                  <a:schemeClr val="accent1">
                    <a:lumMod val="50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215900" dist="114300" dir="18900000" algn="b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soft" dir="t"/>
            </a:scene3d>
            <a:sp3d>
              <a:bevelT w="101600" h="177800"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1" name="자유형: 도형 50">
              <a:extLst>
                <a:ext uri="{FF2B5EF4-FFF2-40B4-BE49-F238E27FC236}">
                  <a16:creationId xmlns:a16="http://schemas.microsoft.com/office/drawing/2014/main" id="{C26C079D-2B73-4A7C-ADC8-90E3E6CBDF28}"/>
                </a:ext>
              </a:extLst>
            </p:cNvPr>
            <p:cNvSpPr/>
            <p:nvPr/>
          </p:nvSpPr>
          <p:spPr>
            <a:xfrm flipH="1">
              <a:off x="710212" y="567747"/>
              <a:ext cx="11481784" cy="6290253"/>
            </a:xfrm>
            <a:prstGeom prst="round1Rect">
              <a:avLst>
                <a:gd name="adj" fmla="val 9610"/>
              </a:avLst>
            </a:prstGeom>
            <a:gradFill flip="none" rotWithShape="1">
              <a:gsLst>
                <a:gs pos="0">
                  <a:schemeClr val="accent1">
                    <a:lumMod val="50000"/>
                    <a:shade val="30000"/>
                    <a:satMod val="115000"/>
                  </a:schemeClr>
                </a:gs>
                <a:gs pos="50000">
                  <a:schemeClr val="accent1">
                    <a:lumMod val="50000"/>
                    <a:shade val="67500"/>
                    <a:satMod val="115000"/>
                  </a:schemeClr>
                </a:gs>
                <a:gs pos="100000">
                  <a:schemeClr val="accent1">
                    <a:lumMod val="50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 w="25400" cap="rnd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2" name="자유형: 도형 51">
              <a:extLst>
                <a:ext uri="{FF2B5EF4-FFF2-40B4-BE49-F238E27FC236}">
                  <a16:creationId xmlns:a16="http://schemas.microsoft.com/office/drawing/2014/main" id="{1A2BE60B-0D89-48C7-9095-1C29C4EAB027}"/>
                </a:ext>
              </a:extLst>
            </p:cNvPr>
            <p:cNvSpPr/>
            <p:nvPr/>
          </p:nvSpPr>
          <p:spPr>
            <a:xfrm flipH="1">
              <a:off x="790111" y="736221"/>
              <a:ext cx="11401888" cy="6121779"/>
            </a:xfrm>
            <a:prstGeom prst="round1Rect">
              <a:avLst>
                <a:gd name="adj" fmla="val 10721"/>
              </a:avLst>
            </a:prstGeom>
            <a:gradFill flip="none" rotWithShape="1">
              <a:gsLst>
                <a:gs pos="0">
                  <a:schemeClr val="accent1">
                    <a:lumMod val="50000"/>
                    <a:shade val="30000"/>
                    <a:satMod val="115000"/>
                  </a:schemeClr>
                </a:gs>
                <a:gs pos="50000">
                  <a:schemeClr val="accent1">
                    <a:lumMod val="50000"/>
                    <a:shade val="67500"/>
                    <a:satMod val="115000"/>
                  </a:schemeClr>
                </a:gs>
                <a:gs pos="100000">
                  <a:schemeClr val="accent1">
                    <a:lumMod val="50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 w="15875" cap="rnd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자유형 15">
              <a:extLst>
                <a:ext uri="{FF2B5EF4-FFF2-40B4-BE49-F238E27FC236}">
                  <a16:creationId xmlns:a16="http://schemas.microsoft.com/office/drawing/2014/main" id="{E6427848-B9EB-4DC6-AF3B-4F099E36A905}"/>
                </a:ext>
              </a:extLst>
            </p:cNvPr>
            <p:cNvSpPr/>
            <p:nvPr/>
          </p:nvSpPr>
          <p:spPr>
            <a:xfrm>
              <a:off x="-256016" y="749110"/>
              <a:ext cx="2008616" cy="6108890"/>
            </a:xfrm>
            <a:custGeom>
              <a:avLst/>
              <a:gdLst>
                <a:gd name="connsiteX0" fmla="*/ 0 w 2008616"/>
                <a:gd name="connsiteY0" fmla="*/ 0 h 6108890"/>
                <a:gd name="connsiteX1" fmla="*/ 1429554 w 2008616"/>
                <a:gd name="connsiteY1" fmla="*/ 557235 h 6108890"/>
                <a:gd name="connsiteX2" fmla="*/ 1436659 w 2008616"/>
                <a:gd name="connsiteY2" fmla="*/ 559117 h 6108890"/>
                <a:gd name="connsiteX3" fmla="*/ 1448814 w 2008616"/>
                <a:gd name="connsiteY3" fmla="*/ 564742 h 6108890"/>
                <a:gd name="connsiteX4" fmla="*/ 1451435 w 2008616"/>
                <a:gd name="connsiteY4" fmla="*/ 565765 h 6108890"/>
                <a:gd name="connsiteX5" fmla="*/ 1451021 w 2008616"/>
                <a:gd name="connsiteY5" fmla="*/ 565765 h 6108890"/>
                <a:gd name="connsiteX6" fmla="*/ 1595733 w 2008616"/>
                <a:gd name="connsiteY6" fmla="*/ 632753 h 6108890"/>
                <a:gd name="connsiteX7" fmla="*/ 2008616 w 2008616"/>
                <a:gd name="connsiteY7" fmla="*/ 1295007 h 6108890"/>
                <a:gd name="connsiteX8" fmla="*/ 2008616 w 2008616"/>
                <a:gd name="connsiteY8" fmla="*/ 2663904 h 6108890"/>
                <a:gd name="connsiteX9" fmla="*/ 2008616 w 2008616"/>
                <a:gd name="connsiteY9" fmla="*/ 3089431 h 6108890"/>
                <a:gd name="connsiteX10" fmla="*/ 2008616 w 2008616"/>
                <a:gd name="connsiteY10" fmla="*/ 6108890 h 6108890"/>
                <a:gd name="connsiteX11" fmla="*/ 0 w 2008616"/>
                <a:gd name="connsiteY11" fmla="*/ 6108890 h 6108890"/>
                <a:gd name="connsiteX12" fmla="*/ 0 w 2008616"/>
                <a:gd name="connsiteY12" fmla="*/ 3089431 h 6108890"/>
                <a:gd name="connsiteX13" fmla="*/ 0 w 2008616"/>
                <a:gd name="connsiteY13" fmla="*/ 2663904 h 6108890"/>
                <a:gd name="connsiteX14" fmla="*/ 0 w 2008616"/>
                <a:gd name="connsiteY14" fmla="*/ 565765 h 6108890"/>
                <a:gd name="connsiteX15" fmla="*/ 0 w 2008616"/>
                <a:gd name="connsiteY15" fmla="*/ 496354 h 6108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08616" h="6108890">
                  <a:moveTo>
                    <a:pt x="0" y="0"/>
                  </a:moveTo>
                  <a:lnTo>
                    <a:pt x="1429554" y="557235"/>
                  </a:lnTo>
                  <a:lnTo>
                    <a:pt x="1436659" y="559117"/>
                  </a:lnTo>
                  <a:lnTo>
                    <a:pt x="1448814" y="564742"/>
                  </a:lnTo>
                  <a:lnTo>
                    <a:pt x="1451435" y="565765"/>
                  </a:lnTo>
                  <a:lnTo>
                    <a:pt x="1451021" y="565765"/>
                  </a:lnTo>
                  <a:lnTo>
                    <a:pt x="1595733" y="632753"/>
                  </a:lnTo>
                  <a:cubicBezTo>
                    <a:pt x="1844836" y="776276"/>
                    <a:pt x="2008616" y="1019330"/>
                    <a:pt x="2008616" y="1295007"/>
                  </a:cubicBezTo>
                  <a:lnTo>
                    <a:pt x="2008616" y="2663904"/>
                  </a:lnTo>
                  <a:lnTo>
                    <a:pt x="2008616" y="3089431"/>
                  </a:lnTo>
                  <a:lnTo>
                    <a:pt x="2008616" y="6108890"/>
                  </a:lnTo>
                  <a:lnTo>
                    <a:pt x="0" y="6108890"/>
                  </a:lnTo>
                  <a:lnTo>
                    <a:pt x="0" y="3089431"/>
                  </a:lnTo>
                  <a:lnTo>
                    <a:pt x="0" y="2663904"/>
                  </a:lnTo>
                  <a:lnTo>
                    <a:pt x="0" y="565765"/>
                  </a:lnTo>
                  <a:lnTo>
                    <a:pt x="0" y="49635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0"/>
                    <a:shade val="30000"/>
                    <a:satMod val="115000"/>
                  </a:schemeClr>
                </a:gs>
                <a:gs pos="50000">
                  <a:schemeClr val="accent1">
                    <a:lumMod val="50000"/>
                    <a:shade val="67500"/>
                    <a:satMod val="115000"/>
                  </a:schemeClr>
                </a:gs>
                <a:gs pos="100000">
                  <a:schemeClr val="accent1">
                    <a:lumMod val="50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215900" dist="114300" dir="18900000" algn="b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soft" dir="t"/>
            </a:scene3d>
            <a:sp3d>
              <a:bevelT w="101600" h="177800"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자유형 13">
              <a:extLst>
                <a:ext uri="{FF2B5EF4-FFF2-40B4-BE49-F238E27FC236}">
                  <a16:creationId xmlns:a16="http://schemas.microsoft.com/office/drawing/2014/main" id="{48CD0136-BA51-41B8-99A1-A658B74821B7}"/>
                </a:ext>
              </a:extLst>
            </p:cNvPr>
            <p:cNvSpPr/>
            <p:nvPr/>
          </p:nvSpPr>
          <p:spPr>
            <a:xfrm>
              <a:off x="-262251" y="905191"/>
              <a:ext cx="1863436" cy="5952809"/>
            </a:xfrm>
            <a:custGeom>
              <a:avLst/>
              <a:gdLst>
                <a:gd name="connsiteX0" fmla="*/ 0 w 1863436"/>
                <a:gd name="connsiteY0" fmla="*/ 0 h 5952809"/>
                <a:gd name="connsiteX1" fmla="*/ 1284374 w 1863436"/>
                <a:gd name="connsiteY1" fmla="*/ 500644 h 5952809"/>
                <a:gd name="connsiteX2" fmla="*/ 1291479 w 1863436"/>
                <a:gd name="connsiteY2" fmla="*/ 502526 h 5952809"/>
                <a:gd name="connsiteX3" fmla="*/ 1303634 w 1863436"/>
                <a:gd name="connsiteY3" fmla="*/ 508152 h 5952809"/>
                <a:gd name="connsiteX4" fmla="*/ 1306255 w 1863436"/>
                <a:gd name="connsiteY4" fmla="*/ 509174 h 5952809"/>
                <a:gd name="connsiteX5" fmla="*/ 1305841 w 1863436"/>
                <a:gd name="connsiteY5" fmla="*/ 509174 h 5952809"/>
                <a:gd name="connsiteX6" fmla="*/ 1450553 w 1863436"/>
                <a:gd name="connsiteY6" fmla="*/ 576162 h 5952809"/>
                <a:gd name="connsiteX7" fmla="*/ 1863436 w 1863436"/>
                <a:gd name="connsiteY7" fmla="*/ 1238416 h 5952809"/>
                <a:gd name="connsiteX8" fmla="*/ 1863436 w 1863436"/>
                <a:gd name="connsiteY8" fmla="*/ 2576725 h 5952809"/>
                <a:gd name="connsiteX9" fmla="*/ 1863436 w 1863436"/>
                <a:gd name="connsiteY9" fmla="*/ 3032840 h 5952809"/>
                <a:gd name="connsiteX10" fmla="*/ 1863436 w 1863436"/>
                <a:gd name="connsiteY10" fmla="*/ 5952809 h 5952809"/>
                <a:gd name="connsiteX11" fmla="*/ 6235 w 1863436"/>
                <a:gd name="connsiteY11" fmla="*/ 5952809 h 5952809"/>
                <a:gd name="connsiteX12" fmla="*/ 6235 w 1863436"/>
                <a:gd name="connsiteY12" fmla="*/ 3032840 h 5952809"/>
                <a:gd name="connsiteX13" fmla="*/ 0 w 1863436"/>
                <a:gd name="connsiteY13" fmla="*/ 3032840 h 5952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863436" h="5952809">
                  <a:moveTo>
                    <a:pt x="0" y="0"/>
                  </a:moveTo>
                  <a:lnTo>
                    <a:pt x="1284374" y="500644"/>
                  </a:lnTo>
                  <a:lnTo>
                    <a:pt x="1291479" y="502526"/>
                  </a:lnTo>
                  <a:lnTo>
                    <a:pt x="1303634" y="508152"/>
                  </a:lnTo>
                  <a:lnTo>
                    <a:pt x="1306255" y="509174"/>
                  </a:lnTo>
                  <a:lnTo>
                    <a:pt x="1305841" y="509174"/>
                  </a:lnTo>
                  <a:lnTo>
                    <a:pt x="1450553" y="576162"/>
                  </a:lnTo>
                  <a:cubicBezTo>
                    <a:pt x="1699656" y="719685"/>
                    <a:pt x="1863436" y="962739"/>
                    <a:pt x="1863436" y="1238416"/>
                  </a:cubicBezTo>
                  <a:lnTo>
                    <a:pt x="1863436" y="2576725"/>
                  </a:lnTo>
                  <a:lnTo>
                    <a:pt x="1863436" y="3032840"/>
                  </a:lnTo>
                  <a:lnTo>
                    <a:pt x="1863436" y="5952809"/>
                  </a:lnTo>
                  <a:lnTo>
                    <a:pt x="6235" y="5952809"/>
                  </a:lnTo>
                  <a:lnTo>
                    <a:pt x="6235" y="3032840"/>
                  </a:lnTo>
                  <a:lnTo>
                    <a:pt x="0" y="303284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0"/>
                    <a:shade val="30000"/>
                    <a:satMod val="115000"/>
                  </a:schemeClr>
                </a:gs>
                <a:gs pos="50000">
                  <a:schemeClr val="accent1">
                    <a:lumMod val="50000"/>
                    <a:shade val="67500"/>
                    <a:satMod val="115000"/>
                  </a:schemeClr>
                </a:gs>
                <a:gs pos="100000">
                  <a:schemeClr val="accent1">
                    <a:lumMod val="50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 w="25400" cap="rnd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자유형 11">
              <a:extLst>
                <a:ext uri="{FF2B5EF4-FFF2-40B4-BE49-F238E27FC236}">
                  <a16:creationId xmlns:a16="http://schemas.microsoft.com/office/drawing/2014/main" id="{1B9F647C-CACD-4D34-B13B-448347AF2231}"/>
                </a:ext>
              </a:extLst>
            </p:cNvPr>
            <p:cNvSpPr/>
            <p:nvPr/>
          </p:nvSpPr>
          <p:spPr>
            <a:xfrm>
              <a:off x="-252292" y="1023294"/>
              <a:ext cx="1756322" cy="5834706"/>
            </a:xfrm>
            <a:custGeom>
              <a:avLst/>
              <a:gdLst>
                <a:gd name="connsiteX0" fmla="*/ 0 w 1756322"/>
                <a:gd name="connsiteY0" fmla="*/ 0 h 5834706"/>
                <a:gd name="connsiteX1" fmla="*/ 1177260 w 1756322"/>
                <a:gd name="connsiteY1" fmla="*/ 458892 h 5834706"/>
                <a:gd name="connsiteX2" fmla="*/ 1184365 w 1756322"/>
                <a:gd name="connsiteY2" fmla="*/ 460774 h 5834706"/>
                <a:gd name="connsiteX3" fmla="*/ 1196520 w 1756322"/>
                <a:gd name="connsiteY3" fmla="*/ 466399 h 5834706"/>
                <a:gd name="connsiteX4" fmla="*/ 1199141 w 1756322"/>
                <a:gd name="connsiteY4" fmla="*/ 467422 h 5834706"/>
                <a:gd name="connsiteX5" fmla="*/ 1198727 w 1756322"/>
                <a:gd name="connsiteY5" fmla="*/ 467422 h 5834706"/>
                <a:gd name="connsiteX6" fmla="*/ 1343439 w 1756322"/>
                <a:gd name="connsiteY6" fmla="*/ 534410 h 5834706"/>
                <a:gd name="connsiteX7" fmla="*/ 1756322 w 1756322"/>
                <a:gd name="connsiteY7" fmla="*/ 1196664 h 5834706"/>
                <a:gd name="connsiteX8" fmla="*/ 1756322 w 1756322"/>
                <a:gd name="connsiteY8" fmla="*/ 2458620 h 5834706"/>
                <a:gd name="connsiteX9" fmla="*/ 1756322 w 1756322"/>
                <a:gd name="connsiteY9" fmla="*/ 2991087 h 5834706"/>
                <a:gd name="connsiteX10" fmla="*/ 1756322 w 1756322"/>
                <a:gd name="connsiteY10" fmla="*/ 5834706 h 5834706"/>
                <a:gd name="connsiteX11" fmla="*/ 0 w 1756322"/>
                <a:gd name="connsiteY11" fmla="*/ 5834706 h 5834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56322" h="5834706">
                  <a:moveTo>
                    <a:pt x="0" y="0"/>
                  </a:moveTo>
                  <a:lnTo>
                    <a:pt x="1177260" y="458892"/>
                  </a:lnTo>
                  <a:lnTo>
                    <a:pt x="1184365" y="460774"/>
                  </a:lnTo>
                  <a:lnTo>
                    <a:pt x="1196520" y="466399"/>
                  </a:lnTo>
                  <a:lnTo>
                    <a:pt x="1199141" y="467422"/>
                  </a:lnTo>
                  <a:lnTo>
                    <a:pt x="1198727" y="467422"/>
                  </a:lnTo>
                  <a:lnTo>
                    <a:pt x="1343439" y="534410"/>
                  </a:lnTo>
                  <a:cubicBezTo>
                    <a:pt x="1592542" y="677933"/>
                    <a:pt x="1756322" y="920987"/>
                    <a:pt x="1756322" y="1196664"/>
                  </a:cubicBezTo>
                  <a:lnTo>
                    <a:pt x="1756322" y="2458620"/>
                  </a:lnTo>
                  <a:lnTo>
                    <a:pt x="1756322" y="2991087"/>
                  </a:lnTo>
                  <a:lnTo>
                    <a:pt x="1756322" y="5834706"/>
                  </a:lnTo>
                  <a:lnTo>
                    <a:pt x="0" y="583470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0"/>
                    <a:shade val="30000"/>
                    <a:satMod val="115000"/>
                  </a:schemeClr>
                </a:gs>
                <a:gs pos="50000">
                  <a:schemeClr val="accent1">
                    <a:lumMod val="50000"/>
                    <a:shade val="67500"/>
                    <a:satMod val="115000"/>
                  </a:schemeClr>
                </a:gs>
                <a:gs pos="100000">
                  <a:schemeClr val="accent1">
                    <a:lumMod val="50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 w="15875" cap="rnd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" name="타원 2">
              <a:extLst>
                <a:ext uri="{FF2B5EF4-FFF2-40B4-BE49-F238E27FC236}">
                  <a16:creationId xmlns:a16="http://schemas.microsoft.com/office/drawing/2014/main" id="{491934C2-5715-4DFF-90DE-39B4176D0BED}"/>
                </a:ext>
              </a:extLst>
            </p:cNvPr>
            <p:cNvSpPr/>
            <p:nvPr/>
          </p:nvSpPr>
          <p:spPr>
            <a:xfrm>
              <a:off x="182267" y="5547836"/>
              <a:ext cx="910682" cy="910682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3825">
              <a:solidFill>
                <a:schemeClr val="bg1"/>
              </a:solidFill>
            </a:ln>
            <a:effectLst>
              <a:innerShdw blurRad="152400" dist="330200" dir="108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soft" dir="t"/>
            </a:scene3d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3" name="타원 42">
              <a:extLst>
                <a:ext uri="{FF2B5EF4-FFF2-40B4-BE49-F238E27FC236}">
                  <a16:creationId xmlns:a16="http://schemas.microsoft.com/office/drawing/2014/main" id="{CC9BDAE9-7A2C-483B-BA65-68173C3345C3}"/>
                </a:ext>
              </a:extLst>
            </p:cNvPr>
            <p:cNvSpPr/>
            <p:nvPr/>
          </p:nvSpPr>
          <p:spPr>
            <a:xfrm>
              <a:off x="182267" y="3033445"/>
              <a:ext cx="910682" cy="910682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3825">
              <a:solidFill>
                <a:schemeClr val="bg1"/>
              </a:solidFill>
            </a:ln>
            <a:effectLst>
              <a:innerShdw blurRad="152400" dist="330200" dir="108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soft" dir="t"/>
            </a:scene3d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79A859A3-88C5-4F65-9109-847FF36A40B8}"/>
              </a:ext>
            </a:extLst>
          </p:cNvPr>
          <p:cNvSpPr txBox="1"/>
          <p:nvPr/>
        </p:nvSpPr>
        <p:spPr>
          <a:xfrm>
            <a:off x="2412769" y="770956"/>
            <a:ext cx="6097554" cy="791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700" kern="0" dirty="0">
                <a:solidFill>
                  <a:prstClr val="white"/>
                </a:solidFill>
              </a:rPr>
              <a:t>PAPOZIP</a:t>
            </a:r>
            <a:r>
              <a:rPr lang="ja-JP" altLang="en-US" sz="7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700" kern="0" dirty="0">
                <a:solidFill>
                  <a:prstClr val="white"/>
                </a:solidFill>
              </a:rPr>
              <a:t>ppt</a:t>
            </a:r>
            <a:r>
              <a:rPr lang="ja-JP" altLang="en-US" sz="7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700" kern="0" dirty="0">
              <a:solidFill>
                <a:prstClr val="white"/>
              </a:solidFill>
            </a:endParaRPr>
          </a:p>
        </p:txBody>
      </p:sp>
      <p:graphicFrame>
        <p:nvGraphicFramePr>
          <p:cNvPr id="42" name="차트 41">
            <a:extLst>
              <a:ext uri="{FF2B5EF4-FFF2-40B4-BE49-F238E27FC236}">
                <a16:creationId xmlns:a16="http://schemas.microsoft.com/office/drawing/2014/main" id="{DE9E9F55-2344-49D3-8325-DD6E6DEDC5CB}"/>
              </a:ext>
            </a:extLst>
          </p:cNvPr>
          <p:cNvGraphicFramePr/>
          <p:nvPr/>
        </p:nvGraphicFramePr>
        <p:xfrm>
          <a:off x="2315614" y="1712572"/>
          <a:ext cx="9436100" cy="3649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" name="타원 43"/>
          <p:cNvSpPr/>
          <p:nvPr/>
        </p:nvSpPr>
        <p:spPr>
          <a:xfrm>
            <a:off x="5725877" y="2821775"/>
            <a:ext cx="1049285" cy="1049285"/>
          </a:xfrm>
          <a:prstGeom prst="ellipse">
            <a:avLst/>
          </a:prstGeom>
          <a:noFill/>
          <a:ln w="28575">
            <a:solidFill>
              <a:srgbClr val="14B9B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5" name="모서리가 둥근 사각형 설명선 44"/>
          <p:cNvSpPr/>
          <p:nvPr/>
        </p:nvSpPr>
        <p:spPr>
          <a:xfrm>
            <a:off x="3990259" y="2973717"/>
            <a:ext cx="1282568" cy="360000"/>
          </a:xfrm>
          <a:prstGeom prst="wedgeRoundRectCallout">
            <a:avLst>
              <a:gd name="adj1" fmla="val 73285"/>
              <a:gd name="adj2" fmla="val 44119"/>
              <a:gd name="adj3" fmla="val 16667"/>
            </a:avLst>
          </a:prstGeom>
          <a:solidFill>
            <a:srgbClr val="14B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prstClr val="white"/>
                </a:solidFill>
              </a:rPr>
              <a:t>CONTENTS </a:t>
            </a:r>
            <a:r>
              <a:rPr lang="en-US" altLang="ko-KR" sz="1050" b="1" dirty="0">
                <a:solidFill>
                  <a:prstClr val="white"/>
                </a:solidFill>
              </a:rPr>
              <a:t>50% </a:t>
            </a:r>
            <a:endParaRPr lang="ko-KR" altLang="en-US" sz="105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53785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와이드스크린</PresentationFormat>
  <Paragraphs>5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游ゴシック</vt:lpstr>
      <vt:lpstr>맑은 고딕</vt:lpstr>
      <vt:lpstr>Arial</vt:lpstr>
      <vt:lpstr>1_Office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2021-06-16T15:06:40Z</dcterms:created>
  <dcterms:modified xsi:type="dcterms:W3CDTF">2025-03-31T04:09:24Z</dcterms:modified>
</cp:coreProperties>
</file>