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수량</c:v>
                </c:pt>
              </c:strCache>
            </c:strRef>
          </c:tx>
          <c:spPr>
            <a:ln w="19050">
              <a:solidFill>
                <a:schemeClr val="tx2">
                  <a:lumMod val="75000"/>
                </a:schemeClr>
              </a:solidFill>
            </a:ln>
          </c:spPr>
          <c:marker>
            <c:spPr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xVal>
            <c:strRef>
              <c:f>Sheet1!$A$2:$A$6</c:f>
              <c:strCache>
                <c:ptCount val="5"/>
                <c:pt idx="0">
                  <c:v>가</c:v>
                </c:pt>
                <c:pt idx="1">
                  <c:v>나</c:v>
                </c:pt>
                <c:pt idx="2">
                  <c:v>다</c:v>
                </c:pt>
                <c:pt idx="3">
                  <c:v>라</c:v>
                </c:pt>
                <c:pt idx="4">
                  <c:v>마</c:v>
                </c:pt>
              </c:strCache>
            </c:str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11</c:v>
                </c:pt>
                <c:pt idx="3">
                  <c:v>8</c:v>
                </c:pt>
                <c:pt idx="4">
                  <c:v>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7FC-400E-B799-664A18AE9A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수량2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circle"/>
            <c:size val="5"/>
            <c:spPr>
              <a:ln>
                <a:solidFill>
                  <a:srgbClr val="00B0F0"/>
                </a:solidFill>
              </a:ln>
            </c:spPr>
          </c:marker>
          <c:xVal>
            <c:strRef>
              <c:f>Sheet1!$A$2:$A$6</c:f>
              <c:strCache>
                <c:ptCount val="5"/>
                <c:pt idx="0">
                  <c:v>가</c:v>
                </c:pt>
                <c:pt idx="1">
                  <c:v>나</c:v>
                </c:pt>
                <c:pt idx="2">
                  <c:v>다</c:v>
                </c:pt>
                <c:pt idx="3">
                  <c:v>라</c:v>
                </c:pt>
                <c:pt idx="4">
                  <c:v>마</c:v>
                </c:pt>
              </c:strCache>
            </c:str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32</c:v>
                </c:pt>
                <c:pt idx="2">
                  <c:v>38</c:v>
                </c:pt>
                <c:pt idx="3">
                  <c:v>33</c:v>
                </c:pt>
                <c:pt idx="4">
                  <c:v>35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7FC-400E-B799-664A18AE9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4880496"/>
        <c:axId val="904868528"/>
      </c:scatterChart>
      <c:valAx>
        <c:axId val="904880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4868528"/>
        <c:crosses val="autoZero"/>
        <c:crossBetween val="midCat"/>
      </c:valAx>
      <c:valAx>
        <c:axId val="904868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488049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086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9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3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0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0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1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1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1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2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그룹 25">
            <a:extLst>
              <a:ext uri="{FF2B5EF4-FFF2-40B4-BE49-F238E27FC236}">
                <a16:creationId xmlns:a16="http://schemas.microsoft.com/office/drawing/2014/main" id="{2F232FC4-1842-453F-BFDB-296DD28BB5B6}"/>
              </a:ext>
            </a:extLst>
          </p:cNvPr>
          <p:cNvGrpSpPr/>
          <p:nvPr/>
        </p:nvGrpSpPr>
        <p:grpSpPr>
          <a:xfrm rot="5400000">
            <a:off x="3181758" y="851879"/>
            <a:ext cx="5845688" cy="6219825"/>
            <a:chOff x="419100" y="333375"/>
            <a:chExt cx="5845688" cy="6219825"/>
          </a:xfrm>
        </p:grpSpPr>
        <p:sp>
          <p:nvSpPr>
            <p:cNvPr id="11" name="사각형: 둥근 위쪽 모서리 10">
              <a:extLst>
                <a:ext uri="{FF2B5EF4-FFF2-40B4-BE49-F238E27FC236}">
                  <a16:creationId xmlns:a16="http://schemas.microsoft.com/office/drawing/2014/main" id="{D26AAEB5-84BD-49FF-AB9B-114E868261E4}"/>
                </a:ext>
              </a:extLst>
            </p:cNvPr>
            <p:cNvSpPr/>
            <p:nvPr/>
          </p:nvSpPr>
          <p:spPr>
            <a:xfrm rot="16200000">
              <a:off x="274453" y="515240"/>
              <a:ext cx="6134981" cy="5845688"/>
            </a:xfrm>
            <a:prstGeom prst="round2SameRect">
              <a:avLst>
                <a:gd name="adj1" fmla="val 4197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 w="25400">
              <a:gradFill flip="none" rotWithShape="1">
                <a:gsLst>
                  <a:gs pos="0">
                    <a:srgbClr val="00B0F0"/>
                  </a:gs>
                  <a:gs pos="100000">
                    <a:srgbClr val="FF33CC"/>
                  </a:gs>
                </a:gsLst>
                <a:lin ang="10800000" scaled="1"/>
                <a:tileRect/>
              </a:gradFill>
            </a:ln>
            <a:effectLst>
              <a:outerShdw blurRad="355600" dist="736600" dir="14400000" sx="89000" sy="89000" algn="r" rotWithShape="0">
                <a:srgbClr val="00B0F0">
                  <a:alpha val="1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사각형: 둥근 위쪽 모서리 5">
              <a:extLst>
                <a:ext uri="{FF2B5EF4-FFF2-40B4-BE49-F238E27FC236}">
                  <a16:creationId xmlns:a16="http://schemas.microsoft.com/office/drawing/2014/main" id="{2A8C9601-A0C2-4E69-8ECB-7449FF4F47D1}"/>
                </a:ext>
              </a:extLst>
            </p:cNvPr>
            <p:cNvSpPr/>
            <p:nvPr/>
          </p:nvSpPr>
          <p:spPr>
            <a:xfrm rot="16200000">
              <a:off x="274453" y="515241"/>
              <a:ext cx="6134981" cy="5845688"/>
            </a:xfrm>
            <a:prstGeom prst="round2SameRect">
              <a:avLst>
                <a:gd name="adj1" fmla="val 4208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 w="25400">
              <a:gradFill flip="none" rotWithShape="1">
                <a:gsLst>
                  <a:gs pos="0">
                    <a:srgbClr val="00B0F0"/>
                  </a:gs>
                  <a:gs pos="100000">
                    <a:srgbClr val="FF33CC"/>
                  </a:gs>
                </a:gsLst>
                <a:lin ang="7800000" scaled="0"/>
                <a:tileRect/>
              </a:gradFill>
            </a:ln>
            <a:effectLst>
              <a:innerShdw blurRad="723900" dist="2540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CF5CDBCA-0EB3-45BE-9BA5-30A0C6D8833E}"/>
                </a:ext>
              </a:extLst>
            </p:cNvPr>
            <p:cNvGrpSpPr/>
            <p:nvPr/>
          </p:nvGrpSpPr>
          <p:grpSpPr>
            <a:xfrm>
              <a:off x="3186522" y="333375"/>
              <a:ext cx="617026" cy="0"/>
              <a:chOff x="3186522" y="333375"/>
              <a:chExt cx="617026" cy="0"/>
            </a:xfrm>
          </p:grpSpPr>
          <p:cxnSp>
            <p:nvCxnSpPr>
              <p:cNvPr id="8" name="직선 연결선 7">
                <a:extLst>
                  <a:ext uri="{FF2B5EF4-FFF2-40B4-BE49-F238E27FC236}">
                    <a16:creationId xmlns:a16="http://schemas.microsoft.com/office/drawing/2014/main" id="{B6938BD9-8954-43D6-B906-35CFE66E6E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035" y="333375"/>
                <a:ext cx="504000" cy="0"/>
              </a:xfrm>
              <a:prstGeom prst="line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8EA37914-6941-4D0B-9C12-55FE718D61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6522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연결선 9">
                <a:extLst>
                  <a:ext uri="{FF2B5EF4-FFF2-40B4-BE49-F238E27FC236}">
                    <a16:creationId xmlns:a16="http://schemas.microsoft.com/office/drawing/2014/main" id="{578C07FD-91BC-4DCF-868A-B732EB7D1E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7548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CF59A8D1-B3C2-4123-BBDC-9142002572B6}"/>
                </a:ext>
              </a:extLst>
            </p:cNvPr>
            <p:cNvGrpSpPr/>
            <p:nvPr/>
          </p:nvGrpSpPr>
          <p:grpSpPr>
            <a:xfrm>
              <a:off x="2784373" y="6553200"/>
              <a:ext cx="617026" cy="0"/>
              <a:chOff x="3186522" y="333375"/>
              <a:chExt cx="617026" cy="0"/>
            </a:xfrm>
          </p:grpSpPr>
          <p:cxnSp>
            <p:nvCxnSpPr>
              <p:cNvPr id="14" name="직선 연결선 13">
                <a:extLst>
                  <a:ext uri="{FF2B5EF4-FFF2-40B4-BE49-F238E27FC236}">
                    <a16:creationId xmlns:a16="http://schemas.microsoft.com/office/drawing/2014/main" id="{2E830933-D429-4D62-8D42-0890D5213D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035" y="333375"/>
                <a:ext cx="504000" cy="0"/>
              </a:xfrm>
              <a:prstGeom prst="line">
                <a:avLst/>
              </a:prstGeom>
              <a:ln w="12700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>
                <a:extLst>
                  <a:ext uri="{FF2B5EF4-FFF2-40B4-BE49-F238E27FC236}">
                    <a16:creationId xmlns:a16="http://schemas.microsoft.com/office/drawing/2014/main" id="{3B59C3B9-E949-4285-ABF6-BB8FB738CE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6522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>
                <a:extLst>
                  <a:ext uri="{FF2B5EF4-FFF2-40B4-BE49-F238E27FC236}">
                    <a16:creationId xmlns:a16="http://schemas.microsoft.com/office/drawing/2014/main" id="{4C3F4B18-0947-4076-B93A-84EDF9379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7548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4351CD08-F189-4CB0-8396-AB432BC5D851}"/>
                </a:ext>
              </a:extLst>
            </p:cNvPr>
            <p:cNvGrpSpPr/>
            <p:nvPr/>
          </p:nvGrpSpPr>
          <p:grpSpPr>
            <a:xfrm>
              <a:off x="3527323" y="6553200"/>
              <a:ext cx="617026" cy="0"/>
              <a:chOff x="3186522" y="333375"/>
              <a:chExt cx="617026" cy="0"/>
            </a:xfrm>
          </p:grpSpPr>
          <p:cxnSp>
            <p:nvCxnSpPr>
              <p:cNvPr id="18" name="직선 연결선 17">
                <a:extLst>
                  <a:ext uri="{FF2B5EF4-FFF2-40B4-BE49-F238E27FC236}">
                    <a16:creationId xmlns:a16="http://schemas.microsoft.com/office/drawing/2014/main" id="{35B04D70-FA94-44D3-A1A2-F3C3E70CB8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035" y="333375"/>
                <a:ext cx="504000" cy="0"/>
              </a:xfrm>
              <a:prstGeom prst="line">
                <a:avLst/>
              </a:prstGeom>
              <a:ln w="12700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>
                <a:extLst>
                  <a:ext uri="{FF2B5EF4-FFF2-40B4-BE49-F238E27FC236}">
                    <a16:creationId xmlns:a16="http://schemas.microsoft.com/office/drawing/2014/main" id="{98015B00-BA27-4915-B742-7188ACF18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6522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직선 연결선 19">
                <a:extLst>
                  <a:ext uri="{FF2B5EF4-FFF2-40B4-BE49-F238E27FC236}">
                    <a16:creationId xmlns:a16="http://schemas.microsoft.com/office/drawing/2014/main" id="{F32197ED-93F3-4E1B-B1CD-B7D618A220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7548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사각형: 둥근 위쪽 모서리 23">
              <a:extLst>
                <a:ext uri="{FF2B5EF4-FFF2-40B4-BE49-F238E27FC236}">
                  <a16:creationId xmlns:a16="http://schemas.microsoft.com/office/drawing/2014/main" id="{67807972-C945-4480-BC32-87F1B7C55D86}"/>
                </a:ext>
              </a:extLst>
            </p:cNvPr>
            <p:cNvSpPr/>
            <p:nvPr/>
          </p:nvSpPr>
          <p:spPr>
            <a:xfrm rot="16200000">
              <a:off x="-2381497" y="3199126"/>
              <a:ext cx="6109200" cy="48260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alpha val="20000"/>
              </a:schemeClr>
            </a:solidFill>
            <a:ln w="25400">
              <a:noFill/>
            </a:ln>
            <a:effectLst>
              <a:innerShdw blurRad="723900" dist="2540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D6E54A9B-6D22-41BC-B5A9-F04CBC57781A}"/>
                </a:ext>
              </a:extLst>
            </p:cNvPr>
            <p:cNvGrpSpPr/>
            <p:nvPr/>
          </p:nvGrpSpPr>
          <p:grpSpPr>
            <a:xfrm>
              <a:off x="624950" y="2860091"/>
              <a:ext cx="84616" cy="1159345"/>
              <a:chOff x="634475" y="2717216"/>
              <a:chExt cx="84616" cy="1159345"/>
            </a:xfrm>
          </p:grpSpPr>
          <p:sp>
            <p:nvSpPr>
              <p:cNvPr id="21" name="사각형: 둥근 모서리 20">
                <a:extLst>
                  <a:ext uri="{FF2B5EF4-FFF2-40B4-BE49-F238E27FC236}">
                    <a16:creationId xmlns:a16="http://schemas.microsoft.com/office/drawing/2014/main" id="{11CEC71D-B09A-40BB-929C-EB84A36395BF}"/>
                  </a:ext>
                </a:extLst>
              </p:cNvPr>
              <p:cNvSpPr/>
              <p:nvPr/>
            </p:nvSpPr>
            <p:spPr>
              <a:xfrm>
                <a:off x="634476" y="2717216"/>
                <a:ext cx="84615" cy="1035728"/>
              </a:xfrm>
              <a:prstGeom prst="roundRect">
                <a:avLst>
                  <a:gd name="adj" fmla="val 50000"/>
                </a:avLst>
              </a:prstGeom>
              <a:pattFill prst="pct10">
                <a:fgClr>
                  <a:schemeClr val="tx1">
                    <a:lumMod val="95000"/>
                    <a:lumOff val="5000"/>
                  </a:schemeClr>
                </a:fgClr>
                <a:bgClr>
                  <a:srgbClr val="00B0F0"/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7ADA36A2-7C8F-400D-B4A9-5C71446BAAF3}"/>
                  </a:ext>
                </a:extLst>
              </p:cNvPr>
              <p:cNvSpPr/>
              <p:nvPr/>
            </p:nvSpPr>
            <p:spPr>
              <a:xfrm>
                <a:off x="634475" y="3790161"/>
                <a:ext cx="84615" cy="864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rgbClr val="00B0F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10A8A9E-817D-4827-BD68-E7520C9CB92E}"/>
              </a:ext>
            </a:extLst>
          </p:cNvPr>
          <p:cNvSpPr txBox="1"/>
          <p:nvPr/>
        </p:nvSpPr>
        <p:spPr>
          <a:xfrm>
            <a:off x="3506680" y="3538816"/>
            <a:ext cx="501139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6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PAPOZIP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984E03-8374-4F2C-868B-3AF98C539F58}"/>
              </a:ext>
            </a:extLst>
          </p:cNvPr>
          <p:cNvSpPr txBox="1"/>
          <p:nvPr/>
        </p:nvSpPr>
        <p:spPr>
          <a:xfrm rot="21360000">
            <a:off x="3616171" y="3983940"/>
            <a:ext cx="4955900" cy="230832"/>
          </a:xfrm>
          <a:prstGeom prst="rect">
            <a:avLst/>
          </a:prstGeom>
          <a:solidFill>
            <a:srgbClr val="222A35"/>
          </a:solidFill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と一緒に</a:t>
            </a: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を作る楽しさを感じてください</a:t>
            </a:r>
            <a:endParaRPr lang="en-US" altLang="ko-KR" sz="900" kern="0" dirty="0">
              <a:solidFill>
                <a:prstClr val="white">
                  <a:lumMod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16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그룹 25">
            <a:extLst>
              <a:ext uri="{FF2B5EF4-FFF2-40B4-BE49-F238E27FC236}">
                <a16:creationId xmlns:a16="http://schemas.microsoft.com/office/drawing/2014/main" id="{2F232FC4-1842-453F-BFDB-296DD28BB5B6}"/>
              </a:ext>
            </a:extLst>
          </p:cNvPr>
          <p:cNvGrpSpPr/>
          <p:nvPr/>
        </p:nvGrpSpPr>
        <p:grpSpPr>
          <a:xfrm>
            <a:off x="419100" y="333375"/>
            <a:ext cx="11791950" cy="6219825"/>
            <a:chOff x="419100" y="333375"/>
            <a:chExt cx="11791950" cy="6219825"/>
          </a:xfrm>
        </p:grpSpPr>
        <p:sp>
          <p:nvSpPr>
            <p:cNvPr id="11" name="사각형: 둥근 위쪽 모서리 10">
              <a:extLst>
                <a:ext uri="{FF2B5EF4-FFF2-40B4-BE49-F238E27FC236}">
                  <a16:creationId xmlns:a16="http://schemas.microsoft.com/office/drawing/2014/main" id="{D26AAEB5-84BD-49FF-AB9B-114E868261E4}"/>
                </a:ext>
              </a:extLst>
            </p:cNvPr>
            <p:cNvSpPr/>
            <p:nvPr/>
          </p:nvSpPr>
          <p:spPr>
            <a:xfrm rot="16200000">
              <a:off x="3247584" y="-2457891"/>
              <a:ext cx="6134981" cy="11791950"/>
            </a:xfrm>
            <a:prstGeom prst="round2SameRect">
              <a:avLst>
                <a:gd name="adj1" fmla="val 3936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 w="25400">
              <a:gradFill flip="none" rotWithShape="1">
                <a:gsLst>
                  <a:gs pos="0">
                    <a:srgbClr val="00B0F0"/>
                  </a:gs>
                  <a:gs pos="100000">
                    <a:srgbClr val="FF33CC"/>
                  </a:gs>
                </a:gsLst>
                <a:lin ang="10800000" scaled="1"/>
                <a:tileRect/>
              </a:gradFill>
            </a:ln>
            <a:effectLst>
              <a:outerShdw blurRad="190500" dist="1371600" dir="10800000" sx="90000" sy="90000" algn="r" rotWithShape="0">
                <a:srgbClr val="00B0F0">
                  <a:alpha val="1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사각형: 둥근 위쪽 모서리 5">
              <a:extLst>
                <a:ext uri="{FF2B5EF4-FFF2-40B4-BE49-F238E27FC236}">
                  <a16:creationId xmlns:a16="http://schemas.microsoft.com/office/drawing/2014/main" id="{2A8C9601-A0C2-4E69-8ECB-7449FF4F47D1}"/>
                </a:ext>
              </a:extLst>
            </p:cNvPr>
            <p:cNvSpPr/>
            <p:nvPr/>
          </p:nvSpPr>
          <p:spPr>
            <a:xfrm rot="16200000">
              <a:off x="3247584" y="-2457891"/>
              <a:ext cx="6134981" cy="11791950"/>
            </a:xfrm>
            <a:prstGeom prst="round2SameRect">
              <a:avLst>
                <a:gd name="adj1" fmla="val 4208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 w="25400">
              <a:gradFill flip="none" rotWithShape="1">
                <a:gsLst>
                  <a:gs pos="0">
                    <a:srgbClr val="00B0F0"/>
                  </a:gs>
                  <a:gs pos="100000">
                    <a:srgbClr val="FF33CC"/>
                  </a:gs>
                </a:gsLst>
                <a:lin ang="8400000" scaled="0"/>
                <a:tileRect/>
              </a:gradFill>
            </a:ln>
            <a:effectLst>
              <a:innerShdw blurRad="723900" dist="2540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CF5CDBCA-0EB3-45BE-9BA5-30A0C6D8833E}"/>
                </a:ext>
              </a:extLst>
            </p:cNvPr>
            <p:cNvGrpSpPr/>
            <p:nvPr/>
          </p:nvGrpSpPr>
          <p:grpSpPr>
            <a:xfrm>
              <a:off x="3186522" y="333375"/>
              <a:ext cx="617026" cy="0"/>
              <a:chOff x="3186522" y="333375"/>
              <a:chExt cx="617026" cy="0"/>
            </a:xfrm>
          </p:grpSpPr>
          <p:cxnSp>
            <p:nvCxnSpPr>
              <p:cNvPr id="8" name="직선 연결선 7">
                <a:extLst>
                  <a:ext uri="{FF2B5EF4-FFF2-40B4-BE49-F238E27FC236}">
                    <a16:creationId xmlns:a16="http://schemas.microsoft.com/office/drawing/2014/main" id="{B6938BD9-8954-43D6-B906-35CFE66E6E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035" y="333375"/>
                <a:ext cx="504000" cy="0"/>
              </a:xfrm>
              <a:prstGeom prst="line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8EA37914-6941-4D0B-9C12-55FE718D61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6522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연결선 9">
                <a:extLst>
                  <a:ext uri="{FF2B5EF4-FFF2-40B4-BE49-F238E27FC236}">
                    <a16:creationId xmlns:a16="http://schemas.microsoft.com/office/drawing/2014/main" id="{578C07FD-91BC-4DCF-868A-B732EB7D1E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7548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CF59A8D1-B3C2-4123-BBDC-9142002572B6}"/>
                </a:ext>
              </a:extLst>
            </p:cNvPr>
            <p:cNvGrpSpPr/>
            <p:nvPr/>
          </p:nvGrpSpPr>
          <p:grpSpPr>
            <a:xfrm>
              <a:off x="2784373" y="6553200"/>
              <a:ext cx="617026" cy="0"/>
              <a:chOff x="3186522" y="333375"/>
              <a:chExt cx="617026" cy="0"/>
            </a:xfrm>
          </p:grpSpPr>
          <p:cxnSp>
            <p:nvCxnSpPr>
              <p:cNvPr id="14" name="직선 연결선 13">
                <a:extLst>
                  <a:ext uri="{FF2B5EF4-FFF2-40B4-BE49-F238E27FC236}">
                    <a16:creationId xmlns:a16="http://schemas.microsoft.com/office/drawing/2014/main" id="{2E830933-D429-4D62-8D42-0890D5213D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035" y="333375"/>
                <a:ext cx="504000" cy="0"/>
              </a:xfrm>
              <a:prstGeom prst="line">
                <a:avLst/>
              </a:prstGeom>
              <a:ln w="12700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>
                <a:extLst>
                  <a:ext uri="{FF2B5EF4-FFF2-40B4-BE49-F238E27FC236}">
                    <a16:creationId xmlns:a16="http://schemas.microsoft.com/office/drawing/2014/main" id="{3B59C3B9-E949-4285-ABF6-BB8FB738CE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6522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>
                <a:extLst>
                  <a:ext uri="{FF2B5EF4-FFF2-40B4-BE49-F238E27FC236}">
                    <a16:creationId xmlns:a16="http://schemas.microsoft.com/office/drawing/2014/main" id="{4C3F4B18-0947-4076-B93A-84EDF9379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7548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4351CD08-F189-4CB0-8396-AB432BC5D851}"/>
                </a:ext>
              </a:extLst>
            </p:cNvPr>
            <p:cNvGrpSpPr/>
            <p:nvPr/>
          </p:nvGrpSpPr>
          <p:grpSpPr>
            <a:xfrm>
              <a:off x="3527323" y="6553200"/>
              <a:ext cx="617026" cy="0"/>
              <a:chOff x="3186522" y="333375"/>
              <a:chExt cx="617026" cy="0"/>
            </a:xfrm>
          </p:grpSpPr>
          <p:cxnSp>
            <p:nvCxnSpPr>
              <p:cNvPr id="18" name="직선 연결선 17">
                <a:extLst>
                  <a:ext uri="{FF2B5EF4-FFF2-40B4-BE49-F238E27FC236}">
                    <a16:creationId xmlns:a16="http://schemas.microsoft.com/office/drawing/2014/main" id="{35B04D70-FA94-44D3-A1A2-F3C3E70CB8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035" y="333375"/>
                <a:ext cx="504000" cy="0"/>
              </a:xfrm>
              <a:prstGeom prst="line">
                <a:avLst/>
              </a:prstGeom>
              <a:ln w="12700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>
                <a:extLst>
                  <a:ext uri="{FF2B5EF4-FFF2-40B4-BE49-F238E27FC236}">
                    <a16:creationId xmlns:a16="http://schemas.microsoft.com/office/drawing/2014/main" id="{98015B00-BA27-4915-B742-7188ACF18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6522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직선 연결선 19">
                <a:extLst>
                  <a:ext uri="{FF2B5EF4-FFF2-40B4-BE49-F238E27FC236}">
                    <a16:creationId xmlns:a16="http://schemas.microsoft.com/office/drawing/2014/main" id="{F32197ED-93F3-4E1B-B1CD-B7D618A220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7548" y="333375"/>
                <a:ext cx="36000" cy="0"/>
              </a:xfrm>
              <a:prstGeom prst="line">
                <a:avLst/>
              </a:prstGeom>
              <a:ln w="12700" cap="rnd">
                <a:solidFill>
                  <a:srgbClr val="FF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사각형: 둥근 위쪽 모서리 23">
              <a:extLst>
                <a:ext uri="{FF2B5EF4-FFF2-40B4-BE49-F238E27FC236}">
                  <a16:creationId xmlns:a16="http://schemas.microsoft.com/office/drawing/2014/main" id="{67807972-C945-4480-BC32-87F1B7C55D86}"/>
                </a:ext>
              </a:extLst>
            </p:cNvPr>
            <p:cNvSpPr/>
            <p:nvPr/>
          </p:nvSpPr>
          <p:spPr>
            <a:xfrm rot="16200000">
              <a:off x="-2381497" y="3199126"/>
              <a:ext cx="6109200" cy="48260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alpha val="20000"/>
              </a:schemeClr>
            </a:solidFill>
            <a:ln w="25400">
              <a:noFill/>
            </a:ln>
            <a:effectLst>
              <a:innerShdw blurRad="723900" dist="2540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D6E54A9B-6D22-41BC-B5A9-F04CBC57781A}"/>
                </a:ext>
              </a:extLst>
            </p:cNvPr>
            <p:cNvGrpSpPr/>
            <p:nvPr/>
          </p:nvGrpSpPr>
          <p:grpSpPr>
            <a:xfrm>
              <a:off x="624950" y="2860091"/>
              <a:ext cx="84616" cy="1159345"/>
              <a:chOff x="634475" y="2717216"/>
              <a:chExt cx="84616" cy="1159345"/>
            </a:xfrm>
          </p:grpSpPr>
          <p:sp>
            <p:nvSpPr>
              <p:cNvPr id="21" name="사각형: 둥근 모서리 20">
                <a:extLst>
                  <a:ext uri="{FF2B5EF4-FFF2-40B4-BE49-F238E27FC236}">
                    <a16:creationId xmlns:a16="http://schemas.microsoft.com/office/drawing/2014/main" id="{11CEC71D-B09A-40BB-929C-EB84A36395BF}"/>
                  </a:ext>
                </a:extLst>
              </p:cNvPr>
              <p:cNvSpPr/>
              <p:nvPr/>
            </p:nvSpPr>
            <p:spPr>
              <a:xfrm>
                <a:off x="634476" y="2717216"/>
                <a:ext cx="84615" cy="1035728"/>
              </a:xfrm>
              <a:prstGeom prst="roundRect">
                <a:avLst>
                  <a:gd name="adj" fmla="val 50000"/>
                </a:avLst>
              </a:prstGeom>
              <a:pattFill prst="pct10">
                <a:fgClr>
                  <a:schemeClr val="tx1">
                    <a:lumMod val="95000"/>
                    <a:lumOff val="5000"/>
                  </a:schemeClr>
                </a:fgClr>
                <a:bgClr>
                  <a:srgbClr val="00B0F0"/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7ADA36A2-7C8F-400D-B4A9-5C71446BAAF3}"/>
                  </a:ext>
                </a:extLst>
              </p:cNvPr>
              <p:cNvSpPr/>
              <p:nvPr/>
            </p:nvSpPr>
            <p:spPr>
              <a:xfrm>
                <a:off x="634475" y="3790161"/>
                <a:ext cx="84615" cy="864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rgbClr val="00B0F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10A8A9E-817D-4827-BD68-E7520C9CB92E}"/>
              </a:ext>
            </a:extLst>
          </p:cNvPr>
          <p:cNvSpPr txBox="1"/>
          <p:nvPr/>
        </p:nvSpPr>
        <p:spPr>
          <a:xfrm>
            <a:off x="1059925" y="530602"/>
            <a:ext cx="8073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 PRESENTATION 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900" kern="0" dirty="0">
              <a:solidFill>
                <a:prstClr val="white">
                  <a:lumMod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0" name="차트 39"/>
          <p:cNvGraphicFramePr/>
          <p:nvPr/>
        </p:nvGraphicFramePr>
        <p:xfrm>
          <a:off x="624950" y="2057286"/>
          <a:ext cx="7327900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모서리가 둥근 사각형 설명선 40"/>
          <p:cNvSpPr/>
          <p:nvPr/>
        </p:nvSpPr>
        <p:spPr>
          <a:xfrm>
            <a:off x="5114091" y="1704975"/>
            <a:ext cx="1479857" cy="405439"/>
          </a:xfrm>
          <a:prstGeom prst="wedgeRoundRectCallout">
            <a:avLst>
              <a:gd name="adj1" fmla="val -75245"/>
              <a:gd name="adj2" fmla="val 72341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 50% 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2" name="타원 41"/>
          <p:cNvSpPr/>
          <p:nvPr/>
        </p:nvSpPr>
        <p:spPr>
          <a:xfrm>
            <a:off x="3764257" y="1801214"/>
            <a:ext cx="1049285" cy="1049285"/>
          </a:xfrm>
          <a:prstGeom prst="ellipse">
            <a:avLst/>
          </a:prstGeom>
          <a:solidFill>
            <a:schemeClr val="bg1">
              <a:alpha val="29000"/>
            </a:schemeClr>
          </a:solidFill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타원 42"/>
          <p:cNvSpPr/>
          <p:nvPr/>
        </p:nvSpPr>
        <p:spPr>
          <a:xfrm>
            <a:off x="3916656" y="4519014"/>
            <a:ext cx="696093" cy="696093"/>
          </a:xfrm>
          <a:prstGeom prst="ellipse">
            <a:avLst/>
          </a:prstGeom>
          <a:solidFill>
            <a:schemeClr val="bg1">
              <a:alpha val="29000"/>
            </a:schemeClr>
          </a:solidFill>
          <a:ln w="28575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924149" y="2365751"/>
            <a:ext cx="396480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9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white">
                  <a:lumMod val="9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9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white">
                    <a:lumMod val="95000"/>
                  </a:prstClr>
                </a:solidFill>
              </a:rPr>
              <a:t> 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6946720" y="4867060"/>
            <a:ext cx="396480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9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white">
                  <a:lumMod val="9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9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white">
                    <a:lumMod val="95000"/>
                  </a:prstClr>
                </a:solidFill>
              </a:rPr>
              <a:t> </a:t>
            </a:r>
          </a:p>
        </p:txBody>
      </p:sp>
      <p:sp>
        <p:nvSpPr>
          <p:cNvPr id="46" name="타원 45"/>
          <p:cNvSpPr/>
          <p:nvPr/>
        </p:nvSpPr>
        <p:spPr>
          <a:xfrm>
            <a:off x="6505623" y="2565899"/>
            <a:ext cx="176650" cy="176650"/>
          </a:xfrm>
          <a:prstGeom prst="ellipse">
            <a:avLst/>
          </a:prstGeom>
          <a:solidFill>
            <a:srgbClr val="00B0F0"/>
          </a:solidFill>
          <a:ln w="107950" cmpd="thinThick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557436" y="5126782"/>
            <a:ext cx="176650" cy="17665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07950" cmpd="thinThick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6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341837" y="1996669"/>
            <a:ext cx="2647184" cy="264718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176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240</a:t>
            </a:r>
          </a:p>
        </p:txBody>
      </p:sp>
      <p:sp>
        <p:nvSpPr>
          <p:cNvPr id="6" name="타원 5"/>
          <p:cNvSpPr/>
          <p:nvPr/>
        </p:nvSpPr>
        <p:spPr>
          <a:xfrm>
            <a:off x="6501206" y="1996669"/>
            <a:ext cx="2647184" cy="2647184"/>
          </a:xfrm>
          <a:prstGeom prst="ellipse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51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204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247C4A34-552F-6B0C-909D-45A81CBA071A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E8DA456-63E3-4BB7-00DE-9DB765BAD7A5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788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와이드스크린</PresentationFormat>
  <Paragraphs>17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游ゴシック</vt:lpstr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2021-06-22T14:42:03Z</dcterms:created>
  <dcterms:modified xsi:type="dcterms:W3CDTF">2025-04-06T03:14:25Z</dcterms:modified>
</cp:coreProperties>
</file>