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haansoftxlsx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8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88888888888811181111011174111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solidFill>
              <a:schemeClr val="tx2"/>
            </a:solidFill>
            <a:ln w="19050" cap="rnd">
              <a:noFill/>
              <a:round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93D6FD"/>
              </a:solidFill>
              <a:ln w="19050" cap="rnd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AAD3-410A-A8F8-B803CD4680EC}"/>
              </c:ext>
            </c:extLst>
          </c:dPt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defRPr>
                  </a:pPr>
                  <a:endParaRPr lang="ko-K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AAD3-410A-A8F8-B803CD4680EC}"/>
                </c:ext>
              </c:extLst>
            </c:dLbl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b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defRPr>
                  </a:pPr>
                  <a:endParaRPr lang="ko-K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3103-427E-8C1C-4482FCDA29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tx1">
                        <a:lumMod val="65000"/>
                        <a:lumOff val="35000"/>
                      </a:schemeClr>
                    </a:solidFill>
                  </a:defRPr>
                </a:pPr>
                <a:endParaRPr lang="ko-K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Sheet1!$B$2:$B$13</c:f>
              <c:numCache>
                <c:formatCode>0%</c:formatCode>
                <c:ptCount val="12"/>
                <c:pt idx="0">
                  <c:v>0.3</c:v>
                </c:pt>
                <c:pt idx="1">
                  <c:v>0.2</c:v>
                </c:pt>
                <c:pt idx="2">
                  <c:v>0.5</c:v>
                </c:pt>
                <c:pt idx="3">
                  <c:v>0.6</c:v>
                </c:pt>
                <c:pt idx="4">
                  <c:v>0.7</c:v>
                </c:pt>
                <c:pt idx="5">
                  <c:v>0.88</c:v>
                </c:pt>
                <c:pt idx="6">
                  <c:v>0.6</c:v>
                </c:pt>
                <c:pt idx="7">
                  <c:v>0.42</c:v>
                </c:pt>
                <c:pt idx="8">
                  <c:v>0.52</c:v>
                </c:pt>
                <c:pt idx="9">
                  <c:v>0.65</c:v>
                </c:pt>
                <c:pt idx="10">
                  <c:v>0.32</c:v>
                </c:pt>
                <c:pt idx="11">
                  <c:v>0.45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AD3-410A-A8F8-B803CD4680E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00"/>
        <c:axId val="661167168"/>
        <c:axId val="661163360"/>
      </c:barChart>
      <c:catAx>
        <c:axId val="661167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661163360"/>
        <c:crosses val="autoZero"/>
        <c:auto val="1"/>
        <c:lblAlgn val="ctr"/>
        <c:lblOffset val="100"/>
        <c:noMultiLvlLbl val="0"/>
      </c:catAx>
      <c:valAx>
        <c:axId val="661163360"/>
        <c:scaling>
          <c:orientation val="minMax"/>
        </c:scaling>
        <c:delete val="1"/>
        <c:axPos val="l"/>
        <c:majorGridlines>
          <c:spPr>
            <a:ln w="3175">
              <a:solidFill>
                <a:srgbClr val="E3E5E9"/>
              </a:solidFill>
            </a:ln>
          </c:spPr>
        </c:majorGridlines>
        <c:numFmt formatCode="0%" sourceLinked="1"/>
        <c:majorTickMark val="none"/>
        <c:minorTickMark val="none"/>
        <c:tickLblPos val="nextTo"/>
        <c:crossAx val="661167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>
              <a:lumMod val="85000"/>
            </a:schemeClr>
          </a:solidFill>
        </a:defRPr>
      </a:pPr>
      <a:endParaRPr lang="ko-K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31586BD-0F56-465E-90DD-4F7EB5C22C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62D75AF-8D7E-477A-B06A-773B54B18A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22D08B3-A9A6-4CA5-94A5-60BE4193B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2025-03-30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5B2C64-F6D0-4564-A934-9F517F7C4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3881C62-2657-4643-9CC9-89D68799A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503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098AADC-F389-4BCD-9E52-49B7E6490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1A3D60F-143D-47A7-90DD-8D2052D74E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2913F-34A8-4E19-BE54-298D842C8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2025-03-30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86ADB15-0821-4678-8A84-0615C9618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E5E1647-A311-42C8-900F-03252A535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175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742E21EA-AC61-43C5-AA22-71763E0491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ED08377-D434-4883-933D-05403373BC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76BEFAE-52A5-4771-A24E-66D37EDBF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2025-03-30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7F5FDAD-E360-45AB-9254-5D5A1437A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879758A-1063-49CC-A47B-5A24925A9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144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9BCD5E-CF2F-45CD-A1C5-FACE037AE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6340CAA-7987-4F30-B10A-034CDBA23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08DEE94-B9EB-437B-B87B-4D6343955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2025-03-30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0C7A974-A07A-49C2-B147-F6EC85053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94EDD24-940C-445F-B974-623173FA1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239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55FC26-2554-4ACE-AD62-BF4C0D150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5F7A203-776E-48E1-8F52-E0C061723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22283AA-0163-40C4-BD15-4B5D9779A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2025-03-30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1A8905D-720A-4884-BF88-251296BD5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91F5B7E-479B-4C2C-9C2F-FC3D3BAF2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419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A78C707-FFC8-4A24-BA23-EF9EC4467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2160DF4-3AB1-42B3-8971-B823E5CB29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B6BFC4C-B0FA-4F91-8D27-3D1AF4C2C7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2FAC31B-12B8-44B6-A9E9-8F967BCFB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2025-03-30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FFAD4C5-4E96-46C0-9033-3CF48A722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8F5A243-79AB-498E-9F6B-C0EA9EA19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770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2839153-E8CD-49CF-A352-CE2C89DD0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9D2D86D-B04B-4F6E-8B70-CEEE8EE74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ADF040F-70C5-4670-BDE4-017C92D5B3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002EE54B-8A53-409D-B09E-64BD2F952B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C2B72209-6EC7-4418-A78D-417AB466F5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8F99256C-B33C-4980-B58A-185F1B508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2025-03-30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10D41821-F2CE-4C29-8132-70323EDD6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8C219DB-B597-4742-98CD-2CAE4BE50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90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86D106D-5995-4C96-A34B-80776AE9E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2FF2DA30-6E46-4781-A24E-22BEFDC93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2025-03-30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6E6DFE5-8E83-400E-805F-69D1FE731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DD16593-628A-472D-A9C3-C41BD8886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291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9B1C4D2-3722-4C1D-B0E4-3ABC0DA4C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2025-03-30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3A393B7-AE11-4029-9D65-0BDEFB02D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B9F3B94-79EC-477D-B625-FF12E8701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167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8D40AC1-6795-4CA4-8863-90C130E9F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0AA3D37-5CDD-4F3C-8395-110B38116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E09C48F-85AB-4E64-BEFA-3A18C6A9F9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6C7D03F-6B67-4E51-B669-6A0E67E1E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2025-03-30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85481C9-7778-4E3B-A752-9007B5C85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0C20EB4-E727-4E37-91E3-2D601E7FF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145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50C0D57-3EBF-4D7D-9103-029D562A3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925C662-F8E6-4896-9E6B-19D16B2099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7ED9F6B-4286-432D-A5CB-100E7F7765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BAD39F7-71D8-4D10-B6E7-04E0D95EB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2025-03-30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43C73A8-E25B-4949-B956-80A5EC260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77CE8D1-E11F-4E87-B585-E1E5C9463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262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7718C337-9B27-40D3-A9B2-4005EE7EA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B69189F-28A1-4057-8CE9-3B76810BF9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5F256D8-7BB6-49E2-954E-EF9E05DBF8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2025-03-30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B38B22D-A8A6-4CDF-89EF-E670765EC8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EBBC4C3-52FC-436A-A3AE-F6A5F52B66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309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56371E0A-E3C1-43D8-85D9-A1EC2CA8B4D4}"/>
              </a:ext>
            </a:extLst>
          </p:cNvPr>
          <p:cNvSpPr/>
          <p:nvPr/>
        </p:nvSpPr>
        <p:spPr>
          <a:xfrm>
            <a:off x="0" y="0"/>
            <a:ext cx="12192000" cy="3392488"/>
          </a:xfrm>
          <a:prstGeom prst="rect">
            <a:avLst/>
          </a:prstGeom>
          <a:solidFill>
            <a:srgbClr val="00359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FB9CE167-EE94-4E5B-8400-CBF698EF2F4E}"/>
              </a:ext>
            </a:extLst>
          </p:cNvPr>
          <p:cNvCxnSpPr>
            <a:cxnSpLocks/>
          </p:cNvCxnSpPr>
          <p:nvPr/>
        </p:nvCxnSpPr>
        <p:spPr>
          <a:xfrm>
            <a:off x="0" y="3375025"/>
            <a:ext cx="12192000" cy="0"/>
          </a:xfrm>
          <a:prstGeom prst="line">
            <a:avLst/>
          </a:prstGeom>
          <a:ln w="412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09D6ABF1-6633-4BA8-BAAA-A5C8AD1A22AF}"/>
              </a:ext>
            </a:extLst>
          </p:cNvPr>
          <p:cNvSpPr/>
          <p:nvPr/>
        </p:nvSpPr>
        <p:spPr>
          <a:xfrm>
            <a:off x="292894" y="301228"/>
            <a:ext cx="11606212" cy="6255544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bg1">
                  <a:alpha val="26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31CA73BD-2759-4792-9BAF-6CBAE32498A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654590" y="75560"/>
            <a:ext cx="132372" cy="140525"/>
            <a:chOff x="4594" y="900"/>
            <a:chExt cx="276" cy="293"/>
          </a:xfrm>
          <a:solidFill>
            <a:schemeClr val="bg1"/>
          </a:solidFill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F75D8778-5045-4188-BCC3-04456377D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4" y="900"/>
              <a:ext cx="102" cy="91"/>
            </a:xfrm>
            <a:custGeom>
              <a:avLst/>
              <a:gdLst>
                <a:gd name="T0" fmla="*/ 72 w 307"/>
                <a:gd name="T1" fmla="*/ 263 h 273"/>
                <a:gd name="T2" fmla="*/ 91 w 307"/>
                <a:gd name="T3" fmla="*/ 236 h 273"/>
                <a:gd name="T4" fmla="*/ 139 w 307"/>
                <a:gd name="T5" fmla="*/ 187 h 273"/>
                <a:gd name="T6" fmla="*/ 193 w 307"/>
                <a:gd name="T7" fmla="*/ 148 h 273"/>
                <a:gd name="T8" fmla="*/ 255 w 307"/>
                <a:gd name="T9" fmla="*/ 119 h 273"/>
                <a:gd name="T10" fmla="*/ 290 w 307"/>
                <a:gd name="T11" fmla="*/ 110 h 273"/>
                <a:gd name="T12" fmla="*/ 299 w 307"/>
                <a:gd name="T13" fmla="*/ 106 h 273"/>
                <a:gd name="T14" fmla="*/ 305 w 307"/>
                <a:gd name="T15" fmla="*/ 97 h 273"/>
                <a:gd name="T16" fmla="*/ 307 w 307"/>
                <a:gd name="T17" fmla="*/ 87 h 273"/>
                <a:gd name="T18" fmla="*/ 303 w 307"/>
                <a:gd name="T19" fmla="*/ 77 h 273"/>
                <a:gd name="T20" fmla="*/ 292 w 307"/>
                <a:gd name="T21" fmla="*/ 60 h 273"/>
                <a:gd name="T22" fmla="*/ 263 w 307"/>
                <a:gd name="T23" fmla="*/ 33 h 273"/>
                <a:gd name="T24" fmla="*/ 227 w 307"/>
                <a:gd name="T25" fmla="*/ 13 h 273"/>
                <a:gd name="T26" fmla="*/ 186 w 307"/>
                <a:gd name="T27" fmla="*/ 1 h 273"/>
                <a:gd name="T28" fmla="*/ 165 w 307"/>
                <a:gd name="T29" fmla="*/ 0 h 273"/>
                <a:gd name="T30" fmla="*/ 131 w 307"/>
                <a:gd name="T31" fmla="*/ 3 h 273"/>
                <a:gd name="T32" fmla="*/ 72 w 307"/>
                <a:gd name="T33" fmla="*/ 27 h 273"/>
                <a:gd name="T34" fmla="*/ 27 w 307"/>
                <a:gd name="T35" fmla="*/ 72 h 273"/>
                <a:gd name="T36" fmla="*/ 3 w 307"/>
                <a:gd name="T37" fmla="*/ 131 h 273"/>
                <a:gd name="T38" fmla="*/ 0 w 307"/>
                <a:gd name="T39" fmla="*/ 164 h 273"/>
                <a:gd name="T40" fmla="*/ 1 w 307"/>
                <a:gd name="T41" fmla="*/ 192 h 273"/>
                <a:gd name="T42" fmla="*/ 20 w 307"/>
                <a:gd name="T43" fmla="*/ 243 h 273"/>
                <a:gd name="T44" fmla="*/ 36 w 307"/>
                <a:gd name="T45" fmla="*/ 266 h 273"/>
                <a:gd name="T46" fmla="*/ 43 w 307"/>
                <a:gd name="T47" fmla="*/ 273 h 273"/>
                <a:gd name="T48" fmla="*/ 53 w 307"/>
                <a:gd name="T49" fmla="*/ 273 h 273"/>
                <a:gd name="T50" fmla="*/ 65 w 307"/>
                <a:gd name="T51" fmla="*/ 271 h 273"/>
                <a:gd name="T52" fmla="*/ 72 w 307"/>
                <a:gd name="T53" fmla="*/ 263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07" h="273">
                  <a:moveTo>
                    <a:pt x="72" y="263"/>
                  </a:moveTo>
                  <a:lnTo>
                    <a:pt x="91" y="236"/>
                  </a:lnTo>
                  <a:lnTo>
                    <a:pt x="139" y="187"/>
                  </a:lnTo>
                  <a:lnTo>
                    <a:pt x="193" y="148"/>
                  </a:lnTo>
                  <a:lnTo>
                    <a:pt x="255" y="119"/>
                  </a:lnTo>
                  <a:lnTo>
                    <a:pt x="290" y="110"/>
                  </a:lnTo>
                  <a:lnTo>
                    <a:pt x="299" y="106"/>
                  </a:lnTo>
                  <a:lnTo>
                    <a:pt x="305" y="97"/>
                  </a:lnTo>
                  <a:lnTo>
                    <a:pt x="307" y="87"/>
                  </a:lnTo>
                  <a:lnTo>
                    <a:pt x="303" y="77"/>
                  </a:lnTo>
                  <a:lnTo>
                    <a:pt x="292" y="60"/>
                  </a:lnTo>
                  <a:lnTo>
                    <a:pt x="263" y="33"/>
                  </a:lnTo>
                  <a:lnTo>
                    <a:pt x="227" y="13"/>
                  </a:lnTo>
                  <a:lnTo>
                    <a:pt x="186" y="1"/>
                  </a:lnTo>
                  <a:lnTo>
                    <a:pt x="165" y="0"/>
                  </a:lnTo>
                  <a:lnTo>
                    <a:pt x="131" y="3"/>
                  </a:lnTo>
                  <a:lnTo>
                    <a:pt x="72" y="27"/>
                  </a:lnTo>
                  <a:lnTo>
                    <a:pt x="27" y="72"/>
                  </a:lnTo>
                  <a:lnTo>
                    <a:pt x="3" y="131"/>
                  </a:lnTo>
                  <a:lnTo>
                    <a:pt x="0" y="164"/>
                  </a:lnTo>
                  <a:lnTo>
                    <a:pt x="1" y="192"/>
                  </a:lnTo>
                  <a:lnTo>
                    <a:pt x="20" y="243"/>
                  </a:lnTo>
                  <a:lnTo>
                    <a:pt x="36" y="266"/>
                  </a:lnTo>
                  <a:lnTo>
                    <a:pt x="43" y="273"/>
                  </a:lnTo>
                  <a:lnTo>
                    <a:pt x="53" y="273"/>
                  </a:lnTo>
                  <a:lnTo>
                    <a:pt x="65" y="271"/>
                  </a:lnTo>
                  <a:lnTo>
                    <a:pt x="72" y="26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03954099-3EC0-41DA-A1A5-5502F0669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8" y="900"/>
              <a:ext cx="102" cy="90"/>
            </a:xfrm>
            <a:custGeom>
              <a:avLst/>
              <a:gdLst>
                <a:gd name="T0" fmla="*/ 143 w 307"/>
                <a:gd name="T1" fmla="*/ 0 h 271"/>
                <a:gd name="T2" fmla="*/ 121 w 307"/>
                <a:gd name="T3" fmla="*/ 1 h 271"/>
                <a:gd name="T4" fmla="*/ 81 w 307"/>
                <a:gd name="T5" fmla="*/ 11 h 271"/>
                <a:gd name="T6" fmla="*/ 46 w 307"/>
                <a:gd name="T7" fmla="*/ 31 h 271"/>
                <a:gd name="T8" fmla="*/ 16 w 307"/>
                <a:gd name="T9" fmla="*/ 60 h 271"/>
                <a:gd name="T10" fmla="*/ 4 w 307"/>
                <a:gd name="T11" fmla="*/ 76 h 271"/>
                <a:gd name="T12" fmla="*/ 0 w 307"/>
                <a:gd name="T13" fmla="*/ 86 h 271"/>
                <a:gd name="T14" fmla="*/ 3 w 307"/>
                <a:gd name="T15" fmla="*/ 96 h 271"/>
                <a:gd name="T16" fmla="*/ 9 w 307"/>
                <a:gd name="T17" fmla="*/ 106 h 271"/>
                <a:gd name="T18" fmla="*/ 19 w 307"/>
                <a:gd name="T19" fmla="*/ 110 h 271"/>
                <a:gd name="T20" fmla="*/ 52 w 307"/>
                <a:gd name="T21" fmla="*/ 119 h 271"/>
                <a:gd name="T22" fmla="*/ 115 w 307"/>
                <a:gd name="T23" fmla="*/ 148 h 271"/>
                <a:gd name="T24" fmla="*/ 170 w 307"/>
                <a:gd name="T25" fmla="*/ 187 h 271"/>
                <a:gd name="T26" fmla="*/ 218 w 307"/>
                <a:gd name="T27" fmla="*/ 234 h 271"/>
                <a:gd name="T28" fmla="*/ 237 w 307"/>
                <a:gd name="T29" fmla="*/ 261 h 271"/>
                <a:gd name="T30" fmla="*/ 245 w 307"/>
                <a:gd name="T31" fmla="*/ 270 h 271"/>
                <a:gd name="T32" fmla="*/ 255 w 307"/>
                <a:gd name="T33" fmla="*/ 271 h 271"/>
                <a:gd name="T34" fmla="*/ 266 w 307"/>
                <a:gd name="T35" fmla="*/ 270 h 271"/>
                <a:gd name="T36" fmla="*/ 274 w 307"/>
                <a:gd name="T37" fmla="*/ 263 h 271"/>
                <a:gd name="T38" fmla="*/ 289 w 307"/>
                <a:gd name="T39" fmla="*/ 241 h 271"/>
                <a:gd name="T40" fmla="*/ 306 w 307"/>
                <a:gd name="T41" fmla="*/ 191 h 271"/>
                <a:gd name="T42" fmla="*/ 307 w 307"/>
                <a:gd name="T43" fmla="*/ 164 h 271"/>
                <a:gd name="T44" fmla="*/ 306 w 307"/>
                <a:gd name="T45" fmla="*/ 131 h 271"/>
                <a:gd name="T46" fmla="*/ 280 w 307"/>
                <a:gd name="T47" fmla="*/ 72 h 271"/>
                <a:gd name="T48" fmla="*/ 235 w 307"/>
                <a:gd name="T49" fmla="*/ 27 h 271"/>
                <a:gd name="T50" fmla="*/ 178 w 307"/>
                <a:gd name="T51" fmla="*/ 3 h 271"/>
                <a:gd name="T52" fmla="*/ 143 w 307"/>
                <a:gd name="T53" fmla="*/ 0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07" h="271">
                  <a:moveTo>
                    <a:pt x="143" y="0"/>
                  </a:moveTo>
                  <a:lnTo>
                    <a:pt x="121" y="1"/>
                  </a:lnTo>
                  <a:lnTo>
                    <a:pt x="81" y="11"/>
                  </a:lnTo>
                  <a:lnTo>
                    <a:pt x="46" y="31"/>
                  </a:lnTo>
                  <a:lnTo>
                    <a:pt x="16" y="60"/>
                  </a:lnTo>
                  <a:lnTo>
                    <a:pt x="4" y="76"/>
                  </a:lnTo>
                  <a:lnTo>
                    <a:pt x="0" y="86"/>
                  </a:lnTo>
                  <a:lnTo>
                    <a:pt x="3" y="96"/>
                  </a:lnTo>
                  <a:lnTo>
                    <a:pt x="9" y="106"/>
                  </a:lnTo>
                  <a:lnTo>
                    <a:pt x="19" y="110"/>
                  </a:lnTo>
                  <a:lnTo>
                    <a:pt x="52" y="119"/>
                  </a:lnTo>
                  <a:lnTo>
                    <a:pt x="115" y="148"/>
                  </a:lnTo>
                  <a:lnTo>
                    <a:pt x="170" y="187"/>
                  </a:lnTo>
                  <a:lnTo>
                    <a:pt x="218" y="234"/>
                  </a:lnTo>
                  <a:lnTo>
                    <a:pt x="237" y="261"/>
                  </a:lnTo>
                  <a:lnTo>
                    <a:pt x="245" y="270"/>
                  </a:lnTo>
                  <a:lnTo>
                    <a:pt x="255" y="271"/>
                  </a:lnTo>
                  <a:lnTo>
                    <a:pt x="266" y="270"/>
                  </a:lnTo>
                  <a:lnTo>
                    <a:pt x="274" y="263"/>
                  </a:lnTo>
                  <a:lnTo>
                    <a:pt x="289" y="241"/>
                  </a:lnTo>
                  <a:lnTo>
                    <a:pt x="306" y="191"/>
                  </a:lnTo>
                  <a:lnTo>
                    <a:pt x="307" y="164"/>
                  </a:lnTo>
                  <a:lnTo>
                    <a:pt x="306" y="131"/>
                  </a:lnTo>
                  <a:lnTo>
                    <a:pt x="280" y="72"/>
                  </a:lnTo>
                  <a:lnTo>
                    <a:pt x="235" y="27"/>
                  </a:lnTo>
                  <a:lnTo>
                    <a:pt x="178" y="3"/>
                  </a:lnTo>
                  <a:lnTo>
                    <a:pt x="14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A38CB1AB-8907-4C65-9554-55A5FC8DD06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12" y="947"/>
              <a:ext cx="241" cy="246"/>
            </a:xfrm>
            <a:custGeom>
              <a:avLst/>
              <a:gdLst>
                <a:gd name="T0" fmla="*/ 722 w 725"/>
                <a:gd name="T1" fmla="*/ 313 h 737"/>
                <a:gd name="T2" fmla="*/ 679 w 725"/>
                <a:gd name="T3" fmla="*/ 187 h 737"/>
                <a:gd name="T4" fmla="*/ 604 w 725"/>
                <a:gd name="T5" fmla="*/ 90 h 737"/>
                <a:gd name="T6" fmla="*/ 459 w 725"/>
                <a:gd name="T7" fmla="*/ 13 h 737"/>
                <a:gd name="T8" fmla="*/ 390 w 725"/>
                <a:gd name="T9" fmla="*/ 1 h 737"/>
                <a:gd name="T10" fmla="*/ 334 w 725"/>
                <a:gd name="T11" fmla="*/ 1 h 737"/>
                <a:gd name="T12" fmla="*/ 263 w 725"/>
                <a:gd name="T13" fmla="*/ 13 h 737"/>
                <a:gd name="T14" fmla="*/ 120 w 725"/>
                <a:gd name="T15" fmla="*/ 92 h 737"/>
                <a:gd name="T16" fmla="*/ 45 w 725"/>
                <a:gd name="T17" fmla="*/ 188 h 737"/>
                <a:gd name="T18" fmla="*/ 3 w 725"/>
                <a:gd name="T19" fmla="*/ 313 h 737"/>
                <a:gd name="T20" fmla="*/ 2 w 725"/>
                <a:gd name="T21" fmla="*/ 399 h 737"/>
                <a:gd name="T22" fmla="*/ 51 w 725"/>
                <a:gd name="T23" fmla="*/ 543 h 737"/>
                <a:gd name="T24" fmla="*/ 123 w 725"/>
                <a:gd name="T25" fmla="*/ 630 h 737"/>
                <a:gd name="T26" fmla="*/ 84 w 725"/>
                <a:gd name="T27" fmla="*/ 687 h 737"/>
                <a:gd name="T28" fmla="*/ 103 w 725"/>
                <a:gd name="T29" fmla="*/ 729 h 737"/>
                <a:gd name="T30" fmla="*/ 126 w 725"/>
                <a:gd name="T31" fmla="*/ 737 h 737"/>
                <a:gd name="T32" fmla="*/ 153 w 725"/>
                <a:gd name="T33" fmla="*/ 727 h 737"/>
                <a:gd name="T34" fmla="*/ 189 w 725"/>
                <a:gd name="T35" fmla="*/ 677 h 737"/>
                <a:gd name="T36" fmla="*/ 316 w 725"/>
                <a:gd name="T37" fmla="*/ 719 h 737"/>
                <a:gd name="T38" fmla="*/ 409 w 725"/>
                <a:gd name="T39" fmla="*/ 719 h 737"/>
                <a:gd name="T40" fmla="*/ 536 w 725"/>
                <a:gd name="T41" fmla="*/ 677 h 737"/>
                <a:gd name="T42" fmla="*/ 572 w 725"/>
                <a:gd name="T43" fmla="*/ 727 h 737"/>
                <a:gd name="T44" fmla="*/ 599 w 725"/>
                <a:gd name="T45" fmla="*/ 737 h 737"/>
                <a:gd name="T46" fmla="*/ 622 w 725"/>
                <a:gd name="T47" fmla="*/ 729 h 737"/>
                <a:gd name="T48" fmla="*/ 640 w 725"/>
                <a:gd name="T49" fmla="*/ 687 h 737"/>
                <a:gd name="T50" fmla="*/ 602 w 725"/>
                <a:gd name="T51" fmla="*/ 630 h 737"/>
                <a:gd name="T52" fmla="*/ 674 w 725"/>
                <a:gd name="T53" fmla="*/ 543 h 737"/>
                <a:gd name="T54" fmla="*/ 723 w 725"/>
                <a:gd name="T55" fmla="*/ 399 h 737"/>
                <a:gd name="T56" fmla="*/ 363 w 725"/>
                <a:gd name="T57" fmla="*/ 619 h 737"/>
                <a:gd name="T58" fmla="*/ 285 w 725"/>
                <a:gd name="T59" fmla="*/ 608 h 737"/>
                <a:gd name="T60" fmla="*/ 197 w 725"/>
                <a:gd name="T61" fmla="*/ 561 h 737"/>
                <a:gd name="T62" fmla="*/ 133 w 725"/>
                <a:gd name="T63" fmla="*/ 484 h 737"/>
                <a:gd name="T64" fmla="*/ 103 w 725"/>
                <a:gd name="T65" fmla="*/ 386 h 737"/>
                <a:gd name="T66" fmla="*/ 103 w 725"/>
                <a:gd name="T67" fmla="*/ 328 h 737"/>
                <a:gd name="T68" fmla="*/ 133 w 725"/>
                <a:gd name="T69" fmla="*/ 237 h 737"/>
                <a:gd name="T70" fmla="*/ 188 w 725"/>
                <a:gd name="T71" fmla="*/ 166 h 737"/>
                <a:gd name="T72" fmla="*/ 292 w 725"/>
                <a:gd name="T73" fmla="*/ 110 h 737"/>
                <a:gd name="T74" fmla="*/ 342 w 725"/>
                <a:gd name="T75" fmla="*/ 102 h 737"/>
                <a:gd name="T76" fmla="*/ 381 w 725"/>
                <a:gd name="T77" fmla="*/ 102 h 737"/>
                <a:gd name="T78" fmla="*/ 431 w 725"/>
                <a:gd name="T79" fmla="*/ 109 h 737"/>
                <a:gd name="T80" fmla="*/ 536 w 725"/>
                <a:gd name="T81" fmla="*/ 166 h 737"/>
                <a:gd name="T82" fmla="*/ 592 w 725"/>
                <a:gd name="T83" fmla="*/ 237 h 737"/>
                <a:gd name="T84" fmla="*/ 622 w 725"/>
                <a:gd name="T85" fmla="*/ 328 h 737"/>
                <a:gd name="T86" fmla="*/ 622 w 725"/>
                <a:gd name="T87" fmla="*/ 386 h 737"/>
                <a:gd name="T88" fmla="*/ 592 w 725"/>
                <a:gd name="T89" fmla="*/ 484 h 737"/>
                <a:gd name="T90" fmla="*/ 529 w 725"/>
                <a:gd name="T91" fmla="*/ 561 h 737"/>
                <a:gd name="T92" fmla="*/ 441 w 725"/>
                <a:gd name="T93" fmla="*/ 608 h 737"/>
                <a:gd name="T94" fmla="*/ 363 w 725"/>
                <a:gd name="T95" fmla="*/ 619 h 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725" h="737">
                  <a:moveTo>
                    <a:pt x="725" y="361"/>
                  </a:moveTo>
                  <a:lnTo>
                    <a:pt x="722" y="313"/>
                  </a:lnTo>
                  <a:lnTo>
                    <a:pt x="699" y="225"/>
                  </a:lnTo>
                  <a:lnTo>
                    <a:pt x="679" y="187"/>
                  </a:lnTo>
                  <a:lnTo>
                    <a:pt x="659" y="151"/>
                  </a:lnTo>
                  <a:lnTo>
                    <a:pt x="604" y="90"/>
                  </a:lnTo>
                  <a:lnTo>
                    <a:pt x="536" y="44"/>
                  </a:lnTo>
                  <a:lnTo>
                    <a:pt x="459" y="13"/>
                  </a:lnTo>
                  <a:lnTo>
                    <a:pt x="418" y="4"/>
                  </a:lnTo>
                  <a:lnTo>
                    <a:pt x="390" y="1"/>
                  </a:lnTo>
                  <a:lnTo>
                    <a:pt x="363" y="0"/>
                  </a:lnTo>
                  <a:lnTo>
                    <a:pt x="334" y="1"/>
                  </a:lnTo>
                  <a:lnTo>
                    <a:pt x="305" y="5"/>
                  </a:lnTo>
                  <a:lnTo>
                    <a:pt x="263" y="13"/>
                  </a:lnTo>
                  <a:lnTo>
                    <a:pt x="187" y="44"/>
                  </a:lnTo>
                  <a:lnTo>
                    <a:pt x="120" y="92"/>
                  </a:lnTo>
                  <a:lnTo>
                    <a:pt x="67" y="152"/>
                  </a:lnTo>
                  <a:lnTo>
                    <a:pt x="45" y="188"/>
                  </a:lnTo>
                  <a:lnTo>
                    <a:pt x="25" y="227"/>
                  </a:lnTo>
                  <a:lnTo>
                    <a:pt x="3" y="313"/>
                  </a:lnTo>
                  <a:lnTo>
                    <a:pt x="0" y="361"/>
                  </a:lnTo>
                  <a:lnTo>
                    <a:pt x="2" y="399"/>
                  </a:lnTo>
                  <a:lnTo>
                    <a:pt x="19" y="476"/>
                  </a:lnTo>
                  <a:lnTo>
                    <a:pt x="51" y="543"/>
                  </a:lnTo>
                  <a:lnTo>
                    <a:pt x="96" y="604"/>
                  </a:lnTo>
                  <a:lnTo>
                    <a:pt x="123" y="630"/>
                  </a:lnTo>
                  <a:lnTo>
                    <a:pt x="93" y="673"/>
                  </a:lnTo>
                  <a:lnTo>
                    <a:pt x="84" y="687"/>
                  </a:lnTo>
                  <a:lnTo>
                    <a:pt x="90" y="719"/>
                  </a:lnTo>
                  <a:lnTo>
                    <a:pt x="103" y="729"/>
                  </a:lnTo>
                  <a:lnTo>
                    <a:pt x="113" y="736"/>
                  </a:lnTo>
                  <a:lnTo>
                    <a:pt x="126" y="737"/>
                  </a:lnTo>
                  <a:lnTo>
                    <a:pt x="136" y="736"/>
                  </a:lnTo>
                  <a:lnTo>
                    <a:pt x="153" y="727"/>
                  </a:lnTo>
                  <a:lnTo>
                    <a:pt x="159" y="720"/>
                  </a:lnTo>
                  <a:lnTo>
                    <a:pt x="189" y="677"/>
                  </a:lnTo>
                  <a:lnTo>
                    <a:pt x="230" y="696"/>
                  </a:lnTo>
                  <a:lnTo>
                    <a:pt x="316" y="719"/>
                  </a:lnTo>
                  <a:lnTo>
                    <a:pt x="363" y="720"/>
                  </a:lnTo>
                  <a:lnTo>
                    <a:pt x="409" y="719"/>
                  </a:lnTo>
                  <a:lnTo>
                    <a:pt x="495" y="696"/>
                  </a:lnTo>
                  <a:lnTo>
                    <a:pt x="536" y="677"/>
                  </a:lnTo>
                  <a:lnTo>
                    <a:pt x="566" y="720"/>
                  </a:lnTo>
                  <a:lnTo>
                    <a:pt x="572" y="727"/>
                  </a:lnTo>
                  <a:lnTo>
                    <a:pt x="589" y="736"/>
                  </a:lnTo>
                  <a:lnTo>
                    <a:pt x="599" y="737"/>
                  </a:lnTo>
                  <a:lnTo>
                    <a:pt x="612" y="736"/>
                  </a:lnTo>
                  <a:lnTo>
                    <a:pt x="622" y="729"/>
                  </a:lnTo>
                  <a:lnTo>
                    <a:pt x="635" y="719"/>
                  </a:lnTo>
                  <a:lnTo>
                    <a:pt x="640" y="687"/>
                  </a:lnTo>
                  <a:lnTo>
                    <a:pt x="633" y="673"/>
                  </a:lnTo>
                  <a:lnTo>
                    <a:pt x="602" y="630"/>
                  </a:lnTo>
                  <a:lnTo>
                    <a:pt x="630" y="604"/>
                  </a:lnTo>
                  <a:lnTo>
                    <a:pt x="674" y="543"/>
                  </a:lnTo>
                  <a:lnTo>
                    <a:pt x="706" y="476"/>
                  </a:lnTo>
                  <a:lnTo>
                    <a:pt x="723" y="399"/>
                  </a:lnTo>
                  <a:lnTo>
                    <a:pt x="725" y="361"/>
                  </a:lnTo>
                  <a:close/>
                  <a:moveTo>
                    <a:pt x="363" y="619"/>
                  </a:moveTo>
                  <a:lnTo>
                    <a:pt x="335" y="619"/>
                  </a:lnTo>
                  <a:lnTo>
                    <a:pt x="285" y="608"/>
                  </a:lnTo>
                  <a:lnTo>
                    <a:pt x="239" y="589"/>
                  </a:lnTo>
                  <a:lnTo>
                    <a:pt x="197" y="561"/>
                  </a:lnTo>
                  <a:lnTo>
                    <a:pt x="161" y="526"/>
                  </a:lnTo>
                  <a:lnTo>
                    <a:pt x="133" y="484"/>
                  </a:lnTo>
                  <a:lnTo>
                    <a:pt x="113" y="438"/>
                  </a:lnTo>
                  <a:lnTo>
                    <a:pt x="103" y="386"/>
                  </a:lnTo>
                  <a:lnTo>
                    <a:pt x="101" y="361"/>
                  </a:lnTo>
                  <a:lnTo>
                    <a:pt x="103" y="328"/>
                  </a:lnTo>
                  <a:lnTo>
                    <a:pt x="120" y="266"/>
                  </a:lnTo>
                  <a:lnTo>
                    <a:pt x="133" y="237"/>
                  </a:lnTo>
                  <a:lnTo>
                    <a:pt x="149" y="211"/>
                  </a:lnTo>
                  <a:lnTo>
                    <a:pt x="188" y="166"/>
                  </a:lnTo>
                  <a:lnTo>
                    <a:pt x="237" y="133"/>
                  </a:lnTo>
                  <a:lnTo>
                    <a:pt x="292" y="110"/>
                  </a:lnTo>
                  <a:lnTo>
                    <a:pt x="322" y="105"/>
                  </a:lnTo>
                  <a:lnTo>
                    <a:pt x="342" y="102"/>
                  </a:lnTo>
                  <a:lnTo>
                    <a:pt x="363" y="100"/>
                  </a:lnTo>
                  <a:lnTo>
                    <a:pt x="381" y="102"/>
                  </a:lnTo>
                  <a:lnTo>
                    <a:pt x="400" y="103"/>
                  </a:lnTo>
                  <a:lnTo>
                    <a:pt x="431" y="109"/>
                  </a:lnTo>
                  <a:lnTo>
                    <a:pt x="487" y="132"/>
                  </a:lnTo>
                  <a:lnTo>
                    <a:pt x="536" y="166"/>
                  </a:lnTo>
                  <a:lnTo>
                    <a:pt x="576" y="211"/>
                  </a:lnTo>
                  <a:lnTo>
                    <a:pt x="592" y="237"/>
                  </a:lnTo>
                  <a:lnTo>
                    <a:pt x="605" y="264"/>
                  </a:lnTo>
                  <a:lnTo>
                    <a:pt x="622" y="328"/>
                  </a:lnTo>
                  <a:lnTo>
                    <a:pt x="624" y="361"/>
                  </a:lnTo>
                  <a:lnTo>
                    <a:pt x="622" y="386"/>
                  </a:lnTo>
                  <a:lnTo>
                    <a:pt x="612" y="438"/>
                  </a:lnTo>
                  <a:lnTo>
                    <a:pt x="592" y="484"/>
                  </a:lnTo>
                  <a:lnTo>
                    <a:pt x="563" y="526"/>
                  </a:lnTo>
                  <a:lnTo>
                    <a:pt x="529" y="561"/>
                  </a:lnTo>
                  <a:lnTo>
                    <a:pt x="487" y="589"/>
                  </a:lnTo>
                  <a:lnTo>
                    <a:pt x="441" y="608"/>
                  </a:lnTo>
                  <a:lnTo>
                    <a:pt x="389" y="619"/>
                  </a:lnTo>
                  <a:lnTo>
                    <a:pt x="363" y="6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6E90E851-1B63-48DF-BD56-0DD18A3500B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6" y="1006"/>
              <a:ext cx="70" cy="99"/>
            </a:xfrm>
            <a:custGeom>
              <a:avLst/>
              <a:gdLst>
                <a:gd name="T0" fmla="*/ 194 w 209"/>
                <a:gd name="T1" fmla="*/ 245 h 298"/>
                <a:gd name="T2" fmla="*/ 95 w 209"/>
                <a:gd name="T3" fmla="*/ 183 h 298"/>
                <a:gd name="T4" fmla="*/ 91 w 209"/>
                <a:gd name="T5" fmla="*/ 167 h 298"/>
                <a:gd name="T6" fmla="*/ 78 w 209"/>
                <a:gd name="T7" fmla="*/ 156 h 298"/>
                <a:gd name="T8" fmla="*/ 83 w 209"/>
                <a:gd name="T9" fmla="*/ 31 h 298"/>
                <a:gd name="T10" fmla="*/ 82 w 209"/>
                <a:gd name="T11" fmla="*/ 19 h 298"/>
                <a:gd name="T12" fmla="*/ 66 w 209"/>
                <a:gd name="T13" fmla="*/ 3 h 298"/>
                <a:gd name="T14" fmla="*/ 54 w 209"/>
                <a:gd name="T15" fmla="*/ 0 h 298"/>
                <a:gd name="T16" fmla="*/ 43 w 209"/>
                <a:gd name="T17" fmla="*/ 2 h 298"/>
                <a:gd name="T18" fmla="*/ 27 w 209"/>
                <a:gd name="T19" fmla="*/ 18 h 298"/>
                <a:gd name="T20" fmla="*/ 26 w 209"/>
                <a:gd name="T21" fmla="*/ 29 h 298"/>
                <a:gd name="T22" fmla="*/ 20 w 209"/>
                <a:gd name="T23" fmla="*/ 153 h 298"/>
                <a:gd name="T24" fmla="*/ 11 w 209"/>
                <a:gd name="T25" fmla="*/ 160 h 298"/>
                <a:gd name="T26" fmla="*/ 1 w 209"/>
                <a:gd name="T27" fmla="*/ 180 h 298"/>
                <a:gd name="T28" fmla="*/ 0 w 209"/>
                <a:gd name="T29" fmla="*/ 192 h 298"/>
                <a:gd name="T30" fmla="*/ 1 w 209"/>
                <a:gd name="T31" fmla="*/ 202 h 298"/>
                <a:gd name="T32" fmla="*/ 8 w 209"/>
                <a:gd name="T33" fmla="*/ 219 h 298"/>
                <a:gd name="T34" fmla="*/ 21 w 209"/>
                <a:gd name="T35" fmla="*/ 232 h 298"/>
                <a:gd name="T36" fmla="*/ 39 w 209"/>
                <a:gd name="T37" fmla="*/ 239 h 298"/>
                <a:gd name="T38" fmla="*/ 49 w 209"/>
                <a:gd name="T39" fmla="*/ 241 h 298"/>
                <a:gd name="T40" fmla="*/ 59 w 209"/>
                <a:gd name="T41" fmla="*/ 239 h 298"/>
                <a:gd name="T42" fmla="*/ 69 w 209"/>
                <a:gd name="T43" fmla="*/ 235 h 298"/>
                <a:gd name="T44" fmla="*/ 164 w 209"/>
                <a:gd name="T45" fmla="*/ 294 h 298"/>
                <a:gd name="T46" fmla="*/ 171 w 209"/>
                <a:gd name="T47" fmla="*/ 298 h 298"/>
                <a:gd name="T48" fmla="*/ 180 w 209"/>
                <a:gd name="T49" fmla="*/ 298 h 298"/>
                <a:gd name="T50" fmla="*/ 187 w 209"/>
                <a:gd name="T51" fmla="*/ 298 h 298"/>
                <a:gd name="T52" fmla="*/ 199 w 209"/>
                <a:gd name="T53" fmla="*/ 291 h 298"/>
                <a:gd name="T54" fmla="*/ 205 w 209"/>
                <a:gd name="T55" fmla="*/ 285 h 298"/>
                <a:gd name="T56" fmla="*/ 209 w 209"/>
                <a:gd name="T57" fmla="*/ 274 h 298"/>
                <a:gd name="T58" fmla="*/ 203 w 209"/>
                <a:gd name="T59" fmla="*/ 252 h 298"/>
                <a:gd name="T60" fmla="*/ 194 w 209"/>
                <a:gd name="T61" fmla="*/ 245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09" h="298">
                  <a:moveTo>
                    <a:pt x="194" y="245"/>
                  </a:moveTo>
                  <a:lnTo>
                    <a:pt x="95" y="183"/>
                  </a:lnTo>
                  <a:lnTo>
                    <a:pt x="91" y="167"/>
                  </a:lnTo>
                  <a:lnTo>
                    <a:pt x="78" y="156"/>
                  </a:lnTo>
                  <a:lnTo>
                    <a:pt x="83" y="31"/>
                  </a:lnTo>
                  <a:lnTo>
                    <a:pt x="82" y="19"/>
                  </a:lnTo>
                  <a:lnTo>
                    <a:pt x="66" y="3"/>
                  </a:lnTo>
                  <a:lnTo>
                    <a:pt x="54" y="0"/>
                  </a:lnTo>
                  <a:lnTo>
                    <a:pt x="43" y="2"/>
                  </a:lnTo>
                  <a:lnTo>
                    <a:pt x="27" y="18"/>
                  </a:lnTo>
                  <a:lnTo>
                    <a:pt x="26" y="29"/>
                  </a:lnTo>
                  <a:lnTo>
                    <a:pt x="20" y="153"/>
                  </a:lnTo>
                  <a:lnTo>
                    <a:pt x="11" y="160"/>
                  </a:lnTo>
                  <a:lnTo>
                    <a:pt x="1" y="180"/>
                  </a:lnTo>
                  <a:lnTo>
                    <a:pt x="0" y="192"/>
                  </a:lnTo>
                  <a:lnTo>
                    <a:pt x="1" y="202"/>
                  </a:lnTo>
                  <a:lnTo>
                    <a:pt x="8" y="219"/>
                  </a:lnTo>
                  <a:lnTo>
                    <a:pt x="21" y="232"/>
                  </a:lnTo>
                  <a:lnTo>
                    <a:pt x="39" y="239"/>
                  </a:lnTo>
                  <a:lnTo>
                    <a:pt x="49" y="241"/>
                  </a:lnTo>
                  <a:lnTo>
                    <a:pt x="59" y="239"/>
                  </a:lnTo>
                  <a:lnTo>
                    <a:pt x="69" y="235"/>
                  </a:lnTo>
                  <a:lnTo>
                    <a:pt x="164" y="294"/>
                  </a:lnTo>
                  <a:lnTo>
                    <a:pt x="171" y="298"/>
                  </a:lnTo>
                  <a:lnTo>
                    <a:pt x="180" y="298"/>
                  </a:lnTo>
                  <a:lnTo>
                    <a:pt x="187" y="298"/>
                  </a:lnTo>
                  <a:lnTo>
                    <a:pt x="199" y="291"/>
                  </a:lnTo>
                  <a:lnTo>
                    <a:pt x="205" y="285"/>
                  </a:lnTo>
                  <a:lnTo>
                    <a:pt x="209" y="274"/>
                  </a:lnTo>
                  <a:lnTo>
                    <a:pt x="203" y="252"/>
                  </a:lnTo>
                  <a:lnTo>
                    <a:pt x="194" y="24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4" name="Group 19">
            <a:extLst>
              <a:ext uri="{FF2B5EF4-FFF2-40B4-BE49-F238E27FC236}">
                <a16:creationId xmlns:a16="http://schemas.microsoft.com/office/drawing/2014/main" id="{5902A907-534D-4EC4-AE6E-28E3E6AB2F6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409928" y="75560"/>
            <a:ext cx="140525" cy="140525"/>
            <a:chOff x="1747" y="423"/>
            <a:chExt cx="575" cy="575"/>
          </a:xfrm>
          <a:solidFill>
            <a:schemeClr val="bg1"/>
          </a:solidFill>
        </p:grpSpPr>
        <p:sp>
          <p:nvSpPr>
            <p:cNvPr id="15" name="Freeform 20">
              <a:extLst>
                <a:ext uri="{FF2B5EF4-FFF2-40B4-BE49-F238E27FC236}">
                  <a16:creationId xmlns:a16="http://schemas.microsoft.com/office/drawing/2014/main" id="{E7180602-D9F5-44B5-86C0-8BBC3BBD17B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99" y="577"/>
              <a:ext cx="271" cy="270"/>
            </a:xfrm>
            <a:custGeom>
              <a:avLst/>
              <a:gdLst>
                <a:gd name="T0" fmla="*/ 148 w 811"/>
                <a:gd name="T1" fmla="*/ 0 h 811"/>
                <a:gd name="T2" fmla="*/ 65 w 811"/>
                <a:gd name="T3" fmla="*/ 24 h 811"/>
                <a:gd name="T4" fmla="*/ 1 w 811"/>
                <a:gd name="T5" fmla="*/ 118 h 811"/>
                <a:gd name="T6" fmla="*/ 0 w 811"/>
                <a:gd name="T7" fmla="*/ 663 h 811"/>
                <a:gd name="T8" fmla="*/ 24 w 811"/>
                <a:gd name="T9" fmla="*/ 746 h 811"/>
                <a:gd name="T10" fmla="*/ 118 w 811"/>
                <a:gd name="T11" fmla="*/ 808 h 811"/>
                <a:gd name="T12" fmla="*/ 663 w 811"/>
                <a:gd name="T13" fmla="*/ 811 h 811"/>
                <a:gd name="T14" fmla="*/ 746 w 811"/>
                <a:gd name="T15" fmla="*/ 787 h 811"/>
                <a:gd name="T16" fmla="*/ 810 w 811"/>
                <a:gd name="T17" fmla="*/ 693 h 811"/>
                <a:gd name="T18" fmla="*/ 811 w 811"/>
                <a:gd name="T19" fmla="*/ 148 h 811"/>
                <a:gd name="T20" fmla="*/ 787 w 811"/>
                <a:gd name="T21" fmla="*/ 65 h 811"/>
                <a:gd name="T22" fmla="*/ 693 w 811"/>
                <a:gd name="T23" fmla="*/ 1 h 811"/>
                <a:gd name="T24" fmla="*/ 405 w 811"/>
                <a:gd name="T25" fmla="*/ 673 h 811"/>
                <a:gd name="T26" fmla="*/ 326 w 811"/>
                <a:gd name="T27" fmla="*/ 661 h 811"/>
                <a:gd name="T28" fmla="*/ 235 w 811"/>
                <a:gd name="T29" fmla="*/ 611 h 811"/>
                <a:gd name="T30" fmla="*/ 170 w 811"/>
                <a:gd name="T31" fmla="*/ 533 h 811"/>
                <a:gd name="T32" fmla="*/ 140 w 811"/>
                <a:gd name="T33" fmla="*/ 432 h 811"/>
                <a:gd name="T34" fmla="*/ 140 w 811"/>
                <a:gd name="T35" fmla="*/ 377 h 811"/>
                <a:gd name="T36" fmla="*/ 170 w 811"/>
                <a:gd name="T37" fmla="*/ 278 h 811"/>
                <a:gd name="T38" fmla="*/ 235 w 811"/>
                <a:gd name="T39" fmla="*/ 199 h 811"/>
                <a:gd name="T40" fmla="*/ 326 w 811"/>
                <a:gd name="T41" fmla="*/ 150 h 811"/>
                <a:gd name="T42" fmla="*/ 405 w 811"/>
                <a:gd name="T43" fmla="*/ 138 h 811"/>
                <a:gd name="T44" fmla="*/ 486 w 811"/>
                <a:gd name="T45" fmla="*/ 150 h 811"/>
                <a:gd name="T46" fmla="*/ 575 w 811"/>
                <a:gd name="T47" fmla="*/ 199 h 811"/>
                <a:gd name="T48" fmla="*/ 641 w 811"/>
                <a:gd name="T49" fmla="*/ 278 h 811"/>
                <a:gd name="T50" fmla="*/ 671 w 811"/>
                <a:gd name="T51" fmla="*/ 377 h 811"/>
                <a:gd name="T52" fmla="*/ 671 w 811"/>
                <a:gd name="T53" fmla="*/ 432 h 811"/>
                <a:gd name="T54" fmla="*/ 641 w 811"/>
                <a:gd name="T55" fmla="*/ 533 h 811"/>
                <a:gd name="T56" fmla="*/ 575 w 811"/>
                <a:gd name="T57" fmla="*/ 611 h 811"/>
                <a:gd name="T58" fmla="*/ 486 w 811"/>
                <a:gd name="T59" fmla="*/ 661 h 811"/>
                <a:gd name="T60" fmla="*/ 405 w 811"/>
                <a:gd name="T61" fmla="*/ 673 h 811"/>
                <a:gd name="T62" fmla="*/ 669 w 811"/>
                <a:gd name="T63" fmla="*/ 193 h 811"/>
                <a:gd name="T64" fmla="*/ 628 w 811"/>
                <a:gd name="T65" fmla="*/ 166 h 811"/>
                <a:gd name="T66" fmla="*/ 618 w 811"/>
                <a:gd name="T67" fmla="*/ 130 h 811"/>
                <a:gd name="T68" fmla="*/ 628 w 811"/>
                <a:gd name="T69" fmla="*/ 95 h 811"/>
                <a:gd name="T70" fmla="*/ 669 w 811"/>
                <a:gd name="T71" fmla="*/ 68 h 811"/>
                <a:gd name="T72" fmla="*/ 695 w 811"/>
                <a:gd name="T73" fmla="*/ 68 h 811"/>
                <a:gd name="T74" fmla="*/ 733 w 811"/>
                <a:gd name="T75" fmla="*/ 95 h 811"/>
                <a:gd name="T76" fmla="*/ 745 w 811"/>
                <a:gd name="T77" fmla="*/ 130 h 811"/>
                <a:gd name="T78" fmla="*/ 733 w 811"/>
                <a:gd name="T79" fmla="*/ 166 h 811"/>
                <a:gd name="T80" fmla="*/ 695 w 811"/>
                <a:gd name="T81" fmla="*/ 193 h 8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811" h="811">
                  <a:moveTo>
                    <a:pt x="663" y="0"/>
                  </a:moveTo>
                  <a:lnTo>
                    <a:pt x="148" y="0"/>
                  </a:lnTo>
                  <a:lnTo>
                    <a:pt x="118" y="1"/>
                  </a:lnTo>
                  <a:lnTo>
                    <a:pt x="65" y="24"/>
                  </a:lnTo>
                  <a:lnTo>
                    <a:pt x="24" y="65"/>
                  </a:lnTo>
                  <a:lnTo>
                    <a:pt x="1" y="118"/>
                  </a:lnTo>
                  <a:lnTo>
                    <a:pt x="0" y="148"/>
                  </a:lnTo>
                  <a:lnTo>
                    <a:pt x="0" y="663"/>
                  </a:lnTo>
                  <a:lnTo>
                    <a:pt x="1" y="693"/>
                  </a:lnTo>
                  <a:lnTo>
                    <a:pt x="24" y="746"/>
                  </a:lnTo>
                  <a:lnTo>
                    <a:pt x="65" y="787"/>
                  </a:lnTo>
                  <a:lnTo>
                    <a:pt x="118" y="808"/>
                  </a:lnTo>
                  <a:lnTo>
                    <a:pt x="148" y="811"/>
                  </a:lnTo>
                  <a:lnTo>
                    <a:pt x="663" y="811"/>
                  </a:lnTo>
                  <a:lnTo>
                    <a:pt x="693" y="808"/>
                  </a:lnTo>
                  <a:lnTo>
                    <a:pt x="746" y="787"/>
                  </a:lnTo>
                  <a:lnTo>
                    <a:pt x="787" y="746"/>
                  </a:lnTo>
                  <a:lnTo>
                    <a:pt x="810" y="693"/>
                  </a:lnTo>
                  <a:lnTo>
                    <a:pt x="811" y="663"/>
                  </a:lnTo>
                  <a:lnTo>
                    <a:pt x="811" y="148"/>
                  </a:lnTo>
                  <a:lnTo>
                    <a:pt x="810" y="118"/>
                  </a:lnTo>
                  <a:lnTo>
                    <a:pt x="787" y="65"/>
                  </a:lnTo>
                  <a:lnTo>
                    <a:pt x="746" y="24"/>
                  </a:lnTo>
                  <a:lnTo>
                    <a:pt x="693" y="1"/>
                  </a:lnTo>
                  <a:lnTo>
                    <a:pt x="663" y="0"/>
                  </a:lnTo>
                  <a:close/>
                  <a:moveTo>
                    <a:pt x="405" y="673"/>
                  </a:moveTo>
                  <a:lnTo>
                    <a:pt x="377" y="671"/>
                  </a:lnTo>
                  <a:lnTo>
                    <a:pt x="326" y="661"/>
                  </a:lnTo>
                  <a:lnTo>
                    <a:pt x="278" y="640"/>
                  </a:lnTo>
                  <a:lnTo>
                    <a:pt x="235" y="611"/>
                  </a:lnTo>
                  <a:lnTo>
                    <a:pt x="199" y="575"/>
                  </a:lnTo>
                  <a:lnTo>
                    <a:pt x="170" y="533"/>
                  </a:lnTo>
                  <a:lnTo>
                    <a:pt x="150" y="484"/>
                  </a:lnTo>
                  <a:lnTo>
                    <a:pt x="140" y="432"/>
                  </a:lnTo>
                  <a:lnTo>
                    <a:pt x="138" y="405"/>
                  </a:lnTo>
                  <a:lnTo>
                    <a:pt x="140" y="377"/>
                  </a:lnTo>
                  <a:lnTo>
                    <a:pt x="150" y="326"/>
                  </a:lnTo>
                  <a:lnTo>
                    <a:pt x="170" y="278"/>
                  </a:lnTo>
                  <a:lnTo>
                    <a:pt x="199" y="235"/>
                  </a:lnTo>
                  <a:lnTo>
                    <a:pt x="235" y="199"/>
                  </a:lnTo>
                  <a:lnTo>
                    <a:pt x="278" y="170"/>
                  </a:lnTo>
                  <a:lnTo>
                    <a:pt x="326" y="150"/>
                  </a:lnTo>
                  <a:lnTo>
                    <a:pt x="377" y="138"/>
                  </a:lnTo>
                  <a:lnTo>
                    <a:pt x="405" y="138"/>
                  </a:lnTo>
                  <a:lnTo>
                    <a:pt x="432" y="138"/>
                  </a:lnTo>
                  <a:lnTo>
                    <a:pt x="486" y="150"/>
                  </a:lnTo>
                  <a:lnTo>
                    <a:pt x="533" y="170"/>
                  </a:lnTo>
                  <a:lnTo>
                    <a:pt x="575" y="199"/>
                  </a:lnTo>
                  <a:lnTo>
                    <a:pt x="612" y="235"/>
                  </a:lnTo>
                  <a:lnTo>
                    <a:pt x="641" y="278"/>
                  </a:lnTo>
                  <a:lnTo>
                    <a:pt x="661" y="326"/>
                  </a:lnTo>
                  <a:lnTo>
                    <a:pt x="671" y="377"/>
                  </a:lnTo>
                  <a:lnTo>
                    <a:pt x="673" y="405"/>
                  </a:lnTo>
                  <a:lnTo>
                    <a:pt x="671" y="432"/>
                  </a:lnTo>
                  <a:lnTo>
                    <a:pt x="661" y="484"/>
                  </a:lnTo>
                  <a:lnTo>
                    <a:pt x="641" y="533"/>
                  </a:lnTo>
                  <a:lnTo>
                    <a:pt x="612" y="575"/>
                  </a:lnTo>
                  <a:lnTo>
                    <a:pt x="575" y="611"/>
                  </a:lnTo>
                  <a:lnTo>
                    <a:pt x="533" y="640"/>
                  </a:lnTo>
                  <a:lnTo>
                    <a:pt x="486" y="661"/>
                  </a:lnTo>
                  <a:lnTo>
                    <a:pt x="432" y="671"/>
                  </a:lnTo>
                  <a:lnTo>
                    <a:pt x="405" y="673"/>
                  </a:lnTo>
                  <a:close/>
                  <a:moveTo>
                    <a:pt x="682" y="193"/>
                  </a:moveTo>
                  <a:lnTo>
                    <a:pt x="669" y="193"/>
                  </a:lnTo>
                  <a:lnTo>
                    <a:pt x="646" y="183"/>
                  </a:lnTo>
                  <a:lnTo>
                    <a:pt x="628" y="166"/>
                  </a:lnTo>
                  <a:lnTo>
                    <a:pt x="620" y="143"/>
                  </a:lnTo>
                  <a:lnTo>
                    <a:pt x="618" y="130"/>
                  </a:lnTo>
                  <a:lnTo>
                    <a:pt x="620" y="117"/>
                  </a:lnTo>
                  <a:lnTo>
                    <a:pt x="628" y="95"/>
                  </a:lnTo>
                  <a:lnTo>
                    <a:pt x="646" y="78"/>
                  </a:lnTo>
                  <a:lnTo>
                    <a:pt x="669" y="68"/>
                  </a:lnTo>
                  <a:lnTo>
                    <a:pt x="682" y="66"/>
                  </a:lnTo>
                  <a:lnTo>
                    <a:pt x="695" y="68"/>
                  </a:lnTo>
                  <a:lnTo>
                    <a:pt x="716" y="78"/>
                  </a:lnTo>
                  <a:lnTo>
                    <a:pt x="733" y="95"/>
                  </a:lnTo>
                  <a:lnTo>
                    <a:pt x="744" y="117"/>
                  </a:lnTo>
                  <a:lnTo>
                    <a:pt x="745" y="130"/>
                  </a:lnTo>
                  <a:lnTo>
                    <a:pt x="744" y="143"/>
                  </a:lnTo>
                  <a:lnTo>
                    <a:pt x="733" y="166"/>
                  </a:lnTo>
                  <a:lnTo>
                    <a:pt x="716" y="183"/>
                  </a:lnTo>
                  <a:lnTo>
                    <a:pt x="695" y="193"/>
                  </a:lnTo>
                  <a:lnTo>
                    <a:pt x="682" y="1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" name="Freeform 21">
              <a:extLst>
                <a:ext uri="{FF2B5EF4-FFF2-40B4-BE49-F238E27FC236}">
                  <a16:creationId xmlns:a16="http://schemas.microsoft.com/office/drawing/2014/main" id="{2E8EE894-BC21-450E-BBC6-6EBEB8DFC37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3" y="660"/>
              <a:ext cx="103" cy="103"/>
            </a:xfrm>
            <a:custGeom>
              <a:avLst/>
              <a:gdLst>
                <a:gd name="T0" fmla="*/ 154 w 308"/>
                <a:gd name="T1" fmla="*/ 0 h 308"/>
                <a:gd name="T2" fmla="*/ 124 w 308"/>
                <a:gd name="T3" fmla="*/ 3 h 308"/>
                <a:gd name="T4" fmla="*/ 67 w 308"/>
                <a:gd name="T5" fmla="*/ 26 h 308"/>
                <a:gd name="T6" fmla="*/ 26 w 308"/>
                <a:gd name="T7" fmla="*/ 67 h 308"/>
                <a:gd name="T8" fmla="*/ 3 w 308"/>
                <a:gd name="T9" fmla="*/ 122 h 308"/>
                <a:gd name="T10" fmla="*/ 0 w 308"/>
                <a:gd name="T11" fmla="*/ 154 h 308"/>
                <a:gd name="T12" fmla="*/ 3 w 308"/>
                <a:gd name="T13" fmla="*/ 185 h 308"/>
                <a:gd name="T14" fmla="*/ 26 w 308"/>
                <a:gd name="T15" fmla="*/ 240 h 308"/>
                <a:gd name="T16" fmla="*/ 67 w 308"/>
                <a:gd name="T17" fmla="*/ 283 h 308"/>
                <a:gd name="T18" fmla="*/ 124 w 308"/>
                <a:gd name="T19" fmla="*/ 307 h 308"/>
                <a:gd name="T20" fmla="*/ 154 w 308"/>
                <a:gd name="T21" fmla="*/ 308 h 308"/>
                <a:gd name="T22" fmla="*/ 186 w 308"/>
                <a:gd name="T23" fmla="*/ 307 h 308"/>
                <a:gd name="T24" fmla="*/ 242 w 308"/>
                <a:gd name="T25" fmla="*/ 283 h 308"/>
                <a:gd name="T26" fmla="*/ 284 w 308"/>
                <a:gd name="T27" fmla="*/ 240 h 308"/>
                <a:gd name="T28" fmla="*/ 307 w 308"/>
                <a:gd name="T29" fmla="*/ 185 h 308"/>
                <a:gd name="T30" fmla="*/ 308 w 308"/>
                <a:gd name="T31" fmla="*/ 154 h 308"/>
                <a:gd name="T32" fmla="*/ 307 w 308"/>
                <a:gd name="T33" fmla="*/ 122 h 308"/>
                <a:gd name="T34" fmla="*/ 284 w 308"/>
                <a:gd name="T35" fmla="*/ 67 h 308"/>
                <a:gd name="T36" fmla="*/ 242 w 308"/>
                <a:gd name="T37" fmla="*/ 26 h 308"/>
                <a:gd name="T38" fmla="*/ 186 w 308"/>
                <a:gd name="T39" fmla="*/ 3 h 308"/>
                <a:gd name="T40" fmla="*/ 154 w 308"/>
                <a:gd name="T41" fmla="*/ 0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08" h="308">
                  <a:moveTo>
                    <a:pt x="154" y="0"/>
                  </a:moveTo>
                  <a:lnTo>
                    <a:pt x="124" y="3"/>
                  </a:lnTo>
                  <a:lnTo>
                    <a:pt x="67" y="26"/>
                  </a:lnTo>
                  <a:lnTo>
                    <a:pt x="26" y="67"/>
                  </a:lnTo>
                  <a:lnTo>
                    <a:pt x="3" y="122"/>
                  </a:lnTo>
                  <a:lnTo>
                    <a:pt x="0" y="154"/>
                  </a:lnTo>
                  <a:lnTo>
                    <a:pt x="3" y="185"/>
                  </a:lnTo>
                  <a:lnTo>
                    <a:pt x="26" y="240"/>
                  </a:lnTo>
                  <a:lnTo>
                    <a:pt x="67" y="283"/>
                  </a:lnTo>
                  <a:lnTo>
                    <a:pt x="124" y="307"/>
                  </a:lnTo>
                  <a:lnTo>
                    <a:pt x="154" y="308"/>
                  </a:lnTo>
                  <a:lnTo>
                    <a:pt x="186" y="307"/>
                  </a:lnTo>
                  <a:lnTo>
                    <a:pt x="242" y="283"/>
                  </a:lnTo>
                  <a:lnTo>
                    <a:pt x="284" y="240"/>
                  </a:lnTo>
                  <a:lnTo>
                    <a:pt x="307" y="185"/>
                  </a:lnTo>
                  <a:lnTo>
                    <a:pt x="308" y="154"/>
                  </a:lnTo>
                  <a:lnTo>
                    <a:pt x="307" y="122"/>
                  </a:lnTo>
                  <a:lnTo>
                    <a:pt x="284" y="67"/>
                  </a:lnTo>
                  <a:lnTo>
                    <a:pt x="242" y="26"/>
                  </a:lnTo>
                  <a:lnTo>
                    <a:pt x="186" y="3"/>
                  </a:lnTo>
                  <a:lnTo>
                    <a:pt x="15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" name="Freeform 22">
              <a:extLst>
                <a:ext uri="{FF2B5EF4-FFF2-40B4-BE49-F238E27FC236}">
                  <a16:creationId xmlns:a16="http://schemas.microsoft.com/office/drawing/2014/main" id="{8818F02E-9584-4767-A565-E4391DF77DC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47" y="423"/>
              <a:ext cx="575" cy="575"/>
            </a:xfrm>
            <a:custGeom>
              <a:avLst/>
              <a:gdLst>
                <a:gd name="T0" fmla="*/ 819 w 1725"/>
                <a:gd name="T1" fmla="*/ 2 h 1725"/>
                <a:gd name="T2" fmla="*/ 647 w 1725"/>
                <a:gd name="T3" fmla="*/ 28 h 1725"/>
                <a:gd name="T4" fmla="*/ 489 w 1725"/>
                <a:gd name="T5" fmla="*/ 85 h 1725"/>
                <a:gd name="T6" fmla="*/ 346 w 1725"/>
                <a:gd name="T7" fmla="*/ 172 h 1725"/>
                <a:gd name="T8" fmla="*/ 223 w 1725"/>
                <a:gd name="T9" fmla="*/ 283 h 1725"/>
                <a:gd name="T10" fmla="*/ 124 w 1725"/>
                <a:gd name="T11" fmla="*/ 415 h 1725"/>
                <a:gd name="T12" fmla="*/ 52 w 1725"/>
                <a:gd name="T13" fmla="*/ 567 h 1725"/>
                <a:gd name="T14" fmla="*/ 10 w 1725"/>
                <a:gd name="T15" fmla="*/ 731 h 1725"/>
                <a:gd name="T16" fmla="*/ 0 w 1725"/>
                <a:gd name="T17" fmla="*/ 863 h 1725"/>
                <a:gd name="T18" fmla="*/ 10 w 1725"/>
                <a:gd name="T19" fmla="*/ 994 h 1725"/>
                <a:gd name="T20" fmla="*/ 52 w 1725"/>
                <a:gd name="T21" fmla="*/ 1159 h 1725"/>
                <a:gd name="T22" fmla="*/ 124 w 1725"/>
                <a:gd name="T23" fmla="*/ 1310 h 1725"/>
                <a:gd name="T24" fmla="*/ 223 w 1725"/>
                <a:gd name="T25" fmla="*/ 1443 h 1725"/>
                <a:gd name="T26" fmla="*/ 346 w 1725"/>
                <a:gd name="T27" fmla="*/ 1553 h 1725"/>
                <a:gd name="T28" fmla="*/ 489 w 1725"/>
                <a:gd name="T29" fmla="*/ 1640 h 1725"/>
                <a:gd name="T30" fmla="*/ 647 w 1725"/>
                <a:gd name="T31" fmla="*/ 1698 h 1725"/>
                <a:gd name="T32" fmla="*/ 819 w 1725"/>
                <a:gd name="T33" fmla="*/ 1724 h 1725"/>
                <a:gd name="T34" fmla="*/ 907 w 1725"/>
                <a:gd name="T35" fmla="*/ 1724 h 1725"/>
                <a:gd name="T36" fmla="*/ 1078 w 1725"/>
                <a:gd name="T37" fmla="*/ 1698 h 1725"/>
                <a:gd name="T38" fmla="*/ 1237 w 1725"/>
                <a:gd name="T39" fmla="*/ 1640 h 1725"/>
                <a:gd name="T40" fmla="*/ 1379 w 1725"/>
                <a:gd name="T41" fmla="*/ 1553 h 1725"/>
                <a:gd name="T42" fmla="*/ 1500 w 1725"/>
                <a:gd name="T43" fmla="*/ 1443 h 1725"/>
                <a:gd name="T44" fmla="*/ 1600 w 1725"/>
                <a:gd name="T45" fmla="*/ 1310 h 1725"/>
                <a:gd name="T46" fmla="*/ 1673 w 1725"/>
                <a:gd name="T47" fmla="*/ 1159 h 1725"/>
                <a:gd name="T48" fmla="*/ 1715 w 1725"/>
                <a:gd name="T49" fmla="*/ 994 h 1725"/>
                <a:gd name="T50" fmla="*/ 1725 w 1725"/>
                <a:gd name="T51" fmla="*/ 863 h 1725"/>
                <a:gd name="T52" fmla="*/ 1715 w 1725"/>
                <a:gd name="T53" fmla="*/ 731 h 1725"/>
                <a:gd name="T54" fmla="*/ 1673 w 1725"/>
                <a:gd name="T55" fmla="*/ 567 h 1725"/>
                <a:gd name="T56" fmla="*/ 1600 w 1725"/>
                <a:gd name="T57" fmla="*/ 415 h 1725"/>
                <a:gd name="T58" fmla="*/ 1500 w 1725"/>
                <a:gd name="T59" fmla="*/ 283 h 1725"/>
                <a:gd name="T60" fmla="*/ 1379 w 1725"/>
                <a:gd name="T61" fmla="*/ 172 h 1725"/>
                <a:gd name="T62" fmla="*/ 1237 w 1725"/>
                <a:gd name="T63" fmla="*/ 85 h 1725"/>
                <a:gd name="T64" fmla="*/ 1078 w 1725"/>
                <a:gd name="T65" fmla="*/ 28 h 1725"/>
                <a:gd name="T66" fmla="*/ 907 w 1725"/>
                <a:gd name="T67" fmla="*/ 2 h 1725"/>
                <a:gd name="T68" fmla="*/ 1381 w 1725"/>
                <a:gd name="T69" fmla="*/ 1123 h 1725"/>
                <a:gd name="T70" fmla="*/ 1369 w 1725"/>
                <a:gd name="T71" fmla="*/ 1201 h 1725"/>
                <a:gd name="T72" fmla="*/ 1322 w 1725"/>
                <a:gd name="T73" fmla="*/ 1288 h 1725"/>
                <a:gd name="T74" fmla="*/ 1244 w 1725"/>
                <a:gd name="T75" fmla="*/ 1352 h 1725"/>
                <a:gd name="T76" fmla="*/ 1146 w 1725"/>
                <a:gd name="T77" fmla="*/ 1383 h 1725"/>
                <a:gd name="T78" fmla="*/ 605 w 1725"/>
                <a:gd name="T79" fmla="*/ 1383 h 1725"/>
                <a:gd name="T80" fmla="*/ 527 w 1725"/>
                <a:gd name="T81" fmla="*/ 1372 h 1725"/>
                <a:gd name="T82" fmla="*/ 438 w 1725"/>
                <a:gd name="T83" fmla="*/ 1324 h 1725"/>
                <a:gd name="T84" fmla="*/ 375 w 1725"/>
                <a:gd name="T85" fmla="*/ 1247 h 1725"/>
                <a:gd name="T86" fmla="*/ 344 w 1725"/>
                <a:gd name="T87" fmla="*/ 1149 h 1725"/>
                <a:gd name="T88" fmla="*/ 343 w 1725"/>
                <a:gd name="T89" fmla="*/ 608 h 1725"/>
                <a:gd name="T90" fmla="*/ 355 w 1725"/>
                <a:gd name="T91" fmla="*/ 531 h 1725"/>
                <a:gd name="T92" fmla="*/ 404 w 1725"/>
                <a:gd name="T93" fmla="*/ 441 h 1725"/>
                <a:gd name="T94" fmla="*/ 480 w 1725"/>
                <a:gd name="T95" fmla="*/ 378 h 1725"/>
                <a:gd name="T96" fmla="*/ 578 w 1725"/>
                <a:gd name="T97" fmla="*/ 348 h 1725"/>
                <a:gd name="T98" fmla="*/ 1120 w 1725"/>
                <a:gd name="T99" fmla="*/ 346 h 1725"/>
                <a:gd name="T100" fmla="*/ 1198 w 1725"/>
                <a:gd name="T101" fmla="*/ 358 h 1725"/>
                <a:gd name="T102" fmla="*/ 1286 w 1725"/>
                <a:gd name="T103" fmla="*/ 407 h 1725"/>
                <a:gd name="T104" fmla="*/ 1350 w 1725"/>
                <a:gd name="T105" fmla="*/ 483 h 1725"/>
                <a:gd name="T106" fmla="*/ 1381 w 1725"/>
                <a:gd name="T107" fmla="*/ 581 h 1725"/>
                <a:gd name="T108" fmla="*/ 1381 w 1725"/>
                <a:gd name="T109" fmla="*/ 1123 h 17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725" h="1725">
                  <a:moveTo>
                    <a:pt x="862" y="0"/>
                  </a:moveTo>
                  <a:lnTo>
                    <a:pt x="819" y="2"/>
                  </a:lnTo>
                  <a:lnTo>
                    <a:pt x="731" y="10"/>
                  </a:lnTo>
                  <a:lnTo>
                    <a:pt x="647" y="28"/>
                  </a:lnTo>
                  <a:lnTo>
                    <a:pt x="566" y="52"/>
                  </a:lnTo>
                  <a:lnTo>
                    <a:pt x="489" y="85"/>
                  </a:lnTo>
                  <a:lnTo>
                    <a:pt x="415" y="126"/>
                  </a:lnTo>
                  <a:lnTo>
                    <a:pt x="346" y="172"/>
                  </a:lnTo>
                  <a:lnTo>
                    <a:pt x="282" y="225"/>
                  </a:lnTo>
                  <a:lnTo>
                    <a:pt x="223" y="283"/>
                  </a:lnTo>
                  <a:lnTo>
                    <a:pt x="172" y="346"/>
                  </a:lnTo>
                  <a:lnTo>
                    <a:pt x="124" y="415"/>
                  </a:lnTo>
                  <a:lnTo>
                    <a:pt x="85" y="489"/>
                  </a:lnTo>
                  <a:lnTo>
                    <a:pt x="52" y="567"/>
                  </a:lnTo>
                  <a:lnTo>
                    <a:pt x="27" y="647"/>
                  </a:lnTo>
                  <a:lnTo>
                    <a:pt x="10" y="731"/>
                  </a:lnTo>
                  <a:lnTo>
                    <a:pt x="1" y="819"/>
                  </a:lnTo>
                  <a:lnTo>
                    <a:pt x="0" y="863"/>
                  </a:lnTo>
                  <a:lnTo>
                    <a:pt x="1" y="907"/>
                  </a:lnTo>
                  <a:lnTo>
                    <a:pt x="10" y="994"/>
                  </a:lnTo>
                  <a:lnTo>
                    <a:pt x="27" y="1078"/>
                  </a:lnTo>
                  <a:lnTo>
                    <a:pt x="52" y="1159"/>
                  </a:lnTo>
                  <a:lnTo>
                    <a:pt x="85" y="1237"/>
                  </a:lnTo>
                  <a:lnTo>
                    <a:pt x="124" y="1310"/>
                  </a:lnTo>
                  <a:lnTo>
                    <a:pt x="172" y="1379"/>
                  </a:lnTo>
                  <a:lnTo>
                    <a:pt x="223" y="1443"/>
                  </a:lnTo>
                  <a:lnTo>
                    <a:pt x="282" y="1502"/>
                  </a:lnTo>
                  <a:lnTo>
                    <a:pt x="346" y="1553"/>
                  </a:lnTo>
                  <a:lnTo>
                    <a:pt x="415" y="1601"/>
                  </a:lnTo>
                  <a:lnTo>
                    <a:pt x="489" y="1640"/>
                  </a:lnTo>
                  <a:lnTo>
                    <a:pt x="566" y="1673"/>
                  </a:lnTo>
                  <a:lnTo>
                    <a:pt x="647" y="1698"/>
                  </a:lnTo>
                  <a:lnTo>
                    <a:pt x="731" y="1715"/>
                  </a:lnTo>
                  <a:lnTo>
                    <a:pt x="819" y="1724"/>
                  </a:lnTo>
                  <a:lnTo>
                    <a:pt x="862" y="1725"/>
                  </a:lnTo>
                  <a:lnTo>
                    <a:pt x="907" y="1724"/>
                  </a:lnTo>
                  <a:lnTo>
                    <a:pt x="994" y="1715"/>
                  </a:lnTo>
                  <a:lnTo>
                    <a:pt x="1078" y="1698"/>
                  </a:lnTo>
                  <a:lnTo>
                    <a:pt x="1159" y="1673"/>
                  </a:lnTo>
                  <a:lnTo>
                    <a:pt x="1237" y="1640"/>
                  </a:lnTo>
                  <a:lnTo>
                    <a:pt x="1310" y="1601"/>
                  </a:lnTo>
                  <a:lnTo>
                    <a:pt x="1379" y="1553"/>
                  </a:lnTo>
                  <a:lnTo>
                    <a:pt x="1443" y="1502"/>
                  </a:lnTo>
                  <a:lnTo>
                    <a:pt x="1500" y="1443"/>
                  </a:lnTo>
                  <a:lnTo>
                    <a:pt x="1554" y="1379"/>
                  </a:lnTo>
                  <a:lnTo>
                    <a:pt x="1600" y="1310"/>
                  </a:lnTo>
                  <a:lnTo>
                    <a:pt x="1640" y="1237"/>
                  </a:lnTo>
                  <a:lnTo>
                    <a:pt x="1673" y="1159"/>
                  </a:lnTo>
                  <a:lnTo>
                    <a:pt x="1698" y="1078"/>
                  </a:lnTo>
                  <a:lnTo>
                    <a:pt x="1715" y="994"/>
                  </a:lnTo>
                  <a:lnTo>
                    <a:pt x="1724" y="907"/>
                  </a:lnTo>
                  <a:lnTo>
                    <a:pt x="1725" y="863"/>
                  </a:lnTo>
                  <a:lnTo>
                    <a:pt x="1724" y="819"/>
                  </a:lnTo>
                  <a:lnTo>
                    <a:pt x="1715" y="731"/>
                  </a:lnTo>
                  <a:lnTo>
                    <a:pt x="1698" y="647"/>
                  </a:lnTo>
                  <a:lnTo>
                    <a:pt x="1673" y="567"/>
                  </a:lnTo>
                  <a:lnTo>
                    <a:pt x="1640" y="489"/>
                  </a:lnTo>
                  <a:lnTo>
                    <a:pt x="1600" y="415"/>
                  </a:lnTo>
                  <a:lnTo>
                    <a:pt x="1554" y="346"/>
                  </a:lnTo>
                  <a:lnTo>
                    <a:pt x="1500" y="283"/>
                  </a:lnTo>
                  <a:lnTo>
                    <a:pt x="1443" y="225"/>
                  </a:lnTo>
                  <a:lnTo>
                    <a:pt x="1379" y="172"/>
                  </a:lnTo>
                  <a:lnTo>
                    <a:pt x="1310" y="126"/>
                  </a:lnTo>
                  <a:lnTo>
                    <a:pt x="1237" y="85"/>
                  </a:lnTo>
                  <a:lnTo>
                    <a:pt x="1159" y="52"/>
                  </a:lnTo>
                  <a:lnTo>
                    <a:pt x="1078" y="28"/>
                  </a:lnTo>
                  <a:lnTo>
                    <a:pt x="994" y="10"/>
                  </a:lnTo>
                  <a:lnTo>
                    <a:pt x="907" y="2"/>
                  </a:lnTo>
                  <a:lnTo>
                    <a:pt x="862" y="0"/>
                  </a:lnTo>
                  <a:close/>
                  <a:moveTo>
                    <a:pt x="1381" y="1123"/>
                  </a:moveTo>
                  <a:lnTo>
                    <a:pt x="1381" y="1149"/>
                  </a:lnTo>
                  <a:lnTo>
                    <a:pt x="1369" y="1201"/>
                  </a:lnTo>
                  <a:lnTo>
                    <a:pt x="1350" y="1247"/>
                  </a:lnTo>
                  <a:lnTo>
                    <a:pt x="1322" y="1288"/>
                  </a:lnTo>
                  <a:lnTo>
                    <a:pt x="1286" y="1324"/>
                  </a:lnTo>
                  <a:lnTo>
                    <a:pt x="1244" y="1352"/>
                  </a:lnTo>
                  <a:lnTo>
                    <a:pt x="1198" y="1372"/>
                  </a:lnTo>
                  <a:lnTo>
                    <a:pt x="1146" y="1383"/>
                  </a:lnTo>
                  <a:lnTo>
                    <a:pt x="1120" y="1383"/>
                  </a:lnTo>
                  <a:lnTo>
                    <a:pt x="605" y="1383"/>
                  </a:lnTo>
                  <a:lnTo>
                    <a:pt x="578" y="1383"/>
                  </a:lnTo>
                  <a:lnTo>
                    <a:pt x="527" y="1372"/>
                  </a:lnTo>
                  <a:lnTo>
                    <a:pt x="480" y="1352"/>
                  </a:lnTo>
                  <a:lnTo>
                    <a:pt x="438" y="1324"/>
                  </a:lnTo>
                  <a:lnTo>
                    <a:pt x="404" y="1288"/>
                  </a:lnTo>
                  <a:lnTo>
                    <a:pt x="375" y="1247"/>
                  </a:lnTo>
                  <a:lnTo>
                    <a:pt x="355" y="1201"/>
                  </a:lnTo>
                  <a:lnTo>
                    <a:pt x="344" y="1149"/>
                  </a:lnTo>
                  <a:lnTo>
                    <a:pt x="343" y="1123"/>
                  </a:lnTo>
                  <a:lnTo>
                    <a:pt x="343" y="608"/>
                  </a:lnTo>
                  <a:lnTo>
                    <a:pt x="344" y="581"/>
                  </a:lnTo>
                  <a:lnTo>
                    <a:pt x="355" y="531"/>
                  </a:lnTo>
                  <a:lnTo>
                    <a:pt x="375" y="483"/>
                  </a:lnTo>
                  <a:lnTo>
                    <a:pt x="404" y="441"/>
                  </a:lnTo>
                  <a:lnTo>
                    <a:pt x="438" y="407"/>
                  </a:lnTo>
                  <a:lnTo>
                    <a:pt x="480" y="378"/>
                  </a:lnTo>
                  <a:lnTo>
                    <a:pt x="527" y="358"/>
                  </a:lnTo>
                  <a:lnTo>
                    <a:pt x="578" y="348"/>
                  </a:lnTo>
                  <a:lnTo>
                    <a:pt x="605" y="346"/>
                  </a:lnTo>
                  <a:lnTo>
                    <a:pt x="1120" y="346"/>
                  </a:lnTo>
                  <a:lnTo>
                    <a:pt x="1146" y="348"/>
                  </a:lnTo>
                  <a:lnTo>
                    <a:pt x="1198" y="358"/>
                  </a:lnTo>
                  <a:lnTo>
                    <a:pt x="1244" y="378"/>
                  </a:lnTo>
                  <a:lnTo>
                    <a:pt x="1286" y="407"/>
                  </a:lnTo>
                  <a:lnTo>
                    <a:pt x="1322" y="441"/>
                  </a:lnTo>
                  <a:lnTo>
                    <a:pt x="1350" y="483"/>
                  </a:lnTo>
                  <a:lnTo>
                    <a:pt x="1369" y="531"/>
                  </a:lnTo>
                  <a:lnTo>
                    <a:pt x="1381" y="581"/>
                  </a:lnTo>
                  <a:lnTo>
                    <a:pt x="1381" y="608"/>
                  </a:lnTo>
                  <a:lnTo>
                    <a:pt x="1381" y="11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18" name="Freeform 30">
            <a:extLst>
              <a:ext uri="{FF2B5EF4-FFF2-40B4-BE49-F238E27FC236}">
                <a16:creationId xmlns:a16="http://schemas.microsoft.com/office/drawing/2014/main" id="{F74E5D09-77F7-43D4-81DA-1B14BC3E29F0}"/>
              </a:ext>
            </a:extLst>
          </p:cNvPr>
          <p:cNvSpPr>
            <a:spLocks noEditPoints="1"/>
          </p:cNvSpPr>
          <p:nvPr/>
        </p:nvSpPr>
        <p:spPr bwMode="auto">
          <a:xfrm rot="5400000">
            <a:off x="11548563" y="23217"/>
            <a:ext cx="140525" cy="266701"/>
          </a:xfrm>
          <a:custGeom>
            <a:avLst/>
            <a:gdLst>
              <a:gd name="T0" fmla="*/ 586 w 851"/>
              <a:gd name="T1" fmla="*/ 92 h 1617"/>
              <a:gd name="T2" fmla="*/ 258 w 851"/>
              <a:gd name="T3" fmla="*/ 0 h 1617"/>
              <a:gd name="T4" fmla="*/ 140 w 851"/>
              <a:gd name="T5" fmla="*/ 92 h 1617"/>
              <a:gd name="T6" fmla="*/ 61 w 851"/>
              <a:gd name="T7" fmla="*/ 117 h 1617"/>
              <a:gd name="T8" fmla="*/ 1 w 851"/>
              <a:gd name="T9" fmla="*/ 205 h 1617"/>
              <a:gd name="T10" fmla="*/ 0 w 851"/>
              <a:gd name="T11" fmla="*/ 1477 h 1617"/>
              <a:gd name="T12" fmla="*/ 23 w 851"/>
              <a:gd name="T13" fmla="*/ 1556 h 1617"/>
              <a:gd name="T14" fmla="*/ 111 w 851"/>
              <a:gd name="T15" fmla="*/ 1615 h 1617"/>
              <a:gd name="T16" fmla="*/ 711 w 851"/>
              <a:gd name="T17" fmla="*/ 1617 h 1617"/>
              <a:gd name="T18" fmla="*/ 790 w 851"/>
              <a:gd name="T19" fmla="*/ 1594 h 1617"/>
              <a:gd name="T20" fmla="*/ 850 w 851"/>
              <a:gd name="T21" fmla="*/ 1506 h 1617"/>
              <a:gd name="T22" fmla="*/ 851 w 851"/>
              <a:gd name="T23" fmla="*/ 233 h 1617"/>
              <a:gd name="T24" fmla="*/ 828 w 851"/>
              <a:gd name="T25" fmla="*/ 154 h 1617"/>
              <a:gd name="T26" fmla="*/ 740 w 851"/>
              <a:gd name="T27" fmla="*/ 95 h 1617"/>
              <a:gd name="T28" fmla="*/ 757 w 851"/>
              <a:gd name="T29" fmla="*/ 1477 h 1617"/>
              <a:gd name="T30" fmla="*/ 750 w 851"/>
              <a:gd name="T31" fmla="*/ 1503 h 1617"/>
              <a:gd name="T32" fmla="*/ 721 w 851"/>
              <a:gd name="T33" fmla="*/ 1523 h 1617"/>
              <a:gd name="T34" fmla="*/ 140 w 851"/>
              <a:gd name="T35" fmla="*/ 1525 h 1617"/>
              <a:gd name="T36" fmla="*/ 114 w 851"/>
              <a:gd name="T37" fmla="*/ 1516 h 1617"/>
              <a:gd name="T38" fmla="*/ 94 w 851"/>
              <a:gd name="T39" fmla="*/ 1487 h 1617"/>
              <a:gd name="T40" fmla="*/ 94 w 851"/>
              <a:gd name="T41" fmla="*/ 233 h 1617"/>
              <a:gd name="T42" fmla="*/ 101 w 851"/>
              <a:gd name="T43" fmla="*/ 206 h 1617"/>
              <a:gd name="T44" fmla="*/ 131 w 851"/>
              <a:gd name="T45" fmla="*/ 187 h 1617"/>
              <a:gd name="T46" fmla="*/ 711 w 851"/>
              <a:gd name="T47" fmla="*/ 186 h 1617"/>
              <a:gd name="T48" fmla="*/ 737 w 851"/>
              <a:gd name="T49" fmla="*/ 194 h 1617"/>
              <a:gd name="T50" fmla="*/ 757 w 851"/>
              <a:gd name="T51" fmla="*/ 223 h 1617"/>
              <a:gd name="T52" fmla="*/ 757 w 851"/>
              <a:gd name="T53" fmla="*/ 1477 h 1617"/>
              <a:gd name="T54" fmla="*/ 144 w 851"/>
              <a:gd name="T55" fmla="*/ 1468 h 1617"/>
              <a:gd name="T56" fmla="*/ 707 w 851"/>
              <a:gd name="T57" fmla="*/ 1264 h 1617"/>
              <a:gd name="T58" fmla="*/ 707 w 851"/>
              <a:gd name="T59" fmla="*/ 1213 h 1617"/>
              <a:gd name="T60" fmla="*/ 144 w 851"/>
              <a:gd name="T61" fmla="*/ 1009 h 1617"/>
              <a:gd name="T62" fmla="*/ 707 w 851"/>
              <a:gd name="T63" fmla="*/ 1213 h 1617"/>
              <a:gd name="T64" fmla="*/ 144 w 851"/>
              <a:gd name="T65" fmla="*/ 958 h 1617"/>
              <a:gd name="T66" fmla="*/ 707 w 851"/>
              <a:gd name="T67" fmla="*/ 754 h 1617"/>
              <a:gd name="T68" fmla="*/ 707 w 851"/>
              <a:gd name="T69" fmla="*/ 703 h 1617"/>
              <a:gd name="T70" fmla="*/ 144 w 851"/>
              <a:gd name="T71" fmla="*/ 499 h 1617"/>
              <a:gd name="T72" fmla="*/ 707 w 851"/>
              <a:gd name="T73" fmla="*/ 703 h 1617"/>
              <a:gd name="T74" fmla="*/ 144 w 851"/>
              <a:gd name="T75" fmla="*/ 448 h 1617"/>
              <a:gd name="T76" fmla="*/ 707 w 851"/>
              <a:gd name="T77" fmla="*/ 243 h 16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851" h="1617">
                <a:moveTo>
                  <a:pt x="711" y="92"/>
                </a:moveTo>
                <a:lnTo>
                  <a:pt x="586" y="92"/>
                </a:lnTo>
                <a:lnTo>
                  <a:pt x="586" y="0"/>
                </a:lnTo>
                <a:lnTo>
                  <a:pt x="258" y="0"/>
                </a:lnTo>
                <a:lnTo>
                  <a:pt x="258" y="92"/>
                </a:lnTo>
                <a:lnTo>
                  <a:pt x="140" y="92"/>
                </a:lnTo>
                <a:lnTo>
                  <a:pt x="111" y="95"/>
                </a:lnTo>
                <a:lnTo>
                  <a:pt x="61" y="117"/>
                </a:lnTo>
                <a:lnTo>
                  <a:pt x="23" y="154"/>
                </a:lnTo>
                <a:lnTo>
                  <a:pt x="1" y="205"/>
                </a:lnTo>
                <a:lnTo>
                  <a:pt x="0" y="233"/>
                </a:lnTo>
                <a:lnTo>
                  <a:pt x="0" y="1477"/>
                </a:lnTo>
                <a:lnTo>
                  <a:pt x="1" y="1506"/>
                </a:lnTo>
                <a:lnTo>
                  <a:pt x="23" y="1556"/>
                </a:lnTo>
                <a:lnTo>
                  <a:pt x="61" y="1594"/>
                </a:lnTo>
                <a:lnTo>
                  <a:pt x="111" y="1615"/>
                </a:lnTo>
                <a:lnTo>
                  <a:pt x="140" y="1617"/>
                </a:lnTo>
                <a:lnTo>
                  <a:pt x="711" y="1617"/>
                </a:lnTo>
                <a:lnTo>
                  <a:pt x="740" y="1615"/>
                </a:lnTo>
                <a:lnTo>
                  <a:pt x="790" y="1594"/>
                </a:lnTo>
                <a:lnTo>
                  <a:pt x="828" y="1556"/>
                </a:lnTo>
                <a:lnTo>
                  <a:pt x="850" y="1506"/>
                </a:lnTo>
                <a:lnTo>
                  <a:pt x="851" y="1477"/>
                </a:lnTo>
                <a:lnTo>
                  <a:pt x="851" y="233"/>
                </a:lnTo>
                <a:lnTo>
                  <a:pt x="850" y="205"/>
                </a:lnTo>
                <a:lnTo>
                  <a:pt x="828" y="154"/>
                </a:lnTo>
                <a:lnTo>
                  <a:pt x="790" y="117"/>
                </a:lnTo>
                <a:lnTo>
                  <a:pt x="740" y="95"/>
                </a:lnTo>
                <a:lnTo>
                  <a:pt x="711" y="92"/>
                </a:lnTo>
                <a:close/>
                <a:moveTo>
                  <a:pt x="757" y="1477"/>
                </a:moveTo>
                <a:lnTo>
                  <a:pt x="757" y="1487"/>
                </a:lnTo>
                <a:lnTo>
                  <a:pt x="750" y="1503"/>
                </a:lnTo>
                <a:lnTo>
                  <a:pt x="737" y="1516"/>
                </a:lnTo>
                <a:lnTo>
                  <a:pt x="721" y="1523"/>
                </a:lnTo>
                <a:lnTo>
                  <a:pt x="711" y="1525"/>
                </a:lnTo>
                <a:lnTo>
                  <a:pt x="140" y="1525"/>
                </a:lnTo>
                <a:lnTo>
                  <a:pt x="131" y="1523"/>
                </a:lnTo>
                <a:lnTo>
                  <a:pt x="114" y="1516"/>
                </a:lnTo>
                <a:lnTo>
                  <a:pt x="101" y="1503"/>
                </a:lnTo>
                <a:lnTo>
                  <a:pt x="94" y="1487"/>
                </a:lnTo>
                <a:lnTo>
                  <a:pt x="94" y="1477"/>
                </a:lnTo>
                <a:lnTo>
                  <a:pt x="94" y="233"/>
                </a:lnTo>
                <a:lnTo>
                  <a:pt x="94" y="223"/>
                </a:lnTo>
                <a:lnTo>
                  <a:pt x="101" y="206"/>
                </a:lnTo>
                <a:lnTo>
                  <a:pt x="114" y="194"/>
                </a:lnTo>
                <a:lnTo>
                  <a:pt x="131" y="187"/>
                </a:lnTo>
                <a:lnTo>
                  <a:pt x="140" y="186"/>
                </a:lnTo>
                <a:lnTo>
                  <a:pt x="711" y="186"/>
                </a:lnTo>
                <a:lnTo>
                  <a:pt x="721" y="187"/>
                </a:lnTo>
                <a:lnTo>
                  <a:pt x="737" y="194"/>
                </a:lnTo>
                <a:lnTo>
                  <a:pt x="750" y="206"/>
                </a:lnTo>
                <a:lnTo>
                  <a:pt x="757" y="223"/>
                </a:lnTo>
                <a:lnTo>
                  <a:pt x="757" y="233"/>
                </a:lnTo>
                <a:lnTo>
                  <a:pt x="757" y="1477"/>
                </a:lnTo>
                <a:close/>
                <a:moveTo>
                  <a:pt x="707" y="1468"/>
                </a:moveTo>
                <a:lnTo>
                  <a:pt x="144" y="1468"/>
                </a:lnTo>
                <a:lnTo>
                  <a:pt x="144" y="1264"/>
                </a:lnTo>
                <a:lnTo>
                  <a:pt x="707" y="1264"/>
                </a:lnTo>
                <a:lnTo>
                  <a:pt x="707" y="1468"/>
                </a:lnTo>
                <a:close/>
                <a:moveTo>
                  <a:pt x="707" y="1213"/>
                </a:moveTo>
                <a:lnTo>
                  <a:pt x="144" y="1213"/>
                </a:lnTo>
                <a:lnTo>
                  <a:pt x="144" y="1009"/>
                </a:lnTo>
                <a:lnTo>
                  <a:pt x="707" y="1009"/>
                </a:lnTo>
                <a:lnTo>
                  <a:pt x="707" y="1213"/>
                </a:lnTo>
                <a:close/>
                <a:moveTo>
                  <a:pt x="707" y="958"/>
                </a:moveTo>
                <a:lnTo>
                  <a:pt x="144" y="958"/>
                </a:lnTo>
                <a:lnTo>
                  <a:pt x="144" y="754"/>
                </a:lnTo>
                <a:lnTo>
                  <a:pt x="707" y="754"/>
                </a:lnTo>
                <a:lnTo>
                  <a:pt x="707" y="958"/>
                </a:lnTo>
                <a:close/>
                <a:moveTo>
                  <a:pt x="707" y="703"/>
                </a:moveTo>
                <a:lnTo>
                  <a:pt x="144" y="703"/>
                </a:lnTo>
                <a:lnTo>
                  <a:pt x="144" y="499"/>
                </a:lnTo>
                <a:lnTo>
                  <a:pt x="707" y="499"/>
                </a:lnTo>
                <a:lnTo>
                  <a:pt x="707" y="703"/>
                </a:lnTo>
                <a:close/>
                <a:moveTo>
                  <a:pt x="707" y="448"/>
                </a:moveTo>
                <a:lnTo>
                  <a:pt x="144" y="448"/>
                </a:lnTo>
                <a:lnTo>
                  <a:pt x="144" y="243"/>
                </a:lnTo>
                <a:lnTo>
                  <a:pt x="707" y="243"/>
                </a:lnTo>
                <a:lnTo>
                  <a:pt x="707" y="44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6DF798E9-499E-4644-9663-417F9AF7C611}"/>
              </a:ext>
            </a:extLst>
          </p:cNvPr>
          <p:cNvSpPr/>
          <p:nvPr/>
        </p:nvSpPr>
        <p:spPr>
          <a:xfrm>
            <a:off x="11072725" y="48845"/>
            <a:ext cx="439544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800" kern="0" dirty="0">
                <a:solidFill>
                  <a:prstClr val="white"/>
                </a:solidFill>
              </a:rPr>
              <a:t>100%</a:t>
            </a:r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4C39626D-8C13-49DF-8026-442CFE3C630E}"/>
              </a:ext>
            </a:extLst>
          </p:cNvPr>
          <p:cNvSpPr/>
          <p:nvPr/>
        </p:nvSpPr>
        <p:spPr>
          <a:xfrm>
            <a:off x="5835134" y="38100"/>
            <a:ext cx="56618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800" kern="0" dirty="0">
                <a:solidFill>
                  <a:prstClr val="white"/>
                </a:solidFill>
              </a:rPr>
              <a:t>2:00 PM</a:t>
            </a:r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21" name="Freeform 26">
            <a:extLst>
              <a:ext uri="{FF2B5EF4-FFF2-40B4-BE49-F238E27FC236}">
                <a16:creationId xmlns:a16="http://schemas.microsoft.com/office/drawing/2014/main" id="{C2C87A62-8259-400F-B342-678157F8D45D}"/>
              </a:ext>
            </a:extLst>
          </p:cNvPr>
          <p:cNvSpPr>
            <a:spLocks noEditPoints="1"/>
          </p:cNvSpPr>
          <p:nvPr/>
        </p:nvSpPr>
        <p:spPr bwMode="auto">
          <a:xfrm>
            <a:off x="1115822" y="75560"/>
            <a:ext cx="179805" cy="140525"/>
          </a:xfrm>
          <a:custGeom>
            <a:avLst/>
            <a:gdLst>
              <a:gd name="T0" fmla="*/ 2528 w 5492"/>
              <a:gd name="T1" fmla="*/ 3685 h 4293"/>
              <a:gd name="T2" fmla="*/ 2403 w 5492"/>
              <a:gd name="T3" fmla="*/ 3950 h 4293"/>
              <a:gd name="T4" fmla="*/ 2527 w 5492"/>
              <a:gd name="T5" fmla="*/ 4215 h 4293"/>
              <a:gd name="T6" fmla="*/ 2783 w 5492"/>
              <a:gd name="T7" fmla="*/ 4293 h 4293"/>
              <a:gd name="T8" fmla="*/ 3051 w 5492"/>
              <a:gd name="T9" fmla="*/ 4114 h 4293"/>
              <a:gd name="T10" fmla="*/ 3077 w 5492"/>
              <a:gd name="T11" fmla="*/ 3848 h 4293"/>
              <a:gd name="T12" fmla="*/ 2849 w 5492"/>
              <a:gd name="T13" fmla="*/ 3622 h 4293"/>
              <a:gd name="T14" fmla="*/ 5194 w 5492"/>
              <a:gd name="T15" fmla="*/ 852 h 4293"/>
              <a:gd name="T16" fmla="*/ 4431 w 5492"/>
              <a:gd name="T17" fmla="*/ 373 h 4293"/>
              <a:gd name="T18" fmla="*/ 3574 w 5492"/>
              <a:gd name="T19" fmla="*/ 85 h 4293"/>
              <a:gd name="T20" fmla="*/ 2746 w 5492"/>
              <a:gd name="T21" fmla="*/ 0 h 4293"/>
              <a:gd name="T22" fmla="*/ 1919 w 5492"/>
              <a:gd name="T23" fmla="*/ 85 h 4293"/>
              <a:gd name="T24" fmla="*/ 1060 w 5492"/>
              <a:gd name="T25" fmla="*/ 373 h 4293"/>
              <a:gd name="T26" fmla="*/ 299 w 5492"/>
              <a:gd name="T27" fmla="*/ 852 h 4293"/>
              <a:gd name="T28" fmla="*/ 12 w 5492"/>
              <a:gd name="T29" fmla="*/ 1157 h 4293"/>
              <a:gd name="T30" fmla="*/ 71 w 5492"/>
              <a:gd name="T31" fmla="*/ 1432 h 4293"/>
              <a:gd name="T32" fmla="*/ 288 w 5492"/>
              <a:gd name="T33" fmla="*/ 1543 h 4293"/>
              <a:gd name="T34" fmla="*/ 522 w 5492"/>
              <a:gd name="T35" fmla="*/ 1477 h 4293"/>
              <a:gd name="T36" fmla="*/ 958 w 5492"/>
              <a:gd name="T37" fmla="*/ 1134 h 4293"/>
              <a:gd name="T38" fmla="*/ 1625 w 5492"/>
              <a:gd name="T39" fmla="*/ 813 h 4293"/>
              <a:gd name="T40" fmla="*/ 2746 w 5492"/>
              <a:gd name="T41" fmla="*/ 633 h 4293"/>
              <a:gd name="T42" fmla="*/ 3868 w 5492"/>
              <a:gd name="T43" fmla="*/ 813 h 4293"/>
              <a:gd name="T44" fmla="*/ 4534 w 5492"/>
              <a:gd name="T45" fmla="*/ 1134 h 4293"/>
              <a:gd name="T46" fmla="*/ 4969 w 5492"/>
              <a:gd name="T47" fmla="*/ 1477 h 4293"/>
              <a:gd name="T48" fmla="*/ 5263 w 5492"/>
              <a:gd name="T49" fmla="*/ 1532 h 4293"/>
              <a:gd name="T50" fmla="*/ 5456 w 5492"/>
              <a:gd name="T51" fmla="*/ 1383 h 4293"/>
              <a:gd name="T52" fmla="*/ 5456 w 5492"/>
              <a:gd name="T53" fmla="*/ 1102 h 4293"/>
              <a:gd name="T54" fmla="*/ 2332 w 5492"/>
              <a:gd name="T55" fmla="*/ 1230 h 4293"/>
              <a:gd name="T56" fmla="*/ 1094 w 5492"/>
              <a:gd name="T57" fmla="*/ 1739 h 4293"/>
              <a:gd name="T58" fmla="*/ 698 w 5492"/>
              <a:gd name="T59" fmla="*/ 2148 h 4293"/>
              <a:gd name="T60" fmla="*/ 759 w 5492"/>
              <a:gd name="T61" fmla="*/ 2452 h 4293"/>
              <a:gd name="T62" fmla="*/ 987 w 5492"/>
              <a:gd name="T63" fmla="*/ 2574 h 4293"/>
              <a:gd name="T64" fmla="*/ 1230 w 5492"/>
              <a:gd name="T65" fmla="*/ 2501 h 4293"/>
              <a:gd name="T66" fmla="*/ 1844 w 5492"/>
              <a:gd name="T67" fmla="*/ 2056 h 4293"/>
              <a:gd name="T68" fmla="*/ 2743 w 5492"/>
              <a:gd name="T69" fmla="*/ 1844 h 4293"/>
              <a:gd name="T70" fmla="*/ 3643 w 5492"/>
              <a:gd name="T71" fmla="*/ 2056 h 4293"/>
              <a:gd name="T72" fmla="*/ 4255 w 5492"/>
              <a:gd name="T73" fmla="*/ 2501 h 4293"/>
              <a:gd name="T74" fmla="*/ 4562 w 5492"/>
              <a:gd name="T75" fmla="*/ 2561 h 4293"/>
              <a:gd name="T76" fmla="*/ 4763 w 5492"/>
              <a:gd name="T77" fmla="*/ 2397 h 4293"/>
              <a:gd name="T78" fmla="*/ 4763 w 5492"/>
              <a:gd name="T79" fmla="*/ 2088 h 4293"/>
              <a:gd name="T80" fmla="*/ 4167 w 5492"/>
              <a:gd name="T81" fmla="*/ 1589 h 4293"/>
              <a:gd name="T82" fmla="*/ 2881 w 5492"/>
              <a:gd name="T83" fmla="*/ 1203 h 4293"/>
              <a:gd name="T84" fmla="*/ 2362 w 5492"/>
              <a:gd name="T85" fmla="*/ 2451 h 4293"/>
              <a:gd name="T86" fmla="*/ 1694 w 5492"/>
              <a:gd name="T87" fmla="*/ 2819 h 4293"/>
              <a:gd name="T88" fmla="*/ 1546 w 5492"/>
              <a:gd name="T89" fmla="*/ 3074 h 4293"/>
              <a:gd name="T90" fmla="*/ 1637 w 5492"/>
              <a:gd name="T91" fmla="*/ 3334 h 4293"/>
              <a:gd name="T92" fmla="*/ 1860 w 5492"/>
              <a:gd name="T93" fmla="*/ 3429 h 4293"/>
              <a:gd name="T94" fmla="*/ 2082 w 5492"/>
              <a:gd name="T95" fmla="*/ 3334 h 4293"/>
              <a:gd name="T96" fmla="*/ 2429 w 5492"/>
              <a:gd name="T97" fmla="*/ 3100 h 4293"/>
              <a:gd name="T98" fmla="*/ 2793 w 5492"/>
              <a:gd name="T99" fmla="*/ 3040 h 4293"/>
              <a:gd name="T100" fmla="*/ 3228 w 5492"/>
              <a:gd name="T101" fmla="*/ 3184 h 4293"/>
              <a:gd name="T102" fmla="*/ 3487 w 5492"/>
              <a:gd name="T103" fmla="*/ 3393 h 4293"/>
              <a:gd name="T104" fmla="*/ 3780 w 5492"/>
              <a:gd name="T105" fmla="*/ 3393 h 4293"/>
              <a:gd name="T106" fmla="*/ 3934 w 5492"/>
              <a:gd name="T107" fmla="*/ 3197 h 4293"/>
              <a:gd name="T108" fmla="*/ 3878 w 5492"/>
              <a:gd name="T109" fmla="*/ 2900 h 4293"/>
              <a:gd name="T110" fmla="*/ 3417 w 5492"/>
              <a:gd name="T111" fmla="*/ 2556 h 4293"/>
              <a:gd name="T112" fmla="*/ 2746 w 5492"/>
              <a:gd name="T113" fmla="*/ 2403 h 4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5492" h="4293">
                <a:moveTo>
                  <a:pt x="2747" y="3607"/>
                </a:moveTo>
                <a:lnTo>
                  <a:pt x="2711" y="3609"/>
                </a:lnTo>
                <a:lnTo>
                  <a:pt x="2645" y="3622"/>
                </a:lnTo>
                <a:lnTo>
                  <a:pt x="2583" y="3649"/>
                </a:lnTo>
                <a:lnTo>
                  <a:pt x="2528" y="3685"/>
                </a:lnTo>
                <a:lnTo>
                  <a:pt x="2481" y="3733"/>
                </a:lnTo>
                <a:lnTo>
                  <a:pt x="2443" y="3787"/>
                </a:lnTo>
                <a:lnTo>
                  <a:pt x="2417" y="3848"/>
                </a:lnTo>
                <a:lnTo>
                  <a:pt x="2403" y="3916"/>
                </a:lnTo>
                <a:lnTo>
                  <a:pt x="2403" y="3950"/>
                </a:lnTo>
                <a:lnTo>
                  <a:pt x="2403" y="3986"/>
                </a:lnTo>
                <a:lnTo>
                  <a:pt x="2417" y="4052"/>
                </a:lnTo>
                <a:lnTo>
                  <a:pt x="2443" y="4114"/>
                </a:lnTo>
                <a:lnTo>
                  <a:pt x="2481" y="4169"/>
                </a:lnTo>
                <a:lnTo>
                  <a:pt x="2527" y="4215"/>
                </a:lnTo>
                <a:lnTo>
                  <a:pt x="2583" y="4253"/>
                </a:lnTo>
                <a:lnTo>
                  <a:pt x="2645" y="4279"/>
                </a:lnTo>
                <a:lnTo>
                  <a:pt x="2711" y="4293"/>
                </a:lnTo>
                <a:lnTo>
                  <a:pt x="2747" y="4293"/>
                </a:lnTo>
                <a:lnTo>
                  <a:pt x="2783" y="4293"/>
                </a:lnTo>
                <a:lnTo>
                  <a:pt x="2849" y="4279"/>
                </a:lnTo>
                <a:lnTo>
                  <a:pt x="2911" y="4253"/>
                </a:lnTo>
                <a:lnTo>
                  <a:pt x="2966" y="4215"/>
                </a:lnTo>
                <a:lnTo>
                  <a:pt x="3013" y="4169"/>
                </a:lnTo>
                <a:lnTo>
                  <a:pt x="3051" y="4114"/>
                </a:lnTo>
                <a:lnTo>
                  <a:pt x="3077" y="4052"/>
                </a:lnTo>
                <a:lnTo>
                  <a:pt x="3090" y="3986"/>
                </a:lnTo>
                <a:lnTo>
                  <a:pt x="3091" y="3950"/>
                </a:lnTo>
                <a:lnTo>
                  <a:pt x="3090" y="3916"/>
                </a:lnTo>
                <a:lnTo>
                  <a:pt x="3077" y="3848"/>
                </a:lnTo>
                <a:lnTo>
                  <a:pt x="3051" y="3787"/>
                </a:lnTo>
                <a:lnTo>
                  <a:pt x="3013" y="3733"/>
                </a:lnTo>
                <a:lnTo>
                  <a:pt x="2966" y="3685"/>
                </a:lnTo>
                <a:lnTo>
                  <a:pt x="2911" y="3648"/>
                </a:lnTo>
                <a:lnTo>
                  <a:pt x="2849" y="3622"/>
                </a:lnTo>
                <a:lnTo>
                  <a:pt x="2783" y="3609"/>
                </a:lnTo>
                <a:lnTo>
                  <a:pt x="2747" y="3607"/>
                </a:lnTo>
                <a:close/>
                <a:moveTo>
                  <a:pt x="5399" y="1030"/>
                </a:moveTo>
                <a:lnTo>
                  <a:pt x="5332" y="968"/>
                </a:lnTo>
                <a:lnTo>
                  <a:pt x="5194" y="852"/>
                </a:lnTo>
                <a:lnTo>
                  <a:pt x="5050" y="741"/>
                </a:lnTo>
                <a:lnTo>
                  <a:pt x="4902" y="638"/>
                </a:lnTo>
                <a:lnTo>
                  <a:pt x="4749" y="542"/>
                </a:lnTo>
                <a:lnTo>
                  <a:pt x="4592" y="454"/>
                </a:lnTo>
                <a:lnTo>
                  <a:pt x="4431" y="373"/>
                </a:lnTo>
                <a:lnTo>
                  <a:pt x="4266" y="300"/>
                </a:lnTo>
                <a:lnTo>
                  <a:pt x="4098" y="235"/>
                </a:lnTo>
                <a:lnTo>
                  <a:pt x="3927" y="178"/>
                </a:lnTo>
                <a:lnTo>
                  <a:pt x="3751" y="127"/>
                </a:lnTo>
                <a:lnTo>
                  <a:pt x="3574" y="85"/>
                </a:lnTo>
                <a:lnTo>
                  <a:pt x="3394" y="52"/>
                </a:lnTo>
                <a:lnTo>
                  <a:pt x="3211" y="26"/>
                </a:lnTo>
                <a:lnTo>
                  <a:pt x="3026" y="10"/>
                </a:lnTo>
                <a:lnTo>
                  <a:pt x="2839" y="2"/>
                </a:lnTo>
                <a:lnTo>
                  <a:pt x="2746" y="0"/>
                </a:lnTo>
                <a:lnTo>
                  <a:pt x="2652" y="2"/>
                </a:lnTo>
                <a:lnTo>
                  <a:pt x="2466" y="10"/>
                </a:lnTo>
                <a:lnTo>
                  <a:pt x="2282" y="26"/>
                </a:lnTo>
                <a:lnTo>
                  <a:pt x="2099" y="52"/>
                </a:lnTo>
                <a:lnTo>
                  <a:pt x="1919" y="85"/>
                </a:lnTo>
                <a:lnTo>
                  <a:pt x="1740" y="127"/>
                </a:lnTo>
                <a:lnTo>
                  <a:pt x="1566" y="178"/>
                </a:lnTo>
                <a:lnTo>
                  <a:pt x="1395" y="235"/>
                </a:lnTo>
                <a:lnTo>
                  <a:pt x="1226" y="300"/>
                </a:lnTo>
                <a:lnTo>
                  <a:pt x="1060" y="373"/>
                </a:lnTo>
                <a:lnTo>
                  <a:pt x="899" y="454"/>
                </a:lnTo>
                <a:lnTo>
                  <a:pt x="742" y="542"/>
                </a:lnTo>
                <a:lnTo>
                  <a:pt x="590" y="638"/>
                </a:lnTo>
                <a:lnTo>
                  <a:pt x="441" y="741"/>
                </a:lnTo>
                <a:lnTo>
                  <a:pt x="299" y="852"/>
                </a:lnTo>
                <a:lnTo>
                  <a:pt x="160" y="970"/>
                </a:lnTo>
                <a:lnTo>
                  <a:pt x="93" y="1030"/>
                </a:lnTo>
                <a:lnTo>
                  <a:pt x="71" y="1053"/>
                </a:lnTo>
                <a:lnTo>
                  <a:pt x="35" y="1104"/>
                </a:lnTo>
                <a:lnTo>
                  <a:pt x="12" y="1157"/>
                </a:lnTo>
                <a:lnTo>
                  <a:pt x="0" y="1215"/>
                </a:lnTo>
                <a:lnTo>
                  <a:pt x="0" y="1272"/>
                </a:lnTo>
                <a:lnTo>
                  <a:pt x="12" y="1328"/>
                </a:lnTo>
                <a:lnTo>
                  <a:pt x="35" y="1383"/>
                </a:lnTo>
                <a:lnTo>
                  <a:pt x="71" y="1432"/>
                </a:lnTo>
                <a:lnTo>
                  <a:pt x="93" y="1455"/>
                </a:lnTo>
                <a:lnTo>
                  <a:pt x="117" y="1477"/>
                </a:lnTo>
                <a:lnTo>
                  <a:pt x="170" y="1510"/>
                </a:lnTo>
                <a:lnTo>
                  <a:pt x="228" y="1532"/>
                </a:lnTo>
                <a:lnTo>
                  <a:pt x="288" y="1543"/>
                </a:lnTo>
                <a:lnTo>
                  <a:pt x="319" y="1543"/>
                </a:lnTo>
                <a:lnTo>
                  <a:pt x="350" y="1543"/>
                </a:lnTo>
                <a:lnTo>
                  <a:pt x="411" y="1532"/>
                </a:lnTo>
                <a:lnTo>
                  <a:pt x="469" y="1510"/>
                </a:lnTo>
                <a:lnTo>
                  <a:pt x="522" y="1477"/>
                </a:lnTo>
                <a:lnTo>
                  <a:pt x="546" y="1455"/>
                </a:lnTo>
                <a:lnTo>
                  <a:pt x="601" y="1405"/>
                </a:lnTo>
                <a:lnTo>
                  <a:pt x="716" y="1308"/>
                </a:lnTo>
                <a:lnTo>
                  <a:pt x="834" y="1218"/>
                </a:lnTo>
                <a:lnTo>
                  <a:pt x="958" y="1134"/>
                </a:lnTo>
                <a:lnTo>
                  <a:pt x="1085" y="1056"/>
                </a:lnTo>
                <a:lnTo>
                  <a:pt x="1215" y="986"/>
                </a:lnTo>
                <a:lnTo>
                  <a:pt x="1349" y="922"/>
                </a:lnTo>
                <a:lnTo>
                  <a:pt x="1485" y="865"/>
                </a:lnTo>
                <a:lnTo>
                  <a:pt x="1625" y="813"/>
                </a:lnTo>
                <a:lnTo>
                  <a:pt x="1768" y="768"/>
                </a:lnTo>
                <a:lnTo>
                  <a:pt x="1985" y="712"/>
                </a:lnTo>
                <a:lnTo>
                  <a:pt x="2285" y="662"/>
                </a:lnTo>
                <a:lnTo>
                  <a:pt x="2590" y="636"/>
                </a:lnTo>
                <a:lnTo>
                  <a:pt x="2746" y="633"/>
                </a:lnTo>
                <a:lnTo>
                  <a:pt x="2901" y="636"/>
                </a:lnTo>
                <a:lnTo>
                  <a:pt x="3208" y="662"/>
                </a:lnTo>
                <a:lnTo>
                  <a:pt x="3506" y="712"/>
                </a:lnTo>
                <a:lnTo>
                  <a:pt x="3725" y="768"/>
                </a:lnTo>
                <a:lnTo>
                  <a:pt x="3868" y="813"/>
                </a:lnTo>
                <a:lnTo>
                  <a:pt x="4007" y="865"/>
                </a:lnTo>
                <a:lnTo>
                  <a:pt x="4144" y="922"/>
                </a:lnTo>
                <a:lnTo>
                  <a:pt x="4277" y="986"/>
                </a:lnTo>
                <a:lnTo>
                  <a:pt x="4408" y="1056"/>
                </a:lnTo>
                <a:lnTo>
                  <a:pt x="4534" y="1134"/>
                </a:lnTo>
                <a:lnTo>
                  <a:pt x="4657" y="1218"/>
                </a:lnTo>
                <a:lnTo>
                  <a:pt x="4776" y="1307"/>
                </a:lnTo>
                <a:lnTo>
                  <a:pt x="4890" y="1403"/>
                </a:lnTo>
                <a:lnTo>
                  <a:pt x="4946" y="1455"/>
                </a:lnTo>
                <a:lnTo>
                  <a:pt x="4969" y="1477"/>
                </a:lnTo>
                <a:lnTo>
                  <a:pt x="5023" y="1509"/>
                </a:lnTo>
                <a:lnTo>
                  <a:pt x="5082" y="1532"/>
                </a:lnTo>
                <a:lnTo>
                  <a:pt x="5142" y="1542"/>
                </a:lnTo>
                <a:lnTo>
                  <a:pt x="5203" y="1542"/>
                </a:lnTo>
                <a:lnTo>
                  <a:pt x="5263" y="1532"/>
                </a:lnTo>
                <a:lnTo>
                  <a:pt x="5322" y="1509"/>
                </a:lnTo>
                <a:lnTo>
                  <a:pt x="5375" y="1477"/>
                </a:lnTo>
                <a:lnTo>
                  <a:pt x="5399" y="1455"/>
                </a:lnTo>
                <a:lnTo>
                  <a:pt x="5422" y="1432"/>
                </a:lnTo>
                <a:lnTo>
                  <a:pt x="5456" y="1383"/>
                </a:lnTo>
                <a:lnTo>
                  <a:pt x="5481" y="1328"/>
                </a:lnTo>
                <a:lnTo>
                  <a:pt x="5492" y="1272"/>
                </a:lnTo>
                <a:lnTo>
                  <a:pt x="5492" y="1215"/>
                </a:lnTo>
                <a:lnTo>
                  <a:pt x="5481" y="1157"/>
                </a:lnTo>
                <a:lnTo>
                  <a:pt x="5456" y="1102"/>
                </a:lnTo>
                <a:lnTo>
                  <a:pt x="5422" y="1053"/>
                </a:lnTo>
                <a:lnTo>
                  <a:pt x="5399" y="1030"/>
                </a:lnTo>
                <a:close/>
                <a:moveTo>
                  <a:pt x="2743" y="1202"/>
                </a:moveTo>
                <a:lnTo>
                  <a:pt x="2604" y="1203"/>
                </a:lnTo>
                <a:lnTo>
                  <a:pt x="2332" y="1230"/>
                </a:lnTo>
                <a:lnTo>
                  <a:pt x="2066" y="1282"/>
                </a:lnTo>
                <a:lnTo>
                  <a:pt x="1807" y="1360"/>
                </a:lnTo>
                <a:lnTo>
                  <a:pt x="1557" y="1462"/>
                </a:lnTo>
                <a:lnTo>
                  <a:pt x="1320" y="1589"/>
                </a:lnTo>
                <a:lnTo>
                  <a:pt x="1094" y="1739"/>
                </a:lnTo>
                <a:lnTo>
                  <a:pt x="882" y="1912"/>
                </a:lnTo>
                <a:lnTo>
                  <a:pt x="782" y="2008"/>
                </a:lnTo>
                <a:lnTo>
                  <a:pt x="759" y="2033"/>
                </a:lnTo>
                <a:lnTo>
                  <a:pt x="722" y="2088"/>
                </a:lnTo>
                <a:lnTo>
                  <a:pt x="698" y="2148"/>
                </a:lnTo>
                <a:lnTo>
                  <a:pt x="686" y="2211"/>
                </a:lnTo>
                <a:lnTo>
                  <a:pt x="686" y="2275"/>
                </a:lnTo>
                <a:lnTo>
                  <a:pt x="698" y="2337"/>
                </a:lnTo>
                <a:lnTo>
                  <a:pt x="722" y="2397"/>
                </a:lnTo>
                <a:lnTo>
                  <a:pt x="759" y="2452"/>
                </a:lnTo>
                <a:lnTo>
                  <a:pt x="782" y="2478"/>
                </a:lnTo>
                <a:lnTo>
                  <a:pt x="808" y="2501"/>
                </a:lnTo>
                <a:lnTo>
                  <a:pt x="863" y="2537"/>
                </a:lnTo>
                <a:lnTo>
                  <a:pt x="924" y="2561"/>
                </a:lnTo>
                <a:lnTo>
                  <a:pt x="987" y="2574"/>
                </a:lnTo>
                <a:lnTo>
                  <a:pt x="1019" y="2576"/>
                </a:lnTo>
                <a:lnTo>
                  <a:pt x="1052" y="2574"/>
                </a:lnTo>
                <a:lnTo>
                  <a:pt x="1115" y="2561"/>
                </a:lnTo>
                <a:lnTo>
                  <a:pt x="1176" y="2537"/>
                </a:lnTo>
                <a:lnTo>
                  <a:pt x="1230" y="2501"/>
                </a:lnTo>
                <a:lnTo>
                  <a:pt x="1256" y="2478"/>
                </a:lnTo>
                <a:lnTo>
                  <a:pt x="1331" y="2404"/>
                </a:lnTo>
                <a:lnTo>
                  <a:pt x="1493" y="2272"/>
                </a:lnTo>
                <a:lnTo>
                  <a:pt x="1664" y="2155"/>
                </a:lnTo>
                <a:lnTo>
                  <a:pt x="1844" y="2056"/>
                </a:lnTo>
                <a:lnTo>
                  <a:pt x="2033" y="1974"/>
                </a:lnTo>
                <a:lnTo>
                  <a:pt x="2229" y="1910"/>
                </a:lnTo>
                <a:lnTo>
                  <a:pt x="2432" y="1869"/>
                </a:lnTo>
                <a:lnTo>
                  <a:pt x="2638" y="1847"/>
                </a:lnTo>
                <a:lnTo>
                  <a:pt x="2743" y="1844"/>
                </a:lnTo>
                <a:lnTo>
                  <a:pt x="2848" y="1847"/>
                </a:lnTo>
                <a:lnTo>
                  <a:pt x="3055" y="1869"/>
                </a:lnTo>
                <a:lnTo>
                  <a:pt x="3257" y="1910"/>
                </a:lnTo>
                <a:lnTo>
                  <a:pt x="3453" y="1974"/>
                </a:lnTo>
                <a:lnTo>
                  <a:pt x="3643" y="2056"/>
                </a:lnTo>
                <a:lnTo>
                  <a:pt x="3823" y="2155"/>
                </a:lnTo>
                <a:lnTo>
                  <a:pt x="3994" y="2272"/>
                </a:lnTo>
                <a:lnTo>
                  <a:pt x="4154" y="2404"/>
                </a:lnTo>
                <a:lnTo>
                  <a:pt x="4230" y="2478"/>
                </a:lnTo>
                <a:lnTo>
                  <a:pt x="4255" y="2501"/>
                </a:lnTo>
                <a:lnTo>
                  <a:pt x="4311" y="2537"/>
                </a:lnTo>
                <a:lnTo>
                  <a:pt x="4372" y="2561"/>
                </a:lnTo>
                <a:lnTo>
                  <a:pt x="4435" y="2574"/>
                </a:lnTo>
                <a:lnTo>
                  <a:pt x="4500" y="2574"/>
                </a:lnTo>
                <a:lnTo>
                  <a:pt x="4562" y="2561"/>
                </a:lnTo>
                <a:lnTo>
                  <a:pt x="4622" y="2537"/>
                </a:lnTo>
                <a:lnTo>
                  <a:pt x="4678" y="2501"/>
                </a:lnTo>
                <a:lnTo>
                  <a:pt x="4703" y="2478"/>
                </a:lnTo>
                <a:lnTo>
                  <a:pt x="4727" y="2452"/>
                </a:lnTo>
                <a:lnTo>
                  <a:pt x="4763" y="2397"/>
                </a:lnTo>
                <a:lnTo>
                  <a:pt x="4788" y="2337"/>
                </a:lnTo>
                <a:lnTo>
                  <a:pt x="4801" y="2275"/>
                </a:lnTo>
                <a:lnTo>
                  <a:pt x="4801" y="2211"/>
                </a:lnTo>
                <a:lnTo>
                  <a:pt x="4788" y="2148"/>
                </a:lnTo>
                <a:lnTo>
                  <a:pt x="4763" y="2088"/>
                </a:lnTo>
                <a:lnTo>
                  <a:pt x="4727" y="2033"/>
                </a:lnTo>
                <a:lnTo>
                  <a:pt x="4703" y="2008"/>
                </a:lnTo>
                <a:lnTo>
                  <a:pt x="4603" y="1912"/>
                </a:lnTo>
                <a:lnTo>
                  <a:pt x="4392" y="1739"/>
                </a:lnTo>
                <a:lnTo>
                  <a:pt x="4167" y="1589"/>
                </a:lnTo>
                <a:lnTo>
                  <a:pt x="3928" y="1462"/>
                </a:lnTo>
                <a:lnTo>
                  <a:pt x="3679" y="1360"/>
                </a:lnTo>
                <a:lnTo>
                  <a:pt x="3421" y="1282"/>
                </a:lnTo>
                <a:lnTo>
                  <a:pt x="3155" y="1230"/>
                </a:lnTo>
                <a:lnTo>
                  <a:pt x="2881" y="1203"/>
                </a:lnTo>
                <a:lnTo>
                  <a:pt x="2743" y="1202"/>
                </a:lnTo>
                <a:close/>
                <a:moveTo>
                  <a:pt x="2746" y="2403"/>
                </a:moveTo>
                <a:lnTo>
                  <a:pt x="2668" y="2404"/>
                </a:lnTo>
                <a:lnTo>
                  <a:pt x="2514" y="2420"/>
                </a:lnTo>
                <a:lnTo>
                  <a:pt x="2362" y="2451"/>
                </a:lnTo>
                <a:lnTo>
                  <a:pt x="2217" y="2497"/>
                </a:lnTo>
                <a:lnTo>
                  <a:pt x="2076" y="2556"/>
                </a:lnTo>
                <a:lnTo>
                  <a:pt x="1940" y="2631"/>
                </a:lnTo>
                <a:lnTo>
                  <a:pt x="1814" y="2719"/>
                </a:lnTo>
                <a:lnTo>
                  <a:pt x="1694" y="2819"/>
                </a:lnTo>
                <a:lnTo>
                  <a:pt x="1637" y="2876"/>
                </a:lnTo>
                <a:lnTo>
                  <a:pt x="1615" y="2900"/>
                </a:lnTo>
                <a:lnTo>
                  <a:pt x="1580" y="2955"/>
                </a:lnTo>
                <a:lnTo>
                  <a:pt x="1557" y="3012"/>
                </a:lnTo>
                <a:lnTo>
                  <a:pt x="1546" y="3074"/>
                </a:lnTo>
                <a:lnTo>
                  <a:pt x="1546" y="3136"/>
                </a:lnTo>
                <a:lnTo>
                  <a:pt x="1557" y="3197"/>
                </a:lnTo>
                <a:lnTo>
                  <a:pt x="1580" y="3256"/>
                </a:lnTo>
                <a:lnTo>
                  <a:pt x="1615" y="3309"/>
                </a:lnTo>
                <a:lnTo>
                  <a:pt x="1637" y="3334"/>
                </a:lnTo>
                <a:lnTo>
                  <a:pt x="1661" y="3357"/>
                </a:lnTo>
                <a:lnTo>
                  <a:pt x="1713" y="3393"/>
                </a:lnTo>
                <a:lnTo>
                  <a:pt x="1769" y="3416"/>
                </a:lnTo>
                <a:lnTo>
                  <a:pt x="1830" y="3427"/>
                </a:lnTo>
                <a:lnTo>
                  <a:pt x="1860" y="3429"/>
                </a:lnTo>
                <a:lnTo>
                  <a:pt x="1890" y="3427"/>
                </a:lnTo>
                <a:lnTo>
                  <a:pt x="1949" y="3416"/>
                </a:lnTo>
                <a:lnTo>
                  <a:pt x="2005" y="3393"/>
                </a:lnTo>
                <a:lnTo>
                  <a:pt x="2057" y="3357"/>
                </a:lnTo>
                <a:lnTo>
                  <a:pt x="2082" y="3334"/>
                </a:lnTo>
                <a:lnTo>
                  <a:pt x="2115" y="3300"/>
                </a:lnTo>
                <a:lnTo>
                  <a:pt x="2187" y="3239"/>
                </a:lnTo>
                <a:lnTo>
                  <a:pt x="2263" y="3184"/>
                </a:lnTo>
                <a:lnTo>
                  <a:pt x="2344" y="3138"/>
                </a:lnTo>
                <a:lnTo>
                  <a:pt x="2429" y="3100"/>
                </a:lnTo>
                <a:lnTo>
                  <a:pt x="2517" y="3070"/>
                </a:lnTo>
                <a:lnTo>
                  <a:pt x="2607" y="3051"/>
                </a:lnTo>
                <a:lnTo>
                  <a:pt x="2699" y="3041"/>
                </a:lnTo>
                <a:lnTo>
                  <a:pt x="2746" y="3040"/>
                </a:lnTo>
                <a:lnTo>
                  <a:pt x="2793" y="3040"/>
                </a:lnTo>
                <a:lnTo>
                  <a:pt x="2885" y="3051"/>
                </a:lnTo>
                <a:lnTo>
                  <a:pt x="2976" y="3070"/>
                </a:lnTo>
                <a:lnTo>
                  <a:pt x="3064" y="3100"/>
                </a:lnTo>
                <a:lnTo>
                  <a:pt x="3147" y="3138"/>
                </a:lnTo>
                <a:lnTo>
                  <a:pt x="3228" y="3184"/>
                </a:lnTo>
                <a:lnTo>
                  <a:pt x="3304" y="3239"/>
                </a:lnTo>
                <a:lnTo>
                  <a:pt x="3376" y="3300"/>
                </a:lnTo>
                <a:lnTo>
                  <a:pt x="3411" y="3334"/>
                </a:lnTo>
                <a:lnTo>
                  <a:pt x="3434" y="3357"/>
                </a:lnTo>
                <a:lnTo>
                  <a:pt x="3487" y="3393"/>
                </a:lnTo>
                <a:lnTo>
                  <a:pt x="3543" y="3416"/>
                </a:lnTo>
                <a:lnTo>
                  <a:pt x="3603" y="3427"/>
                </a:lnTo>
                <a:lnTo>
                  <a:pt x="3663" y="3427"/>
                </a:lnTo>
                <a:lnTo>
                  <a:pt x="3722" y="3416"/>
                </a:lnTo>
                <a:lnTo>
                  <a:pt x="3780" y="3393"/>
                </a:lnTo>
                <a:lnTo>
                  <a:pt x="3832" y="3357"/>
                </a:lnTo>
                <a:lnTo>
                  <a:pt x="3855" y="3334"/>
                </a:lnTo>
                <a:lnTo>
                  <a:pt x="3878" y="3309"/>
                </a:lnTo>
                <a:lnTo>
                  <a:pt x="3912" y="3256"/>
                </a:lnTo>
                <a:lnTo>
                  <a:pt x="3934" y="3197"/>
                </a:lnTo>
                <a:lnTo>
                  <a:pt x="3945" y="3136"/>
                </a:lnTo>
                <a:lnTo>
                  <a:pt x="3945" y="3074"/>
                </a:lnTo>
                <a:lnTo>
                  <a:pt x="3934" y="3012"/>
                </a:lnTo>
                <a:lnTo>
                  <a:pt x="3912" y="2955"/>
                </a:lnTo>
                <a:lnTo>
                  <a:pt x="3878" y="2900"/>
                </a:lnTo>
                <a:lnTo>
                  <a:pt x="3855" y="2876"/>
                </a:lnTo>
                <a:lnTo>
                  <a:pt x="3798" y="2819"/>
                </a:lnTo>
                <a:lnTo>
                  <a:pt x="3679" y="2719"/>
                </a:lnTo>
                <a:lnTo>
                  <a:pt x="3551" y="2631"/>
                </a:lnTo>
                <a:lnTo>
                  <a:pt x="3417" y="2556"/>
                </a:lnTo>
                <a:lnTo>
                  <a:pt x="3276" y="2497"/>
                </a:lnTo>
                <a:lnTo>
                  <a:pt x="3130" y="2451"/>
                </a:lnTo>
                <a:lnTo>
                  <a:pt x="2979" y="2420"/>
                </a:lnTo>
                <a:lnTo>
                  <a:pt x="2825" y="2404"/>
                </a:lnTo>
                <a:lnTo>
                  <a:pt x="2746" y="240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6E3DE68C-ECB8-47BC-8E23-C85C9945A48A}"/>
              </a:ext>
            </a:extLst>
          </p:cNvPr>
          <p:cNvSpPr/>
          <p:nvPr/>
        </p:nvSpPr>
        <p:spPr>
          <a:xfrm>
            <a:off x="416383" y="38100"/>
            <a:ext cx="59663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800" kern="0" dirty="0">
                <a:solidFill>
                  <a:prstClr val="white"/>
                </a:solidFill>
              </a:rPr>
              <a:t>PAPOZIP</a:t>
            </a:r>
            <a:endParaRPr lang="ko-KR" altLang="en-US" dirty="0">
              <a:solidFill>
                <a:prstClr val="white"/>
              </a:solidFill>
            </a:endParaRPr>
          </a:p>
        </p:txBody>
      </p:sp>
      <p:grpSp>
        <p:nvGrpSpPr>
          <p:cNvPr id="31" name="그룹 30"/>
          <p:cNvGrpSpPr/>
          <p:nvPr/>
        </p:nvGrpSpPr>
        <p:grpSpPr>
          <a:xfrm>
            <a:off x="11317820" y="446313"/>
            <a:ext cx="434356" cy="434356"/>
            <a:chOff x="439341" y="571441"/>
            <a:chExt cx="434356" cy="434356"/>
          </a:xfrm>
        </p:grpSpPr>
        <p:sp>
          <p:nvSpPr>
            <p:cNvPr id="2" name="타원 1">
              <a:extLst>
                <a:ext uri="{FF2B5EF4-FFF2-40B4-BE49-F238E27FC236}">
                  <a16:creationId xmlns:a16="http://schemas.microsoft.com/office/drawing/2014/main" id="{C1B651BD-5EB8-4BD7-BCEB-66B3FAA3ED69}"/>
                </a:ext>
              </a:extLst>
            </p:cNvPr>
            <p:cNvSpPr/>
            <p:nvPr/>
          </p:nvSpPr>
          <p:spPr>
            <a:xfrm>
              <a:off x="439341" y="571441"/>
              <a:ext cx="434356" cy="434356"/>
            </a:xfrm>
            <a:prstGeom prst="ellipse">
              <a:avLst/>
            </a:prstGeom>
            <a:solidFill>
              <a:schemeClr val="bg1">
                <a:alpha val="10000"/>
              </a:schemeClr>
            </a:solidFill>
            <a:ln w="6350"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4" name="타원 23">
              <a:extLst>
                <a:ext uri="{FF2B5EF4-FFF2-40B4-BE49-F238E27FC236}">
                  <a16:creationId xmlns:a16="http://schemas.microsoft.com/office/drawing/2014/main" id="{515A874F-261E-4E60-88E8-BB9C10D6EBCD}"/>
                </a:ext>
              </a:extLst>
            </p:cNvPr>
            <p:cNvSpPr/>
            <p:nvPr/>
          </p:nvSpPr>
          <p:spPr>
            <a:xfrm>
              <a:off x="471583" y="608619"/>
              <a:ext cx="360000" cy="360000"/>
            </a:xfrm>
            <a:prstGeom prst="ellipse">
              <a:avLst/>
            </a:prstGeom>
            <a:solidFill>
              <a:schemeClr val="bg1">
                <a:alpha val="30000"/>
              </a:schemeClr>
            </a:solidFill>
            <a:ln w="6350">
              <a:solidFill>
                <a:schemeClr val="bg1">
                  <a:alpha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000" b="1" dirty="0">
                  <a:solidFill>
                    <a:prstClr val="white"/>
                  </a:solidFill>
                </a:rPr>
                <a:t>+</a:t>
              </a:r>
              <a:endParaRPr lang="ko-KR" altLang="en-US" sz="20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7" name="직사각형 6"/>
          <p:cNvSpPr/>
          <p:nvPr/>
        </p:nvSpPr>
        <p:spPr>
          <a:xfrm>
            <a:off x="3070224" y="1238885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7" algn="ctr" latinLnBrk="0">
              <a:lnSpc>
                <a:spcPct val="150000"/>
              </a:lnSpc>
              <a:defRPr/>
            </a:pPr>
            <a:r>
              <a:rPr lang="en-US" altLang="ko-KR" sz="4800" b="1" i="1" kern="0" dirty="0">
                <a:solidFill>
                  <a:prstClr val="white"/>
                </a:solidFill>
              </a:rPr>
              <a:t>PPT PRESENTATION </a:t>
            </a:r>
          </a:p>
          <a:p>
            <a:pPr marL="0" lvl="7" algn="ctr" latinLnBrk="0">
              <a:lnSpc>
                <a:spcPct val="150000"/>
              </a:lnSpc>
              <a:defRPr/>
            </a:pPr>
            <a:r>
              <a:rPr lang="en-US" altLang="ja-JP" sz="1200" kern="0" dirty="0">
                <a:solidFill>
                  <a:prstClr val="white"/>
                </a:solidFill>
              </a:rPr>
              <a:t>PAPOZIP</a:t>
            </a:r>
            <a:r>
              <a:rPr lang="ja-JP" altLang="en-US" sz="12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1200" kern="0" dirty="0">
                <a:solidFill>
                  <a:prstClr val="white"/>
                </a:solidFill>
              </a:rPr>
              <a:t>ppt</a:t>
            </a:r>
            <a:r>
              <a:rPr lang="ja-JP" altLang="en-US" sz="1200" kern="0" dirty="0">
                <a:solidFill>
                  <a:prstClr val="white"/>
                </a:solidFill>
              </a:rPr>
              <a:t>を作る楽しさを感じてください</a:t>
            </a:r>
            <a:endParaRPr lang="en-US" altLang="ko-KR" sz="1200" kern="0" dirty="0">
              <a:solidFill>
                <a:prstClr val="white"/>
              </a:solidFill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5301552" y="4789964"/>
            <a:ext cx="158889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200" b="0" i="0" u="none" strike="noStrike" kern="0" cap="none" spc="0" normalizeH="0" baseline="0" noProof="0" dirty="0">
                <a:ln w="12700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야놀자 야체 B" panose="02020603020101020101" pitchFamily="18" charset="-127"/>
                <a:ea typeface="야놀자 야체 B" panose="02020603020101020101" pitchFamily="18" charset="-127"/>
              </a:rPr>
              <a:t>経営 </a:t>
            </a:r>
            <a:r>
              <a:rPr kumimoji="0" lang="en-US" altLang="ko-KR" sz="1200" b="0" i="0" u="none" strike="noStrike" kern="0" cap="none" spc="0" normalizeH="0" baseline="0" noProof="0" dirty="0">
                <a:ln w="12700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야놀자 야체 B" panose="02020603020101020101" pitchFamily="18" charset="-127"/>
                <a:ea typeface="야놀자 야체 B" panose="02020603020101020101" pitchFamily="18" charset="-127"/>
              </a:rPr>
              <a:t>20123457 </a:t>
            </a:r>
            <a:r>
              <a:rPr kumimoji="0" lang="ko-KR" altLang="en-US" sz="1200" b="0" i="0" u="none" strike="noStrike" kern="0" cap="none" spc="0" normalizeH="0" baseline="0" noProof="0" dirty="0">
                <a:ln w="12700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야놀자 야체 B" panose="02020603020101020101" pitchFamily="18" charset="-127"/>
                <a:ea typeface="야놀자 야체 B" panose="02020603020101020101" pitchFamily="18" charset="-127"/>
              </a:rPr>
              <a:t>炫錫</a:t>
            </a:r>
            <a:endParaRPr kumimoji="0" lang="en-US" altLang="ko-KR" sz="1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032329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/>
          <p:cNvGrpSpPr/>
          <p:nvPr/>
        </p:nvGrpSpPr>
        <p:grpSpPr>
          <a:xfrm>
            <a:off x="0" y="0"/>
            <a:ext cx="12192000" cy="6556772"/>
            <a:chOff x="0" y="0"/>
            <a:chExt cx="12192000" cy="6556772"/>
          </a:xfrm>
        </p:grpSpPr>
        <p:sp>
          <p:nvSpPr>
            <p:cNvPr id="6" name="직사각형 5">
              <a:extLst>
                <a:ext uri="{FF2B5EF4-FFF2-40B4-BE49-F238E27FC236}">
                  <a16:creationId xmlns:a16="http://schemas.microsoft.com/office/drawing/2014/main" id="{56371E0A-E3C1-43D8-85D9-A1EC2CA8B4D4}"/>
                </a:ext>
              </a:extLst>
            </p:cNvPr>
            <p:cNvSpPr/>
            <p:nvPr/>
          </p:nvSpPr>
          <p:spPr>
            <a:xfrm>
              <a:off x="0" y="0"/>
              <a:ext cx="12192000" cy="1238250"/>
            </a:xfrm>
            <a:prstGeom prst="rect">
              <a:avLst/>
            </a:prstGeom>
            <a:solidFill>
              <a:srgbClr val="00359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cxnSp>
          <p:nvCxnSpPr>
            <p:cNvPr id="4" name="직선 연결선 3">
              <a:extLst>
                <a:ext uri="{FF2B5EF4-FFF2-40B4-BE49-F238E27FC236}">
                  <a16:creationId xmlns:a16="http://schemas.microsoft.com/office/drawing/2014/main" id="{FB9CE167-EE94-4E5B-8400-CBF698EF2F4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41425"/>
              <a:ext cx="12192000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사각형: 둥근 모서리 7">
              <a:extLst>
                <a:ext uri="{FF2B5EF4-FFF2-40B4-BE49-F238E27FC236}">
                  <a16:creationId xmlns:a16="http://schemas.microsoft.com/office/drawing/2014/main" id="{09D6ABF1-6633-4BA8-BAAA-A5C8AD1A22AF}"/>
                </a:ext>
              </a:extLst>
            </p:cNvPr>
            <p:cNvSpPr/>
            <p:nvPr/>
          </p:nvSpPr>
          <p:spPr>
            <a:xfrm>
              <a:off x="292894" y="301228"/>
              <a:ext cx="11606212" cy="6255544"/>
            </a:xfrm>
            <a:prstGeom prst="roundRect">
              <a:avLst>
                <a:gd name="adj" fmla="val 1272"/>
              </a:avLst>
            </a:prstGeom>
            <a:gradFill>
              <a:gsLst>
                <a:gs pos="0">
                  <a:schemeClr val="bg1">
                    <a:alpha val="26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>
              <a:outerShdw blurRad="152400" sx="102000" sy="102000" algn="ctr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31CA73BD-2759-4792-9BAF-6CBAE32498A3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654590" y="75560"/>
              <a:ext cx="132372" cy="140525"/>
              <a:chOff x="4594" y="900"/>
              <a:chExt cx="276" cy="293"/>
            </a:xfrm>
            <a:solidFill>
              <a:schemeClr val="bg1"/>
            </a:solidFill>
          </p:grpSpPr>
          <p:sp>
            <p:nvSpPr>
              <p:cNvPr id="10" name="Freeform 9">
                <a:extLst>
                  <a:ext uri="{FF2B5EF4-FFF2-40B4-BE49-F238E27FC236}">
                    <a16:creationId xmlns:a16="http://schemas.microsoft.com/office/drawing/2014/main" id="{F75D8778-5045-4188-BCC3-04456377DF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94" y="900"/>
                <a:ext cx="102" cy="91"/>
              </a:xfrm>
              <a:custGeom>
                <a:avLst/>
                <a:gdLst>
                  <a:gd name="T0" fmla="*/ 72 w 307"/>
                  <a:gd name="T1" fmla="*/ 263 h 273"/>
                  <a:gd name="T2" fmla="*/ 91 w 307"/>
                  <a:gd name="T3" fmla="*/ 236 h 273"/>
                  <a:gd name="T4" fmla="*/ 139 w 307"/>
                  <a:gd name="T5" fmla="*/ 187 h 273"/>
                  <a:gd name="T6" fmla="*/ 193 w 307"/>
                  <a:gd name="T7" fmla="*/ 148 h 273"/>
                  <a:gd name="T8" fmla="*/ 255 w 307"/>
                  <a:gd name="T9" fmla="*/ 119 h 273"/>
                  <a:gd name="T10" fmla="*/ 290 w 307"/>
                  <a:gd name="T11" fmla="*/ 110 h 273"/>
                  <a:gd name="T12" fmla="*/ 299 w 307"/>
                  <a:gd name="T13" fmla="*/ 106 h 273"/>
                  <a:gd name="T14" fmla="*/ 305 w 307"/>
                  <a:gd name="T15" fmla="*/ 97 h 273"/>
                  <a:gd name="T16" fmla="*/ 307 w 307"/>
                  <a:gd name="T17" fmla="*/ 87 h 273"/>
                  <a:gd name="T18" fmla="*/ 303 w 307"/>
                  <a:gd name="T19" fmla="*/ 77 h 273"/>
                  <a:gd name="T20" fmla="*/ 292 w 307"/>
                  <a:gd name="T21" fmla="*/ 60 h 273"/>
                  <a:gd name="T22" fmla="*/ 263 w 307"/>
                  <a:gd name="T23" fmla="*/ 33 h 273"/>
                  <a:gd name="T24" fmla="*/ 227 w 307"/>
                  <a:gd name="T25" fmla="*/ 13 h 273"/>
                  <a:gd name="T26" fmla="*/ 186 w 307"/>
                  <a:gd name="T27" fmla="*/ 1 h 273"/>
                  <a:gd name="T28" fmla="*/ 165 w 307"/>
                  <a:gd name="T29" fmla="*/ 0 h 273"/>
                  <a:gd name="T30" fmla="*/ 131 w 307"/>
                  <a:gd name="T31" fmla="*/ 3 h 273"/>
                  <a:gd name="T32" fmla="*/ 72 w 307"/>
                  <a:gd name="T33" fmla="*/ 27 h 273"/>
                  <a:gd name="T34" fmla="*/ 27 w 307"/>
                  <a:gd name="T35" fmla="*/ 72 h 273"/>
                  <a:gd name="T36" fmla="*/ 3 w 307"/>
                  <a:gd name="T37" fmla="*/ 131 h 273"/>
                  <a:gd name="T38" fmla="*/ 0 w 307"/>
                  <a:gd name="T39" fmla="*/ 164 h 273"/>
                  <a:gd name="T40" fmla="*/ 1 w 307"/>
                  <a:gd name="T41" fmla="*/ 192 h 273"/>
                  <a:gd name="T42" fmla="*/ 20 w 307"/>
                  <a:gd name="T43" fmla="*/ 243 h 273"/>
                  <a:gd name="T44" fmla="*/ 36 w 307"/>
                  <a:gd name="T45" fmla="*/ 266 h 273"/>
                  <a:gd name="T46" fmla="*/ 43 w 307"/>
                  <a:gd name="T47" fmla="*/ 273 h 273"/>
                  <a:gd name="T48" fmla="*/ 53 w 307"/>
                  <a:gd name="T49" fmla="*/ 273 h 273"/>
                  <a:gd name="T50" fmla="*/ 65 w 307"/>
                  <a:gd name="T51" fmla="*/ 271 h 273"/>
                  <a:gd name="T52" fmla="*/ 72 w 307"/>
                  <a:gd name="T53" fmla="*/ 263 h 2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07" h="273">
                    <a:moveTo>
                      <a:pt x="72" y="263"/>
                    </a:moveTo>
                    <a:lnTo>
                      <a:pt x="91" y="236"/>
                    </a:lnTo>
                    <a:lnTo>
                      <a:pt x="139" y="187"/>
                    </a:lnTo>
                    <a:lnTo>
                      <a:pt x="193" y="148"/>
                    </a:lnTo>
                    <a:lnTo>
                      <a:pt x="255" y="119"/>
                    </a:lnTo>
                    <a:lnTo>
                      <a:pt x="290" y="110"/>
                    </a:lnTo>
                    <a:lnTo>
                      <a:pt x="299" y="106"/>
                    </a:lnTo>
                    <a:lnTo>
                      <a:pt x="305" y="97"/>
                    </a:lnTo>
                    <a:lnTo>
                      <a:pt x="307" y="87"/>
                    </a:lnTo>
                    <a:lnTo>
                      <a:pt x="303" y="77"/>
                    </a:lnTo>
                    <a:lnTo>
                      <a:pt x="292" y="60"/>
                    </a:lnTo>
                    <a:lnTo>
                      <a:pt x="263" y="33"/>
                    </a:lnTo>
                    <a:lnTo>
                      <a:pt x="227" y="13"/>
                    </a:lnTo>
                    <a:lnTo>
                      <a:pt x="186" y="1"/>
                    </a:lnTo>
                    <a:lnTo>
                      <a:pt x="165" y="0"/>
                    </a:lnTo>
                    <a:lnTo>
                      <a:pt x="131" y="3"/>
                    </a:lnTo>
                    <a:lnTo>
                      <a:pt x="72" y="27"/>
                    </a:lnTo>
                    <a:lnTo>
                      <a:pt x="27" y="72"/>
                    </a:lnTo>
                    <a:lnTo>
                      <a:pt x="3" y="131"/>
                    </a:lnTo>
                    <a:lnTo>
                      <a:pt x="0" y="164"/>
                    </a:lnTo>
                    <a:lnTo>
                      <a:pt x="1" y="192"/>
                    </a:lnTo>
                    <a:lnTo>
                      <a:pt x="20" y="243"/>
                    </a:lnTo>
                    <a:lnTo>
                      <a:pt x="36" y="266"/>
                    </a:lnTo>
                    <a:lnTo>
                      <a:pt x="43" y="273"/>
                    </a:lnTo>
                    <a:lnTo>
                      <a:pt x="53" y="273"/>
                    </a:lnTo>
                    <a:lnTo>
                      <a:pt x="65" y="271"/>
                    </a:lnTo>
                    <a:lnTo>
                      <a:pt x="72" y="26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1" name="Freeform 10">
                <a:extLst>
                  <a:ext uri="{FF2B5EF4-FFF2-40B4-BE49-F238E27FC236}">
                    <a16:creationId xmlns:a16="http://schemas.microsoft.com/office/drawing/2014/main" id="{03954099-3EC0-41DA-A1A5-5502F0669D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68" y="900"/>
                <a:ext cx="102" cy="90"/>
              </a:xfrm>
              <a:custGeom>
                <a:avLst/>
                <a:gdLst>
                  <a:gd name="T0" fmla="*/ 143 w 307"/>
                  <a:gd name="T1" fmla="*/ 0 h 271"/>
                  <a:gd name="T2" fmla="*/ 121 w 307"/>
                  <a:gd name="T3" fmla="*/ 1 h 271"/>
                  <a:gd name="T4" fmla="*/ 81 w 307"/>
                  <a:gd name="T5" fmla="*/ 11 h 271"/>
                  <a:gd name="T6" fmla="*/ 46 w 307"/>
                  <a:gd name="T7" fmla="*/ 31 h 271"/>
                  <a:gd name="T8" fmla="*/ 16 w 307"/>
                  <a:gd name="T9" fmla="*/ 60 h 271"/>
                  <a:gd name="T10" fmla="*/ 4 w 307"/>
                  <a:gd name="T11" fmla="*/ 76 h 271"/>
                  <a:gd name="T12" fmla="*/ 0 w 307"/>
                  <a:gd name="T13" fmla="*/ 86 h 271"/>
                  <a:gd name="T14" fmla="*/ 3 w 307"/>
                  <a:gd name="T15" fmla="*/ 96 h 271"/>
                  <a:gd name="T16" fmla="*/ 9 w 307"/>
                  <a:gd name="T17" fmla="*/ 106 h 271"/>
                  <a:gd name="T18" fmla="*/ 19 w 307"/>
                  <a:gd name="T19" fmla="*/ 110 h 271"/>
                  <a:gd name="T20" fmla="*/ 52 w 307"/>
                  <a:gd name="T21" fmla="*/ 119 h 271"/>
                  <a:gd name="T22" fmla="*/ 115 w 307"/>
                  <a:gd name="T23" fmla="*/ 148 h 271"/>
                  <a:gd name="T24" fmla="*/ 170 w 307"/>
                  <a:gd name="T25" fmla="*/ 187 h 271"/>
                  <a:gd name="T26" fmla="*/ 218 w 307"/>
                  <a:gd name="T27" fmla="*/ 234 h 271"/>
                  <a:gd name="T28" fmla="*/ 237 w 307"/>
                  <a:gd name="T29" fmla="*/ 261 h 271"/>
                  <a:gd name="T30" fmla="*/ 245 w 307"/>
                  <a:gd name="T31" fmla="*/ 270 h 271"/>
                  <a:gd name="T32" fmla="*/ 255 w 307"/>
                  <a:gd name="T33" fmla="*/ 271 h 271"/>
                  <a:gd name="T34" fmla="*/ 266 w 307"/>
                  <a:gd name="T35" fmla="*/ 270 h 271"/>
                  <a:gd name="T36" fmla="*/ 274 w 307"/>
                  <a:gd name="T37" fmla="*/ 263 h 271"/>
                  <a:gd name="T38" fmla="*/ 289 w 307"/>
                  <a:gd name="T39" fmla="*/ 241 h 271"/>
                  <a:gd name="T40" fmla="*/ 306 w 307"/>
                  <a:gd name="T41" fmla="*/ 191 h 271"/>
                  <a:gd name="T42" fmla="*/ 307 w 307"/>
                  <a:gd name="T43" fmla="*/ 164 h 271"/>
                  <a:gd name="T44" fmla="*/ 306 w 307"/>
                  <a:gd name="T45" fmla="*/ 131 h 271"/>
                  <a:gd name="T46" fmla="*/ 280 w 307"/>
                  <a:gd name="T47" fmla="*/ 72 h 271"/>
                  <a:gd name="T48" fmla="*/ 235 w 307"/>
                  <a:gd name="T49" fmla="*/ 27 h 271"/>
                  <a:gd name="T50" fmla="*/ 178 w 307"/>
                  <a:gd name="T51" fmla="*/ 3 h 271"/>
                  <a:gd name="T52" fmla="*/ 143 w 307"/>
                  <a:gd name="T53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07" h="271">
                    <a:moveTo>
                      <a:pt x="143" y="0"/>
                    </a:moveTo>
                    <a:lnTo>
                      <a:pt x="121" y="1"/>
                    </a:lnTo>
                    <a:lnTo>
                      <a:pt x="81" y="11"/>
                    </a:lnTo>
                    <a:lnTo>
                      <a:pt x="46" y="31"/>
                    </a:lnTo>
                    <a:lnTo>
                      <a:pt x="16" y="60"/>
                    </a:lnTo>
                    <a:lnTo>
                      <a:pt x="4" y="76"/>
                    </a:lnTo>
                    <a:lnTo>
                      <a:pt x="0" y="86"/>
                    </a:lnTo>
                    <a:lnTo>
                      <a:pt x="3" y="96"/>
                    </a:lnTo>
                    <a:lnTo>
                      <a:pt x="9" y="106"/>
                    </a:lnTo>
                    <a:lnTo>
                      <a:pt x="19" y="110"/>
                    </a:lnTo>
                    <a:lnTo>
                      <a:pt x="52" y="119"/>
                    </a:lnTo>
                    <a:lnTo>
                      <a:pt x="115" y="148"/>
                    </a:lnTo>
                    <a:lnTo>
                      <a:pt x="170" y="187"/>
                    </a:lnTo>
                    <a:lnTo>
                      <a:pt x="218" y="234"/>
                    </a:lnTo>
                    <a:lnTo>
                      <a:pt x="237" y="261"/>
                    </a:lnTo>
                    <a:lnTo>
                      <a:pt x="245" y="270"/>
                    </a:lnTo>
                    <a:lnTo>
                      <a:pt x="255" y="271"/>
                    </a:lnTo>
                    <a:lnTo>
                      <a:pt x="266" y="270"/>
                    </a:lnTo>
                    <a:lnTo>
                      <a:pt x="274" y="263"/>
                    </a:lnTo>
                    <a:lnTo>
                      <a:pt x="289" y="241"/>
                    </a:lnTo>
                    <a:lnTo>
                      <a:pt x="306" y="191"/>
                    </a:lnTo>
                    <a:lnTo>
                      <a:pt x="307" y="164"/>
                    </a:lnTo>
                    <a:lnTo>
                      <a:pt x="306" y="131"/>
                    </a:lnTo>
                    <a:lnTo>
                      <a:pt x="280" y="72"/>
                    </a:lnTo>
                    <a:lnTo>
                      <a:pt x="235" y="27"/>
                    </a:lnTo>
                    <a:lnTo>
                      <a:pt x="178" y="3"/>
                    </a:lnTo>
                    <a:lnTo>
                      <a:pt x="143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Freeform 11">
                <a:extLst>
                  <a:ext uri="{FF2B5EF4-FFF2-40B4-BE49-F238E27FC236}">
                    <a16:creationId xmlns:a16="http://schemas.microsoft.com/office/drawing/2014/main" id="{A38CB1AB-8907-4C65-9554-55A5FC8DD06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612" y="947"/>
                <a:ext cx="241" cy="246"/>
              </a:xfrm>
              <a:custGeom>
                <a:avLst/>
                <a:gdLst>
                  <a:gd name="T0" fmla="*/ 722 w 725"/>
                  <a:gd name="T1" fmla="*/ 313 h 737"/>
                  <a:gd name="T2" fmla="*/ 679 w 725"/>
                  <a:gd name="T3" fmla="*/ 187 h 737"/>
                  <a:gd name="T4" fmla="*/ 604 w 725"/>
                  <a:gd name="T5" fmla="*/ 90 h 737"/>
                  <a:gd name="T6" fmla="*/ 459 w 725"/>
                  <a:gd name="T7" fmla="*/ 13 h 737"/>
                  <a:gd name="T8" fmla="*/ 390 w 725"/>
                  <a:gd name="T9" fmla="*/ 1 h 737"/>
                  <a:gd name="T10" fmla="*/ 334 w 725"/>
                  <a:gd name="T11" fmla="*/ 1 h 737"/>
                  <a:gd name="T12" fmla="*/ 263 w 725"/>
                  <a:gd name="T13" fmla="*/ 13 h 737"/>
                  <a:gd name="T14" fmla="*/ 120 w 725"/>
                  <a:gd name="T15" fmla="*/ 92 h 737"/>
                  <a:gd name="T16" fmla="*/ 45 w 725"/>
                  <a:gd name="T17" fmla="*/ 188 h 737"/>
                  <a:gd name="T18" fmla="*/ 3 w 725"/>
                  <a:gd name="T19" fmla="*/ 313 h 737"/>
                  <a:gd name="T20" fmla="*/ 2 w 725"/>
                  <a:gd name="T21" fmla="*/ 399 h 737"/>
                  <a:gd name="T22" fmla="*/ 51 w 725"/>
                  <a:gd name="T23" fmla="*/ 543 h 737"/>
                  <a:gd name="T24" fmla="*/ 123 w 725"/>
                  <a:gd name="T25" fmla="*/ 630 h 737"/>
                  <a:gd name="T26" fmla="*/ 84 w 725"/>
                  <a:gd name="T27" fmla="*/ 687 h 737"/>
                  <a:gd name="T28" fmla="*/ 103 w 725"/>
                  <a:gd name="T29" fmla="*/ 729 h 737"/>
                  <a:gd name="T30" fmla="*/ 126 w 725"/>
                  <a:gd name="T31" fmla="*/ 737 h 737"/>
                  <a:gd name="T32" fmla="*/ 153 w 725"/>
                  <a:gd name="T33" fmla="*/ 727 h 737"/>
                  <a:gd name="T34" fmla="*/ 189 w 725"/>
                  <a:gd name="T35" fmla="*/ 677 h 737"/>
                  <a:gd name="T36" fmla="*/ 316 w 725"/>
                  <a:gd name="T37" fmla="*/ 719 h 737"/>
                  <a:gd name="T38" fmla="*/ 409 w 725"/>
                  <a:gd name="T39" fmla="*/ 719 h 737"/>
                  <a:gd name="T40" fmla="*/ 536 w 725"/>
                  <a:gd name="T41" fmla="*/ 677 h 737"/>
                  <a:gd name="T42" fmla="*/ 572 w 725"/>
                  <a:gd name="T43" fmla="*/ 727 h 737"/>
                  <a:gd name="T44" fmla="*/ 599 w 725"/>
                  <a:gd name="T45" fmla="*/ 737 h 737"/>
                  <a:gd name="T46" fmla="*/ 622 w 725"/>
                  <a:gd name="T47" fmla="*/ 729 h 737"/>
                  <a:gd name="T48" fmla="*/ 640 w 725"/>
                  <a:gd name="T49" fmla="*/ 687 h 737"/>
                  <a:gd name="T50" fmla="*/ 602 w 725"/>
                  <a:gd name="T51" fmla="*/ 630 h 737"/>
                  <a:gd name="T52" fmla="*/ 674 w 725"/>
                  <a:gd name="T53" fmla="*/ 543 h 737"/>
                  <a:gd name="T54" fmla="*/ 723 w 725"/>
                  <a:gd name="T55" fmla="*/ 399 h 737"/>
                  <a:gd name="T56" fmla="*/ 363 w 725"/>
                  <a:gd name="T57" fmla="*/ 619 h 737"/>
                  <a:gd name="T58" fmla="*/ 285 w 725"/>
                  <a:gd name="T59" fmla="*/ 608 h 737"/>
                  <a:gd name="T60" fmla="*/ 197 w 725"/>
                  <a:gd name="T61" fmla="*/ 561 h 737"/>
                  <a:gd name="T62" fmla="*/ 133 w 725"/>
                  <a:gd name="T63" fmla="*/ 484 h 737"/>
                  <a:gd name="T64" fmla="*/ 103 w 725"/>
                  <a:gd name="T65" fmla="*/ 386 h 737"/>
                  <a:gd name="T66" fmla="*/ 103 w 725"/>
                  <a:gd name="T67" fmla="*/ 328 h 737"/>
                  <a:gd name="T68" fmla="*/ 133 w 725"/>
                  <a:gd name="T69" fmla="*/ 237 h 737"/>
                  <a:gd name="T70" fmla="*/ 188 w 725"/>
                  <a:gd name="T71" fmla="*/ 166 h 737"/>
                  <a:gd name="T72" fmla="*/ 292 w 725"/>
                  <a:gd name="T73" fmla="*/ 110 h 737"/>
                  <a:gd name="T74" fmla="*/ 342 w 725"/>
                  <a:gd name="T75" fmla="*/ 102 h 737"/>
                  <a:gd name="T76" fmla="*/ 381 w 725"/>
                  <a:gd name="T77" fmla="*/ 102 h 737"/>
                  <a:gd name="T78" fmla="*/ 431 w 725"/>
                  <a:gd name="T79" fmla="*/ 109 h 737"/>
                  <a:gd name="T80" fmla="*/ 536 w 725"/>
                  <a:gd name="T81" fmla="*/ 166 h 737"/>
                  <a:gd name="T82" fmla="*/ 592 w 725"/>
                  <a:gd name="T83" fmla="*/ 237 h 737"/>
                  <a:gd name="T84" fmla="*/ 622 w 725"/>
                  <a:gd name="T85" fmla="*/ 328 h 737"/>
                  <a:gd name="T86" fmla="*/ 622 w 725"/>
                  <a:gd name="T87" fmla="*/ 386 h 737"/>
                  <a:gd name="T88" fmla="*/ 592 w 725"/>
                  <a:gd name="T89" fmla="*/ 484 h 737"/>
                  <a:gd name="T90" fmla="*/ 529 w 725"/>
                  <a:gd name="T91" fmla="*/ 561 h 737"/>
                  <a:gd name="T92" fmla="*/ 441 w 725"/>
                  <a:gd name="T93" fmla="*/ 608 h 737"/>
                  <a:gd name="T94" fmla="*/ 363 w 725"/>
                  <a:gd name="T95" fmla="*/ 619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725" h="737">
                    <a:moveTo>
                      <a:pt x="725" y="361"/>
                    </a:moveTo>
                    <a:lnTo>
                      <a:pt x="722" y="313"/>
                    </a:lnTo>
                    <a:lnTo>
                      <a:pt x="699" y="225"/>
                    </a:lnTo>
                    <a:lnTo>
                      <a:pt x="679" y="187"/>
                    </a:lnTo>
                    <a:lnTo>
                      <a:pt x="659" y="151"/>
                    </a:lnTo>
                    <a:lnTo>
                      <a:pt x="604" y="90"/>
                    </a:lnTo>
                    <a:lnTo>
                      <a:pt x="536" y="44"/>
                    </a:lnTo>
                    <a:lnTo>
                      <a:pt x="459" y="13"/>
                    </a:lnTo>
                    <a:lnTo>
                      <a:pt x="418" y="4"/>
                    </a:lnTo>
                    <a:lnTo>
                      <a:pt x="390" y="1"/>
                    </a:lnTo>
                    <a:lnTo>
                      <a:pt x="363" y="0"/>
                    </a:lnTo>
                    <a:lnTo>
                      <a:pt x="334" y="1"/>
                    </a:lnTo>
                    <a:lnTo>
                      <a:pt x="305" y="5"/>
                    </a:lnTo>
                    <a:lnTo>
                      <a:pt x="263" y="13"/>
                    </a:lnTo>
                    <a:lnTo>
                      <a:pt x="187" y="44"/>
                    </a:lnTo>
                    <a:lnTo>
                      <a:pt x="120" y="92"/>
                    </a:lnTo>
                    <a:lnTo>
                      <a:pt x="67" y="152"/>
                    </a:lnTo>
                    <a:lnTo>
                      <a:pt x="45" y="188"/>
                    </a:lnTo>
                    <a:lnTo>
                      <a:pt x="25" y="227"/>
                    </a:lnTo>
                    <a:lnTo>
                      <a:pt x="3" y="313"/>
                    </a:lnTo>
                    <a:lnTo>
                      <a:pt x="0" y="361"/>
                    </a:lnTo>
                    <a:lnTo>
                      <a:pt x="2" y="399"/>
                    </a:lnTo>
                    <a:lnTo>
                      <a:pt x="19" y="476"/>
                    </a:lnTo>
                    <a:lnTo>
                      <a:pt x="51" y="543"/>
                    </a:lnTo>
                    <a:lnTo>
                      <a:pt x="96" y="604"/>
                    </a:lnTo>
                    <a:lnTo>
                      <a:pt x="123" y="630"/>
                    </a:lnTo>
                    <a:lnTo>
                      <a:pt x="93" y="673"/>
                    </a:lnTo>
                    <a:lnTo>
                      <a:pt x="84" y="687"/>
                    </a:lnTo>
                    <a:lnTo>
                      <a:pt x="90" y="719"/>
                    </a:lnTo>
                    <a:lnTo>
                      <a:pt x="103" y="729"/>
                    </a:lnTo>
                    <a:lnTo>
                      <a:pt x="113" y="736"/>
                    </a:lnTo>
                    <a:lnTo>
                      <a:pt x="126" y="737"/>
                    </a:lnTo>
                    <a:lnTo>
                      <a:pt x="136" y="736"/>
                    </a:lnTo>
                    <a:lnTo>
                      <a:pt x="153" y="727"/>
                    </a:lnTo>
                    <a:lnTo>
                      <a:pt x="159" y="720"/>
                    </a:lnTo>
                    <a:lnTo>
                      <a:pt x="189" y="677"/>
                    </a:lnTo>
                    <a:lnTo>
                      <a:pt x="230" y="696"/>
                    </a:lnTo>
                    <a:lnTo>
                      <a:pt x="316" y="719"/>
                    </a:lnTo>
                    <a:lnTo>
                      <a:pt x="363" y="720"/>
                    </a:lnTo>
                    <a:lnTo>
                      <a:pt x="409" y="719"/>
                    </a:lnTo>
                    <a:lnTo>
                      <a:pt x="495" y="696"/>
                    </a:lnTo>
                    <a:lnTo>
                      <a:pt x="536" y="677"/>
                    </a:lnTo>
                    <a:lnTo>
                      <a:pt x="566" y="720"/>
                    </a:lnTo>
                    <a:lnTo>
                      <a:pt x="572" y="727"/>
                    </a:lnTo>
                    <a:lnTo>
                      <a:pt x="589" y="736"/>
                    </a:lnTo>
                    <a:lnTo>
                      <a:pt x="599" y="737"/>
                    </a:lnTo>
                    <a:lnTo>
                      <a:pt x="612" y="736"/>
                    </a:lnTo>
                    <a:lnTo>
                      <a:pt x="622" y="729"/>
                    </a:lnTo>
                    <a:lnTo>
                      <a:pt x="635" y="719"/>
                    </a:lnTo>
                    <a:lnTo>
                      <a:pt x="640" y="687"/>
                    </a:lnTo>
                    <a:lnTo>
                      <a:pt x="633" y="673"/>
                    </a:lnTo>
                    <a:lnTo>
                      <a:pt x="602" y="630"/>
                    </a:lnTo>
                    <a:lnTo>
                      <a:pt x="630" y="604"/>
                    </a:lnTo>
                    <a:lnTo>
                      <a:pt x="674" y="543"/>
                    </a:lnTo>
                    <a:lnTo>
                      <a:pt x="706" y="476"/>
                    </a:lnTo>
                    <a:lnTo>
                      <a:pt x="723" y="399"/>
                    </a:lnTo>
                    <a:lnTo>
                      <a:pt x="725" y="361"/>
                    </a:lnTo>
                    <a:close/>
                    <a:moveTo>
                      <a:pt x="363" y="619"/>
                    </a:moveTo>
                    <a:lnTo>
                      <a:pt x="335" y="619"/>
                    </a:lnTo>
                    <a:lnTo>
                      <a:pt x="285" y="608"/>
                    </a:lnTo>
                    <a:lnTo>
                      <a:pt x="239" y="589"/>
                    </a:lnTo>
                    <a:lnTo>
                      <a:pt x="197" y="561"/>
                    </a:lnTo>
                    <a:lnTo>
                      <a:pt x="161" y="526"/>
                    </a:lnTo>
                    <a:lnTo>
                      <a:pt x="133" y="484"/>
                    </a:lnTo>
                    <a:lnTo>
                      <a:pt x="113" y="438"/>
                    </a:lnTo>
                    <a:lnTo>
                      <a:pt x="103" y="386"/>
                    </a:lnTo>
                    <a:lnTo>
                      <a:pt x="101" y="361"/>
                    </a:lnTo>
                    <a:lnTo>
                      <a:pt x="103" y="328"/>
                    </a:lnTo>
                    <a:lnTo>
                      <a:pt x="120" y="266"/>
                    </a:lnTo>
                    <a:lnTo>
                      <a:pt x="133" y="237"/>
                    </a:lnTo>
                    <a:lnTo>
                      <a:pt x="149" y="211"/>
                    </a:lnTo>
                    <a:lnTo>
                      <a:pt x="188" y="166"/>
                    </a:lnTo>
                    <a:lnTo>
                      <a:pt x="237" y="133"/>
                    </a:lnTo>
                    <a:lnTo>
                      <a:pt x="292" y="110"/>
                    </a:lnTo>
                    <a:lnTo>
                      <a:pt x="322" y="105"/>
                    </a:lnTo>
                    <a:lnTo>
                      <a:pt x="342" y="102"/>
                    </a:lnTo>
                    <a:lnTo>
                      <a:pt x="363" y="100"/>
                    </a:lnTo>
                    <a:lnTo>
                      <a:pt x="381" y="102"/>
                    </a:lnTo>
                    <a:lnTo>
                      <a:pt x="400" y="103"/>
                    </a:lnTo>
                    <a:lnTo>
                      <a:pt x="431" y="109"/>
                    </a:lnTo>
                    <a:lnTo>
                      <a:pt x="487" y="132"/>
                    </a:lnTo>
                    <a:lnTo>
                      <a:pt x="536" y="166"/>
                    </a:lnTo>
                    <a:lnTo>
                      <a:pt x="576" y="211"/>
                    </a:lnTo>
                    <a:lnTo>
                      <a:pt x="592" y="237"/>
                    </a:lnTo>
                    <a:lnTo>
                      <a:pt x="605" y="264"/>
                    </a:lnTo>
                    <a:lnTo>
                      <a:pt x="622" y="328"/>
                    </a:lnTo>
                    <a:lnTo>
                      <a:pt x="624" y="361"/>
                    </a:lnTo>
                    <a:lnTo>
                      <a:pt x="622" y="386"/>
                    </a:lnTo>
                    <a:lnTo>
                      <a:pt x="612" y="438"/>
                    </a:lnTo>
                    <a:lnTo>
                      <a:pt x="592" y="484"/>
                    </a:lnTo>
                    <a:lnTo>
                      <a:pt x="563" y="526"/>
                    </a:lnTo>
                    <a:lnTo>
                      <a:pt x="529" y="561"/>
                    </a:lnTo>
                    <a:lnTo>
                      <a:pt x="487" y="589"/>
                    </a:lnTo>
                    <a:lnTo>
                      <a:pt x="441" y="608"/>
                    </a:lnTo>
                    <a:lnTo>
                      <a:pt x="389" y="619"/>
                    </a:lnTo>
                    <a:lnTo>
                      <a:pt x="363" y="61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Freeform 12">
                <a:extLst>
                  <a:ext uri="{FF2B5EF4-FFF2-40B4-BE49-F238E27FC236}">
                    <a16:creationId xmlns:a16="http://schemas.microsoft.com/office/drawing/2014/main" id="{6E90E851-1B63-48DF-BD56-0DD18A3500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16" y="1006"/>
                <a:ext cx="70" cy="99"/>
              </a:xfrm>
              <a:custGeom>
                <a:avLst/>
                <a:gdLst>
                  <a:gd name="T0" fmla="*/ 194 w 209"/>
                  <a:gd name="T1" fmla="*/ 245 h 298"/>
                  <a:gd name="T2" fmla="*/ 95 w 209"/>
                  <a:gd name="T3" fmla="*/ 183 h 298"/>
                  <a:gd name="T4" fmla="*/ 91 w 209"/>
                  <a:gd name="T5" fmla="*/ 167 h 298"/>
                  <a:gd name="T6" fmla="*/ 78 w 209"/>
                  <a:gd name="T7" fmla="*/ 156 h 298"/>
                  <a:gd name="T8" fmla="*/ 83 w 209"/>
                  <a:gd name="T9" fmla="*/ 31 h 298"/>
                  <a:gd name="T10" fmla="*/ 82 w 209"/>
                  <a:gd name="T11" fmla="*/ 19 h 298"/>
                  <a:gd name="T12" fmla="*/ 66 w 209"/>
                  <a:gd name="T13" fmla="*/ 3 h 298"/>
                  <a:gd name="T14" fmla="*/ 54 w 209"/>
                  <a:gd name="T15" fmla="*/ 0 h 298"/>
                  <a:gd name="T16" fmla="*/ 43 w 209"/>
                  <a:gd name="T17" fmla="*/ 2 h 298"/>
                  <a:gd name="T18" fmla="*/ 27 w 209"/>
                  <a:gd name="T19" fmla="*/ 18 h 298"/>
                  <a:gd name="T20" fmla="*/ 26 w 209"/>
                  <a:gd name="T21" fmla="*/ 29 h 298"/>
                  <a:gd name="T22" fmla="*/ 20 w 209"/>
                  <a:gd name="T23" fmla="*/ 153 h 298"/>
                  <a:gd name="T24" fmla="*/ 11 w 209"/>
                  <a:gd name="T25" fmla="*/ 160 h 298"/>
                  <a:gd name="T26" fmla="*/ 1 w 209"/>
                  <a:gd name="T27" fmla="*/ 180 h 298"/>
                  <a:gd name="T28" fmla="*/ 0 w 209"/>
                  <a:gd name="T29" fmla="*/ 192 h 298"/>
                  <a:gd name="T30" fmla="*/ 1 w 209"/>
                  <a:gd name="T31" fmla="*/ 202 h 298"/>
                  <a:gd name="T32" fmla="*/ 8 w 209"/>
                  <a:gd name="T33" fmla="*/ 219 h 298"/>
                  <a:gd name="T34" fmla="*/ 21 w 209"/>
                  <a:gd name="T35" fmla="*/ 232 h 298"/>
                  <a:gd name="T36" fmla="*/ 39 w 209"/>
                  <a:gd name="T37" fmla="*/ 239 h 298"/>
                  <a:gd name="T38" fmla="*/ 49 w 209"/>
                  <a:gd name="T39" fmla="*/ 241 h 298"/>
                  <a:gd name="T40" fmla="*/ 59 w 209"/>
                  <a:gd name="T41" fmla="*/ 239 h 298"/>
                  <a:gd name="T42" fmla="*/ 69 w 209"/>
                  <a:gd name="T43" fmla="*/ 235 h 298"/>
                  <a:gd name="T44" fmla="*/ 164 w 209"/>
                  <a:gd name="T45" fmla="*/ 294 h 298"/>
                  <a:gd name="T46" fmla="*/ 171 w 209"/>
                  <a:gd name="T47" fmla="*/ 298 h 298"/>
                  <a:gd name="T48" fmla="*/ 180 w 209"/>
                  <a:gd name="T49" fmla="*/ 298 h 298"/>
                  <a:gd name="T50" fmla="*/ 187 w 209"/>
                  <a:gd name="T51" fmla="*/ 298 h 298"/>
                  <a:gd name="T52" fmla="*/ 199 w 209"/>
                  <a:gd name="T53" fmla="*/ 291 h 298"/>
                  <a:gd name="T54" fmla="*/ 205 w 209"/>
                  <a:gd name="T55" fmla="*/ 285 h 298"/>
                  <a:gd name="T56" fmla="*/ 209 w 209"/>
                  <a:gd name="T57" fmla="*/ 274 h 298"/>
                  <a:gd name="T58" fmla="*/ 203 w 209"/>
                  <a:gd name="T59" fmla="*/ 252 h 298"/>
                  <a:gd name="T60" fmla="*/ 194 w 209"/>
                  <a:gd name="T61" fmla="*/ 245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09" h="298">
                    <a:moveTo>
                      <a:pt x="194" y="245"/>
                    </a:moveTo>
                    <a:lnTo>
                      <a:pt x="95" y="183"/>
                    </a:lnTo>
                    <a:lnTo>
                      <a:pt x="91" y="167"/>
                    </a:lnTo>
                    <a:lnTo>
                      <a:pt x="78" y="156"/>
                    </a:lnTo>
                    <a:lnTo>
                      <a:pt x="83" y="31"/>
                    </a:lnTo>
                    <a:lnTo>
                      <a:pt x="82" y="19"/>
                    </a:lnTo>
                    <a:lnTo>
                      <a:pt x="66" y="3"/>
                    </a:lnTo>
                    <a:lnTo>
                      <a:pt x="54" y="0"/>
                    </a:lnTo>
                    <a:lnTo>
                      <a:pt x="43" y="2"/>
                    </a:lnTo>
                    <a:lnTo>
                      <a:pt x="27" y="18"/>
                    </a:lnTo>
                    <a:lnTo>
                      <a:pt x="26" y="29"/>
                    </a:lnTo>
                    <a:lnTo>
                      <a:pt x="20" y="153"/>
                    </a:lnTo>
                    <a:lnTo>
                      <a:pt x="11" y="160"/>
                    </a:lnTo>
                    <a:lnTo>
                      <a:pt x="1" y="180"/>
                    </a:lnTo>
                    <a:lnTo>
                      <a:pt x="0" y="192"/>
                    </a:lnTo>
                    <a:lnTo>
                      <a:pt x="1" y="202"/>
                    </a:lnTo>
                    <a:lnTo>
                      <a:pt x="8" y="219"/>
                    </a:lnTo>
                    <a:lnTo>
                      <a:pt x="21" y="232"/>
                    </a:lnTo>
                    <a:lnTo>
                      <a:pt x="39" y="239"/>
                    </a:lnTo>
                    <a:lnTo>
                      <a:pt x="49" y="241"/>
                    </a:lnTo>
                    <a:lnTo>
                      <a:pt x="59" y="239"/>
                    </a:lnTo>
                    <a:lnTo>
                      <a:pt x="69" y="235"/>
                    </a:lnTo>
                    <a:lnTo>
                      <a:pt x="164" y="294"/>
                    </a:lnTo>
                    <a:lnTo>
                      <a:pt x="171" y="298"/>
                    </a:lnTo>
                    <a:lnTo>
                      <a:pt x="180" y="298"/>
                    </a:lnTo>
                    <a:lnTo>
                      <a:pt x="187" y="298"/>
                    </a:lnTo>
                    <a:lnTo>
                      <a:pt x="199" y="291"/>
                    </a:lnTo>
                    <a:lnTo>
                      <a:pt x="205" y="285"/>
                    </a:lnTo>
                    <a:lnTo>
                      <a:pt x="209" y="274"/>
                    </a:lnTo>
                    <a:lnTo>
                      <a:pt x="203" y="252"/>
                    </a:lnTo>
                    <a:lnTo>
                      <a:pt x="194" y="24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4" name="Group 19">
              <a:extLst>
                <a:ext uri="{FF2B5EF4-FFF2-40B4-BE49-F238E27FC236}">
                  <a16:creationId xmlns:a16="http://schemas.microsoft.com/office/drawing/2014/main" id="{5902A907-534D-4EC4-AE6E-28E3E6AB2F66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409928" y="75560"/>
              <a:ext cx="140525" cy="140525"/>
              <a:chOff x="1747" y="423"/>
              <a:chExt cx="575" cy="575"/>
            </a:xfrm>
            <a:solidFill>
              <a:schemeClr val="bg1"/>
            </a:solidFill>
          </p:grpSpPr>
          <p:sp>
            <p:nvSpPr>
              <p:cNvPr id="15" name="Freeform 20">
                <a:extLst>
                  <a:ext uri="{FF2B5EF4-FFF2-40B4-BE49-F238E27FC236}">
                    <a16:creationId xmlns:a16="http://schemas.microsoft.com/office/drawing/2014/main" id="{E7180602-D9F5-44B5-86C0-8BBC3BBD17B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99" y="577"/>
                <a:ext cx="271" cy="270"/>
              </a:xfrm>
              <a:custGeom>
                <a:avLst/>
                <a:gdLst>
                  <a:gd name="T0" fmla="*/ 148 w 811"/>
                  <a:gd name="T1" fmla="*/ 0 h 811"/>
                  <a:gd name="T2" fmla="*/ 65 w 811"/>
                  <a:gd name="T3" fmla="*/ 24 h 811"/>
                  <a:gd name="T4" fmla="*/ 1 w 811"/>
                  <a:gd name="T5" fmla="*/ 118 h 811"/>
                  <a:gd name="T6" fmla="*/ 0 w 811"/>
                  <a:gd name="T7" fmla="*/ 663 h 811"/>
                  <a:gd name="T8" fmla="*/ 24 w 811"/>
                  <a:gd name="T9" fmla="*/ 746 h 811"/>
                  <a:gd name="T10" fmla="*/ 118 w 811"/>
                  <a:gd name="T11" fmla="*/ 808 h 811"/>
                  <a:gd name="T12" fmla="*/ 663 w 811"/>
                  <a:gd name="T13" fmla="*/ 811 h 811"/>
                  <a:gd name="T14" fmla="*/ 746 w 811"/>
                  <a:gd name="T15" fmla="*/ 787 h 811"/>
                  <a:gd name="T16" fmla="*/ 810 w 811"/>
                  <a:gd name="T17" fmla="*/ 693 h 811"/>
                  <a:gd name="T18" fmla="*/ 811 w 811"/>
                  <a:gd name="T19" fmla="*/ 148 h 811"/>
                  <a:gd name="T20" fmla="*/ 787 w 811"/>
                  <a:gd name="T21" fmla="*/ 65 h 811"/>
                  <a:gd name="T22" fmla="*/ 693 w 811"/>
                  <a:gd name="T23" fmla="*/ 1 h 811"/>
                  <a:gd name="T24" fmla="*/ 405 w 811"/>
                  <a:gd name="T25" fmla="*/ 673 h 811"/>
                  <a:gd name="T26" fmla="*/ 326 w 811"/>
                  <a:gd name="T27" fmla="*/ 661 h 811"/>
                  <a:gd name="T28" fmla="*/ 235 w 811"/>
                  <a:gd name="T29" fmla="*/ 611 h 811"/>
                  <a:gd name="T30" fmla="*/ 170 w 811"/>
                  <a:gd name="T31" fmla="*/ 533 h 811"/>
                  <a:gd name="T32" fmla="*/ 140 w 811"/>
                  <a:gd name="T33" fmla="*/ 432 h 811"/>
                  <a:gd name="T34" fmla="*/ 140 w 811"/>
                  <a:gd name="T35" fmla="*/ 377 h 811"/>
                  <a:gd name="T36" fmla="*/ 170 w 811"/>
                  <a:gd name="T37" fmla="*/ 278 h 811"/>
                  <a:gd name="T38" fmla="*/ 235 w 811"/>
                  <a:gd name="T39" fmla="*/ 199 h 811"/>
                  <a:gd name="T40" fmla="*/ 326 w 811"/>
                  <a:gd name="T41" fmla="*/ 150 h 811"/>
                  <a:gd name="T42" fmla="*/ 405 w 811"/>
                  <a:gd name="T43" fmla="*/ 138 h 811"/>
                  <a:gd name="T44" fmla="*/ 486 w 811"/>
                  <a:gd name="T45" fmla="*/ 150 h 811"/>
                  <a:gd name="T46" fmla="*/ 575 w 811"/>
                  <a:gd name="T47" fmla="*/ 199 h 811"/>
                  <a:gd name="T48" fmla="*/ 641 w 811"/>
                  <a:gd name="T49" fmla="*/ 278 h 811"/>
                  <a:gd name="T50" fmla="*/ 671 w 811"/>
                  <a:gd name="T51" fmla="*/ 377 h 811"/>
                  <a:gd name="T52" fmla="*/ 671 w 811"/>
                  <a:gd name="T53" fmla="*/ 432 h 811"/>
                  <a:gd name="T54" fmla="*/ 641 w 811"/>
                  <a:gd name="T55" fmla="*/ 533 h 811"/>
                  <a:gd name="T56" fmla="*/ 575 w 811"/>
                  <a:gd name="T57" fmla="*/ 611 h 811"/>
                  <a:gd name="T58" fmla="*/ 486 w 811"/>
                  <a:gd name="T59" fmla="*/ 661 h 811"/>
                  <a:gd name="T60" fmla="*/ 405 w 811"/>
                  <a:gd name="T61" fmla="*/ 673 h 811"/>
                  <a:gd name="T62" fmla="*/ 669 w 811"/>
                  <a:gd name="T63" fmla="*/ 193 h 811"/>
                  <a:gd name="T64" fmla="*/ 628 w 811"/>
                  <a:gd name="T65" fmla="*/ 166 h 811"/>
                  <a:gd name="T66" fmla="*/ 618 w 811"/>
                  <a:gd name="T67" fmla="*/ 130 h 811"/>
                  <a:gd name="T68" fmla="*/ 628 w 811"/>
                  <a:gd name="T69" fmla="*/ 95 h 811"/>
                  <a:gd name="T70" fmla="*/ 669 w 811"/>
                  <a:gd name="T71" fmla="*/ 68 h 811"/>
                  <a:gd name="T72" fmla="*/ 695 w 811"/>
                  <a:gd name="T73" fmla="*/ 68 h 811"/>
                  <a:gd name="T74" fmla="*/ 733 w 811"/>
                  <a:gd name="T75" fmla="*/ 95 h 811"/>
                  <a:gd name="T76" fmla="*/ 745 w 811"/>
                  <a:gd name="T77" fmla="*/ 130 h 811"/>
                  <a:gd name="T78" fmla="*/ 733 w 811"/>
                  <a:gd name="T79" fmla="*/ 166 h 811"/>
                  <a:gd name="T80" fmla="*/ 695 w 811"/>
                  <a:gd name="T81" fmla="*/ 193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811" h="811">
                    <a:moveTo>
                      <a:pt x="663" y="0"/>
                    </a:moveTo>
                    <a:lnTo>
                      <a:pt x="148" y="0"/>
                    </a:lnTo>
                    <a:lnTo>
                      <a:pt x="118" y="1"/>
                    </a:lnTo>
                    <a:lnTo>
                      <a:pt x="65" y="24"/>
                    </a:lnTo>
                    <a:lnTo>
                      <a:pt x="24" y="65"/>
                    </a:lnTo>
                    <a:lnTo>
                      <a:pt x="1" y="118"/>
                    </a:lnTo>
                    <a:lnTo>
                      <a:pt x="0" y="148"/>
                    </a:lnTo>
                    <a:lnTo>
                      <a:pt x="0" y="663"/>
                    </a:lnTo>
                    <a:lnTo>
                      <a:pt x="1" y="693"/>
                    </a:lnTo>
                    <a:lnTo>
                      <a:pt x="24" y="746"/>
                    </a:lnTo>
                    <a:lnTo>
                      <a:pt x="65" y="787"/>
                    </a:lnTo>
                    <a:lnTo>
                      <a:pt x="118" y="808"/>
                    </a:lnTo>
                    <a:lnTo>
                      <a:pt x="148" y="811"/>
                    </a:lnTo>
                    <a:lnTo>
                      <a:pt x="663" y="811"/>
                    </a:lnTo>
                    <a:lnTo>
                      <a:pt x="693" y="808"/>
                    </a:lnTo>
                    <a:lnTo>
                      <a:pt x="746" y="787"/>
                    </a:lnTo>
                    <a:lnTo>
                      <a:pt x="787" y="746"/>
                    </a:lnTo>
                    <a:lnTo>
                      <a:pt x="810" y="693"/>
                    </a:lnTo>
                    <a:lnTo>
                      <a:pt x="811" y="663"/>
                    </a:lnTo>
                    <a:lnTo>
                      <a:pt x="811" y="148"/>
                    </a:lnTo>
                    <a:lnTo>
                      <a:pt x="810" y="118"/>
                    </a:lnTo>
                    <a:lnTo>
                      <a:pt x="787" y="65"/>
                    </a:lnTo>
                    <a:lnTo>
                      <a:pt x="746" y="24"/>
                    </a:lnTo>
                    <a:lnTo>
                      <a:pt x="693" y="1"/>
                    </a:lnTo>
                    <a:lnTo>
                      <a:pt x="663" y="0"/>
                    </a:lnTo>
                    <a:close/>
                    <a:moveTo>
                      <a:pt x="405" y="673"/>
                    </a:moveTo>
                    <a:lnTo>
                      <a:pt x="377" y="671"/>
                    </a:lnTo>
                    <a:lnTo>
                      <a:pt x="326" y="661"/>
                    </a:lnTo>
                    <a:lnTo>
                      <a:pt x="278" y="640"/>
                    </a:lnTo>
                    <a:lnTo>
                      <a:pt x="235" y="611"/>
                    </a:lnTo>
                    <a:lnTo>
                      <a:pt x="199" y="575"/>
                    </a:lnTo>
                    <a:lnTo>
                      <a:pt x="170" y="533"/>
                    </a:lnTo>
                    <a:lnTo>
                      <a:pt x="150" y="484"/>
                    </a:lnTo>
                    <a:lnTo>
                      <a:pt x="140" y="432"/>
                    </a:lnTo>
                    <a:lnTo>
                      <a:pt x="138" y="405"/>
                    </a:lnTo>
                    <a:lnTo>
                      <a:pt x="140" y="377"/>
                    </a:lnTo>
                    <a:lnTo>
                      <a:pt x="150" y="326"/>
                    </a:lnTo>
                    <a:lnTo>
                      <a:pt x="170" y="278"/>
                    </a:lnTo>
                    <a:lnTo>
                      <a:pt x="199" y="235"/>
                    </a:lnTo>
                    <a:lnTo>
                      <a:pt x="235" y="199"/>
                    </a:lnTo>
                    <a:lnTo>
                      <a:pt x="278" y="170"/>
                    </a:lnTo>
                    <a:lnTo>
                      <a:pt x="326" y="150"/>
                    </a:lnTo>
                    <a:lnTo>
                      <a:pt x="377" y="138"/>
                    </a:lnTo>
                    <a:lnTo>
                      <a:pt x="405" y="138"/>
                    </a:lnTo>
                    <a:lnTo>
                      <a:pt x="432" y="138"/>
                    </a:lnTo>
                    <a:lnTo>
                      <a:pt x="486" y="150"/>
                    </a:lnTo>
                    <a:lnTo>
                      <a:pt x="533" y="170"/>
                    </a:lnTo>
                    <a:lnTo>
                      <a:pt x="575" y="199"/>
                    </a:lnTo>
                    <a:lnTo>
                      <a:pt x="612" y="235"/>
                    </a:lnTo>
                    <a:lnTo>
                      <a:pt x="641" y="278"/>
                    </a:lnTo>
                    <a:lnTo>
                      <a:pt x="661" y="326"/>
                    </a:lnTo>
                    <a:lnTo>
                      <a:pt x="671" y="377"/>
                    </a:lnTo>
                    <a:lnTo>
                      <a:pt x="673" y="405"/>
                    </a:lnTo>
                    <a:lnTo>
                      <a:pt x="671" y="432"/>
                    </a:lnTo>
                    <a:lnTo>
                      <a:pt x="661" y="484"/>
                    </a:lnTo>
                    <a:lnTo>
                      <a:pt x="641" y="533"/>
                    </a:lnTo>
                    <a:lnTo>
                      <a:pt x="612" y="575"/>
                    </a:lnTo>
                    <a:lnTo>
                      <a:pt x="575" y="611"/>
                    </a:lnTo>
                    <a:lnTo>
                      <a:pt x="533" y="640"/>
                    </a:lnTo>
                    <a:lnTo>
                      <a:pt x="486" y="661"/>
                    </a:lnTo>
                    <a:lnTo>
                      <a:pt x="432" y="671"/>
                    </a:lnTo>
                    <a:lnTo>
                      <a:pt x="405" y="673"/>
                    </a:lnTo>
                    <a:close/>
                    <a:moveTo>
                      <a:pt x="682" y="193"/>
                    </a:moveTo>
                    <a:lnTo>
                      <a:pt x="669" y="193"/>
                    </a:lnTo>
                    <a:lnTo>
                      <a:pt x="646" y="183"/>
                    </a:lnTo>
                    <a:lnTo>
                      <a:pt x="628" y="166"/>
                    </a:lnTo>
                    <a:lnTo>
                      <a:pt x="620" y="143"/>
                    </a:lnTo>
                    <a:lnTo>
                      <a:pt x="618" y="130"/>
                    </a:lnTo>
                    <a:lnTo>
                      <a:pt x="620" y="117"/>
                    </a:lnTo>
                    <a:lnTo>
                      <a:pt x="628" y="95"/>
                    </a:lnTo>
                    <a:lnTo>
                      <a:pt x="646" y="78"/>
                    </a:lnTo>
                    <a:lnTo>
                      <a:pt x="669" y="68"/>
                    </a:lnTo>
                    <a:lnTo>
                      <a:pt x="682" y="66"/>
                    </a:lnTo>
                    <a:lnTo>
                      <a:pt x="695" y="68"/>
                    </a:lnTo>
                    <a:lnTo>
                      <a:pt x="716" y="78"/>
                    </a:lnTo>
                    <a:lnTo>
                      <a:pt x="733" y="95"/>
                    </a:lnTo>
                    <a:lnTo>
                      <a:pt x="744" y="117"/>
                    </a:lnTo>
                    <a:lnTo>
                      <a:pt x="745" y="130"/>
                    </a:lnTo>
                    <a:lnTo>
                      <a:pt x="744" y="143"/>
                    </a:lnTo>
                    <a:lnTo>
                      <a:pt x="733" y="166"/>
                    </a:lnTo>
                    <a:lnTo>
                      <a:pt x="716" y="183"/>
                    </a:lnTo>
                    <a:lnTo>
                      <a:pt x="695" y="193"/>
                    </a:lnTo>
                    <a:lnTo>
                      <a:pt x="682" y="19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Freeform 21">
                <a:extLst>
                  <a:ext uri="{FF2B5EF4-FFF2-40B4-BE49-F238E27FC236}">
                    <a16:creationId xmlns:a16="http://schemas.microsoft.com/office/drawing/2014/main" id="{2E8EE894-BC21-450E-BBC6-6EBEB8DFC3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3" y="660"/>
                <a:ext cx="103" cy="103"/>
              </a:xfrm>
              <a:custGeom>
                <a:avLst/>
                <a:gdLst>
                  <a:gd name="T0" fmla="*/ 154 w 308"/>
                  <a:gd name="T1" fmla="*/ 0 h 308"/>
                  <a:gd name="T2" fmla="*/ 124 w 308"/>
                  <a:gd name="T3" fmla="*/ 3 h 308"/>
                  <a:gd name="T4" fmla="*/ 67 w 308"/>
                  <a:gd name="T5" fmla="*/ 26 h 308"/>
                  <a:gd name="T6" fmla="*/ 26 w 308"/>
                  <a:gd name="T7" fmla="*/ 67 h 308"/>
                  <a:gd name="T8" fmla="*/ 3 w 308"/>
                  <a:gd name="T9" fmla="*/ 122 h 308"/>
                  <a:gd name="T10" fmla="*/ 0 w 308"/>
                  <a:gd name="T11" fmla="*/ 154 h 308"/>
                  <a:gd name="T12" fmla="*/ 3 w 308"/>
                  <a:gd name="T13" fmla="*/ 185 h 308"/>
                  <a:gd name="T14" fmla="*/ 26 w 308"/>
                  <a:gd name="T15" fmla="*/ 240 h 308"/>
                  <a:gd name="T16" fmla="*/ 67 w 308"/>
                  <a:gd name="T17" fmla="*/ 283 h 308"/>
                  <a:gd name="T18" fmla="*/ 124 w 308"/>
                  <a:gd name="T19" fmla="*/ 307 h 308"/>
                  <a:gd name="T20" fmla="*/ 154 w 308"/>
                  <a:gd name="T21" fmla="*/ 308 h 308"/>
                  <a:gd name="T22" fmla="*/ 186 w 308"/>
                  <a:gd name="T23" fmla="*/ 307 h 308"/>
                  <a:gd name="T24" fmla="*/ 242 w 308"/>
                  <a:gd name="T25" fmla="*/ 283 h 308"/>
                  <a:gd name="T26" fmla="*/ 284 w 308"/>
                  <a:gd name="T27" fmla="*/ 240 h 308"/>
                  <a:gd name="T28" fmla="*/ 307 w 308"/>
                  <a:gd name="T29" fmla="*/ 185 h 308"/>
                  <a:gd name="T30" fmla="*/ 308 w 308"/>
                  <a:gd name="T31" fmla="*/ 154 h 308"/>
                  <a:gd name="T32" fmla="*/ 307 w 308"/>
                  <a:gd name="T33" fmla="*/ 122 h 308"/>
                  <a:gd name="T34" fmla="*/ 284 w 308"/>
                  <a:gd name="T35" fmla="*/ 67 h 308"/>
                  <a:gd name="T36" fmla="*/ 242 w 308"/>
                  <a:gd name="T37" fmla="*/ 26 h 308"/>
                  <a:gd name="T38" fmla="*/ 186 w 308"/>
                  <a:gd name="T39" fmla="*/ 3 h 308"/>
                  <a:gd name="T40" fmla="*/ 154 w 308"/>
                  <a:gd name="T41" fmla="*/ 0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08" h="308">
                    <a:moveTo>
                      <a:pt x="154" y="0"/>
                    </a:moveTo>
                    <a:lnTo>
                      <a:pt x="124" y="3"/>
                    </a:lnTo>
                    <a:lnTo>
                      <a:pt x="67" y="26"/>
                    </a:lnTo>
                    <a:lnTo>
                      <a:pt x="26" y="67"/>
                    </a:lnTo>
                    <a:lnTo>
                      <a:pt x="3" y="122"/>
                    </a:lnTo>
                    <a:lnTo>
                      <a:pt x="0" y="154"/>
                    </a:lnTo>
                    <a:lnTo>
                      <a:pt x="3" y="185"/>
                    </a:lnTo>
                    <a:lnTo>
                      <a:pt x="26" y="240"/>
                    </a:lnTo>
                    <a:lnTo>
                      <a:pt x="67" y="283"/>
                    </a:lnTo>
                    <a:lnTo>
                      <a:pt x="124" y="307"/>
                    </a:lnTo>
                    <a:lnTo>
                      <a:pt x="154" y="308"/>
                    </a:lnTo>
                    <a:lnTo>
                      <a:pt x="186" y="307"/>
                    </a:lnTo>
                    <a:lnTo>
                      <a:pt x="242" y="283"/>
                    </a:lnTo>
                    <a:lnTo>
                      <a:pt x="284" y="240"/>
                    </a:lnTo>
                    <a:lnTo>
                      <a:pt x="307" y="185"/>
                    </a:lnTo>
                    <a:lnTo>
                      <a:pt x="308" y="154"/>
                    </a:lnTo>
                    <a:lnTo>
                      <a:pt x="307" y="122"/>
                    </a:lnTo>
                    <a:lnTo>
                      <a:pt x="284" y="67"/>
                    </a:lnTo>
                    <a:lnTo>
                      <a:pt x="242" y="26"/>
                    </a:lnTo>
                    <a:lnTo>
                      <a:pt x="186" y="3"/>
                    </a:lnTo>
                    <a:lnTo>
                      <a:pt x="15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Freeform 22">
                <a:extLst>
                  <a:ext uri="{FF2B5EF4-FFF2-40B4-BE49-F238E27FC236}">
                    <a16:creationId xmlns:a16="http://schemas.microsoft.com/office/drawing/2014/main" id="{8818F02E-9584-4767-A565-E4391DF77DC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747" y="423"/>
                <a:ext cx="575" cy="575"/>
              </a:xfrm>
              <a:custGeom>
                <a:avLst/>
                <a:gdLst>
                  <a:gd name="T0" fmla="*/ 819 w 1725"/>
                  <a:gd name="T1" fmla="*/ 2 h 1725"/>
                  <a:gd name="T2" fmla="*/ 647 w 1725"/>
                  <a:gd name="T3" fmla="*/ 28 h 1725"/>
                  <a:gd name="T4" fmla="*/ 489 w 1725"/>
                  <a:gd name="T5" fmla="*/ 85 h 1725"/>
                  <a:gd name="T6" fmla="*/ 346 w 1725"/>
                  <a:gd name="T7" fmla="*/ 172 h 1725"/>
                  <a:gd name="T8" fmla="*/ 223 w 1725"/>
                  <a:gd name="T9" fmla="*/ 283 h 1725"/>
                  <a:gd name="T10" fmla="*/ 124 w 1725"/>
                  <a:gd name="T11" fmla="*/ 415 h 1725"/>
                  <a:gd name="T12" fmla="*/ 52 w 1725"/>
                  <a:gd name="T13" fmla="*/ 567 h 1725"/>
                  <a:gd name="T14" fmla="*/ 10 w 1725"/>
                  <a:gd name="T15" fmla="*/ 731 h 1725"/>
                  <a:gd name="T16" fmla="*/ 0 w 1725"/>
                  <a:gd name="T17" fmla="*/ 863 h 1725"/>
                  <a:gd name="T18" fmla="*/ 10 w 1725"/>
                  <a:gd name="T19" fmla="*/ 994 h 1725"/>
                  <a:gd name="T20" fmla="*/ 52 w 1725"/>
                  <a:gd name="T21" fmla="*/ 1159 h 1725"/>
                  <a:gd name="T22" fmla="*/ 124 w 1725"/>
                  <a:gd name="T23" fmla="*/ 1310 h 1725"/>
                  <a:gd name="T24" fmla="*/ 223 w 1725"/>
                  <a:gd name="T25" fmla="*/ 1443 h 1725"/>
                  <a:gd name="T26" fmla="*/ 346 w 1725"/>
                  <a:gd name="T27" fmla="*/ 1553 h 1725"/>
                  <a:gd name="T28" fmla="*/ 489 w 1725"/>
                  <a:gd name="T29" fmla="*/ 1640 h 1725"/>
                  <a:gd name="T30" fmla="*/ 647 w 1725"/>
                  <a:gd name="T31" fmla="*/ 1698 h 1725"/>
                  <a:gd name="T32" fmla="*/ 819 w 1725"/>
                  <a:gd name="T33" fmla="*/ 1724 h 1725"/>
                  <a:gd name="T34" fmla="*/ 907 w 1725"/>
                  <a:gd name="T35" fmla="*/ 1724 h 1725"/>
                  <a:gd name="T36" fmla="*/ 1078 w 1725"/>
                  <a:gd name="T37" fmla="*/ 1698 h 1725"/>
                  <a:gd name="T38" fmla="*/ 1237 w 1725"/>
                  <a:gd name="T39" fmla="*/ 1640 h 1725"/>
                  <a:gd name="T40" fmla="*/ 1379 w 1725"/>
                  <a:gd name="T41" fmla="*/ 1553 h 1725"/>
                  <a:gd name="T42" fmla="*/ 1500 w 1725"/>
                  <a:gd name="T43" fmla="*/ 1443 h 1725"/>
                  <a:gd name="T44" fmla="*/ 1600 w 1725"/>
                  <a:gd name="T45" fmla="*/ 1310 h 1725"/>
                  <a:gd name="T46" fmla="*/ 1673 w 1725"/>
                  <a:gd name="T47" fmla="*/ 1159 h 1725"/>
                  <a:gd name="T48" fmla="*/ 1715 w 1725"/>
                  <a:gd name="T49" fmla="*/ 994 h 1725"/>
                  <a:gd name="T50" fmla="*/ 1725 w 1725"/>
                  <a:gd name="T51" fmla="*/ 863 h 1725"/>
                  <a:gd name="T52" fmla="*/ 1715 w 1725"/>
                  <a:gd name="T53" fmla="*/ 731 h 1725"/>
                  <a:gd name="T54" fmla="*/ 1673 w 1725"/>
                  <a:gd name="T55" fmla="*/ 567 h 1725"/>
                  <a:gd name="T56" fmla="*/ 1600 w 1725"/>
                  <a:gd name="T57" fmla="*/ 415 h 1725"/>
                  <a:gd name="T58" fmla="*/ 1500 w 1725"/>
                  <a:gd name="T59" fmla="*/ 283 h 1725"/>
                  <a:gd name="T60" fmla="*/ 1379 w 1725"/>
                  <a:gd name="T61" fmla="*/ 172 h 1725"/>
                  <a:gd name="T62" fmla="*/ 1237 w 1725"/>
                  <a:gd name="T63" fmla="*/ 85 h 1725"/>
                  <a:gd name="T64" fmla="*/ 1078 w 1725"/>
                  <a:gd name="T65" fmla="*/ 28 h 1725"/>
                  <a:gd name="T66" fmla="*/ 907 w 1725"/>
                  <a:gd name="T67" fmla="*/ 2 h 1725"/>
                  <a:gd name="T68" fmla="*/ 1381 w 1725"/>
                  <a:gd name="T69" fmla="*/ 1123 h 1725"/>
                  <a:gd name="T70" fmla="*/ 1369 w 1725"/>
                  <a:gd name="T71" fmla="*/ 1201 h 1725"/>
                  <a:gd name="T72" fmla="*/ 1322 w 1725"/>
                  <a:gd name="T73" fmla="*/ 1288 h 1725"/>
                  <a:gd name="T74" fmla="*/ 1244 w 1725"/>
                  <a:gd name="T75" fmla="*/ 1352 h 1725"/>
                  <a:gd name="T76" fmla="*/ 1146 w 1725"/>
                  <a:gd name="T77" fmla="*/ 1383 h 1725"/>
                  <a:gd name="T78" fmla="*/ 605 w 1725"/>
                  <a:gd name="T79" fmla="*/ 1383 h 1725"/>
                  <a:gd name="T80" fmla="*/ 527 w 1725"/>
                  <a:gd name="T81" fmla="*/ 1372 h 1725"/>
                  <a:gd name="T82" fmla="*/ 438 w 1725"/>
                  <a:gd name="T83" fmla="*/ 1324 h 1725"/>
                  <a:gd name="T84" fmla="*/ 375 w 1725"/>
                  <a:gd name="T85" fmla="*/ 1247 h 1725"/>
                  <a:gd name="T86" fmla="*/ 344 w 1725"/>
                  <a:gd name="T87" fmla="*/ 1149 h 1725"/>
                  <a:gd name="T88" fmla="*/ 343 w 1725"/>
                  <a:gd name="T89" fmla="*/ 608 h 1725"/>
                  <a:gd name="T90" fmla="*/ 355 w 1725"/>
                  <a:gd name="T91" fmla="*/ 531 h 1725"/>
                  <a:gd name="T92" fmla="*/ 404 w 1725"/>
                  <a:gd name="T93" fmla="*/ 441 h 1725"/>
                  <a:gd name="T94" fmla="*/ 480 w 1725"/>
                  <a:gd name="T95" fmla="*/ 378 h 1725"/>
                  <a:gd name="T96" fmla="*/ 578 w 1725"/>
                  <a:gd name="T97" fmla="*/ 348 h 1725"/>
                  <a:gd name="T98" fmla="*/ 1120 w 1725"/>
                  <a:gd name="T99" fmla="*/ 346 h 1725"/>
                  <a:gd name="T100" fmla="*/ 1198 w 1725"/>
                  <a:gd name="T101" fmla="*/ 358 h 1725"/>
                  <a:gd name="T102" fmla="*/ 1286 w 1725"/>
                  <a:gd name="T103" fmla="*/ 407 h 1725"/>
                  <a:gd name="T104" fmla="*/ 1350 w 1725"/>
                  <a:gd name="T105" fmla="*/ 483 h 1725"/>
                  <a:gd name="T106" fmla="*/ 1381 w 1725"/>
                  <a:gd name="T107" fmla="*/ 581 h 1725"/>
                  <a:gd name="T108" fmla="*/ 1381 w 1725"/>
                  <a:gd name="T109" fmla="*/ 1123 h 17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725" h="1725">
                    <a:moveTo>
                      <a:pt x="862" y="0"/>
                    </a:moveTo>
                    <a:lnTo>
                      <a:pt x="819" y="2"/>
                    </a:lnTo>
                    <a:lnTo>
                      <a:pt x="731" y="10"/>
                    </a:lnTo>
                    <a:lnTo>
                      <a:pt x="647" y="28"/>
                    </a:lnTo>
                    <a:lnTo>
                      <a:pt x="566" y="52"/>
                    </a:lnTo>
                    <a:lnTo>
                      <a:pt x="489" y="85"/>
                    </a:lnTo>
                    <a:lnTo>
                      <a:pt x="415" y="126"/>
                    </a:lnTo>
                    <a:lnTo>
                      <a:pt x="346" y="172"/>
                    </a:lnTo>
                    <a:lnTo>
                      <a:pt x="282" y="225"/>
                    </a:lnTo>
                    <a:lnTo>
                      <a:pt x="223" y="283"/>
                    </a:lnTo>
                    <a:lnTo>
                      <a:pt x="172" y="346"/>
                    </a:lnTo>
                    <a:lnTo>
                      <a:pt x="124" y="415"/>
                    </a:lnTo>
                    <a:lnTo>
                      <a:pt x="85" y="489"/>
                    </a:lnTo>
                    <a:lnTo>
                      <a:pt x="52" y="567"/>
                    </a:lnTo>
                    <a:lnTo>
                      <a:pt x="27" y="647"/>
                    </a:lnTo>
                    <a:lnTo>
                      <a:pt x="10" y="731"/>
                    </a:lnTo>
                    <a:lnTo>
                      <a:pt x="1" y="819"/>
                    </a:lnTo>
                    <a:lnTo>
                      <a:pt x="0" y="863"/>
                    </a:lnTo>
                    <a:lnTo>
                      <a:pt x="1" y="907"/>
                    </a:lnTo>
                    <a:lnTo>
                      <a:pt x="10" y="994"/>
                    </a:lnTo>
                    <a:lnTo>
                      <a:pt x="27" y="1078"/>
                    </a:lnTo>
                    <a:lnTo>
                      <a:pt x="52" y="1159"/>
                    </a:lnTo>
                    <a:lnTo>
                      <a:pt x="85" y="1237"/>
                    </a:lnTo>
                    <a:lnTo>
                      <a:pt x="124" y="1310"/>
                    </a:lnTo>
                    <a:lnTo>
                      <a:pt x="172" y="1379"/>
                    </a:lnTo>
                    <a:lnTo>
                      <a:pt x="223" y="1443"/>
                    </a:lnTo>
                    <a:lnTo>
                      <a:pt x="282" y="1502"/>
                    </a:lnTo>
                    <a:lnTo>
                      <a:pt x="346" y="1553"/>
                    </a:lnTo>
                    <a:lnTo>
                      <a:pt x="415" y="1601"/>
                    </a:lnTo>
                    <a:lnTo>
                      <a:pt x="489" y="1640"/>
                    </a:lnTo>
                    <a:lnTo>
                      <a:pt x="566" y="1673"/>
                    </a:lnTo>
                    <a:lnTo>
                      <a:pt x="647" y="1698"/>
                    </a:lnTo>
                    <a:lnTo>
                      <a:pt x="731" y="1715"/>
                    </a:lnTo>
                    <a:lnTo>
                      <a:pt x="819" y="1724"/>
                    </a:lnTo>
                    <a:lnTo>
                      <a:pt x="862" y="1725"/>
                    </a:lnTo>
                    <a:lnTo>
                      <a:pt x="907" y="1724"/>
                    </a:lnTo>
                    <a:lnTo>
                      <a:pt x="994" y="1715"/>
                    </a:lnTo>
                    <a:lnTo>
                      <a:pt x="1078" y="1698"/>
                    </a:lnTo>
                    <a:lnTo>
                      <a:pt x="1159" y="1673"/>
                    </a:lnTo>
                    <a:lnTo>
                      <a:pt x="1237" y="1640"/>
                    </a:lnTo>
                    <a:lnTo>
                      <a:pt x="1310" y="1601"/>
                    </a:lnTo>
                    <a:lnTo>
                      <a:pt x="1379" y="1553"/>
                    </a:lnTo>
                    <a:lnTo>
                      <a:pt x="1443" y="1502"/>
                    </a:lnTo>
                    <a:lnTo>
                      <a:pt x="1500" y="1443"/>
                    </a:lnTo>
                    <a:lnTo>
                      <a:pt x="1554" y="1379"/>
                    </a:lnTo>
                    <a:lnTo>
                      <a:pt x="1600" y="1310"/>
                    </a:lnTo>
                    <a:lnTo>
                      <a:pt x="1640" y="1237"/>
                    </a:lnTo>
                    <a:lnTo>
                      <a:pt x="1673" y="1159"/>
                    </a:lnTo>
                    <a:lnTo>
                      <a:pt x="1698" y="1078"/>
                    </a:lnTo>
                    <a:lnTo>
                      <a:pt x="1715" y="994"/>
                    </a:lnTo>
                    <a:lnTo>
                      <a:pt x="1724" y="907"/>
                    </a:lnTo>
                    <a:lnTo>
                      <a:pt x="1725" y="863"/>
                    </a:lnTo>
                    <a:lnTo>
                      <a:pt x="1724" y="819"/>
                    </a:lnTo>
                    <a:lnTo>
                      <a:pt x="1715" y="731"/>
                    </a:lnTo>
                    <a:lnTo>
                      <a:pt x="1698" y="647"/>
                    </a:lnTo>
                    <a:lnTo>
                      <a:pt x="1673" y="567"/>
                    </a:lnTo>
                    <a:lnTo>
                      <a:pt x="1640" y="489"/>
                    </a:lnTo>
                    <a:lnTo>
                      <a:pt x="1600" y="415"/>
                    </a:lnTo>
                    <a:lnTo>
                      <a:pt x="1554" y="346"/>
                    </a:lnTo>
                    <a:lnTo>
                      <a:pt x="1500" y="283"/>
                    </a:lnTo>
                    <a:lnTo>
                      <a:pt x="1443" y="225"/>
                    </a:lnTo>
                    <a:lnTo>
                      <a:pt x="1379" y="172"/>
                    </a:lnTo>
                    <a:lnTo>
                      <a:pt x="1310" y="126"/>
                    </a:lnTo>
                    <a:lnTo>
                      <a:pt x="1237" y="85"/>
                    </a:lnTo>
                    <a:lnTo>
                      <a:pt x="1159" y="52"/>
                    </a:lnTo>
                    <a:lnTo>
                      <a:pt x="1078" y="28"/>
                    </a:lnTo>
                    <a:lnTo>
                      <a:pt x="994" y="10"/>
                    </a:lnTo>
                    <a:lnTo>
                      <a:pt x="907" y="2"/>
                    </a:lnTo>
                    <a:lnTo>
                      <a:pt x="862" y="0"/>
                    </a:lnTo>
                    <a:close/>
                    <a:moveTo>
                      <a:pt x="1381" y="1123"/>
                    </a:moveTo>
                    <a:lnTo>
                      <a:pt x="1381" y="1149"/>
                    </a:lnTo>
                    <a:lnTo>
                      <a:pt x="1369" y="1201"/>
                    </a:lnTo>
                    <a:lnTo>
                      <a:pt x="1350" y="1247"/>
                    </a:lnTo>
                    <a:lnTo>
                      <a:pt x="1322" y="1288"/>
                    </a:lnTo>
                    <a:lnTo>
                      <a:pt x="1286" y="1324"/>
                    </a:lnTo>
                    <a:lnTo>
                      <a:pt x="1244" y="1352"/>
                    </a:lnTo>
                    <a:lnTo>
                      <a:pt x="1198" y="1372"/>
                    </a:lnTo>
                    <a:lnTo>
                      <a:pt x="1146" y="1383"/>
                    </a:lnTo>
                    <a:lnTo>
                      <a:pt x="1120" y="1383"/>
                    </a:lnTo>
                    <a:lnTo>
                      <a:pt x="605" y="1383"/>
                    </a:lnTo>
                    <a:lnTo>
                      <a:pt x="578" y="1383"/>
                    </a:lnTo>
                    <a:lnTo>
                      <a:pt x="527" y="1372"/>
                    </a:lnTo>
                    <a:lnTo>
                      <a:pt x="480" y="1352"/>
                    </a:lnTo>
                    <a:lnTo>
                      <a:pt x="438" y="1324"/>
                    </a:lnTo>
                    <a:lnTo>
                      <a:pt x="404" y="1288"/>
                    </a:lnTo>
                    <a:lnTo>
                      <a:pt x="375" y="1247"/>
                    </a:lnTo>
                    <a:lnTo>
                      <a:pt x="355" y="1201"/>
                    </a:lnTo>
                    <a:lnTo>
                      <a:pt x="344" y="1149"/>
                    </a:lnTo>
                    <a:lnTo>
                      <a:pt x="343" y="1123"/>
                    </a:lnTo>
                    <a:lnTo>
                      <a:pt x="343" y="608"/>
                    </a:lnTo>
                    <a:lnTo>
                      <a:pt x="344" y="581"/>
                    </a:lnTo>
                    <a:lnTo>
                      <a:pt x="355" y="531"/>
                    </a:lnTo>
                    <a:lnTo>
                      <a:pt x="375" y="483"/>
                    </a:lnTo>
                    <a:lnTo>
                      <a:pt x="404" y="441"/>
                    </a:lnTo>
                    <a:lnTo>
                      <a:pt x="438" y="407"/>
                    </a:lnTo>
                    <a:lnTo>
                      <a:pt x="480" y="378"/>
                    </a:lnTo>
                    <a:lnTo>
                      <a:pt x="527" y="358"/>
                    </a:lnTo>
                    <a:lnTo>
                      <a:pt x="578" y="348"/>
                    </a:lnTo>
                    <a:lnTo>
                      <a:pt x="605" y="346"/>
                    </a:lnTo>
                    <a:lnTo>
                      <a:pt x="1120" y="346"/>
                    </a:lnTo>
                    <a:lnTo>
                      <a:pt x="1146" y="348"/>
                    </a:lnTo>
                    <a:lnTo>
                      <a:pt x="1198" y="358"/>
                    </a:lnTo>
                    <a:lnTo>
                      <a:pt x="1244" y="378"/>
                    </a:lnTo>
                    <a:lnTo>
                      <a:pt x="1286" y="407"/>
                    </a:lnTo>
                    <a:lnTo>
                      <a:pt x="1322" y="441"/>
                    </a:lnTo>
                    <a:lnTo>
                      <a:pt x="1350" y="483"/>
                    </a:lnTo>
                    <a:lnTo>
                      <a:pt x="1369" y="531"/>
                    </a:lnTo>
                    <a:lnTo>
                      <a:pt x="1381" y="581"/>
                    </a:lnTo>
                    <a:lnTo>
                      <a:pt x="1381" y="608"/>
                    </a:lnTo>
                    <a:lnTo>
                      <a:pt x="1381" y="11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8" name="Freeform 30">
              <a:extLst>
                <a:ext uri="{FF2B5EF4-FFF2-40B4-BE49-F238E27FC236}">
                  <a16:creationId xmlns:a16="http://schemas.microsoft.com/office/drawing/2014/main" id="{F74E5D09-77F7-43D4-81DA-1B14BC3E29F0}"/>
                </a:ext>
              </a:extLst>
            </p:cNvPr>
            <p:cNvSpPr>
              <a:spLocks noEditPoints="1"/>
            </p:cNvSpPr>
            <p:nvPr/>
          </p:nvSpPr>
          <p:spPr bwMode="auto">
            <a:xfrm rot="5400000">
              <a:off x="11548563" y="23217"/>
              <a:ext cx="140525" cy="266701"/>
            </a:xfrm>
            <a:custGeom>
              <a:avLst/>
              <a:gdLst>
                <a:gd name="T0" fmla="*/ 586 w 851"/>
                <a:gd name="T1" fmla="*/ 92 h 1617"/>
                <a:gd name="T2" fmla="*/ 258 w 851"/>
                <a:gd name="T3" fmla="*/ 0 h 1617"/>
                <a:gd name="T4" fmla="*/ 140 w 851"/>
                <a:gd name="T5" fmla="*/ 92 h 1617"/>
                <a:gd name="T6" fmla="*/ 61 w 851"/>
                <a:gd name="T7" fmla="*/ 117 h 1617"/>
                <a:gd name="T8" fmla="*/ 1 w 851"/>
                <a:gd name="T9" fmla="*/ 205 h 1617"/>
                <a:gd name="T10" fmla="*/ 0 w 851"/>
                <a:gd name="T11" fmla="*/ 1477 h 1617"/>
                <a:gd name="T12" fmla="*/ 23 w 851"/>
                <a:gd name="T13" fmla="*/ 1556 h 1617"/>
                <a:gd name="T14" fmla="*/ 111 w 851"/>
                <a:gd name="T15" fmla="*/ 1615 h 1617"/>
                <a:gd name="T16" fmla="*/ 711 w 851"/>
                <a:gd name="T17" fmla="*/ 1617 h 1617"/>
                <a:gd name="T18" fmla="*/ 790 w 851"/>
                <a:gd name="T19" fmla="*/ 1594 h 1617"/>
                <a:gd name="T20" fmla="*/ 850 w 851"/>
                <a:gd name="T21" fmla="*/ 1506 h 1617"/>
                <a:gd name="T22" fmla="*/ 851 w 851"/>
                <a:gd name="T23" fmla="*/ 233 h 1617"/>
                <a:gd name="T24" fmla="*/ 828 w 851"/>
                <a:gd name="T25" fmla="*/ 154 h 1617"/>
                <a:gd name="T26" fmla="*/ 740 w 851"/>
                <a:gd name="T27" fmla="*/ 95 h 1617"/>
                <a:gd name="T28" fmla="*/ 757 w 851"/>
                <a:gd name="T29" fmla="*/ 1477 h 1617"/>
                <a:gd name="T30" fmla="*/ 750 w 851"/>
                <a:gd name="T31" fmla="*/ 1503 h 1617"/>
                <a:gd name="T32" fmla="*/ 721 w 851"/>
                <a:gd name="T33" fmla="*/ 1523 h 1617"/>
                <a:gd name="T34" fmla="*/ 140 w 851"/>
                <a:gd name="T35" fmla="*/ 1525 h 1617"/>
                <a:gd name="T36" fmla="*/ 114 w 851"/>
                <a:gd name="T37" fmla="*/ 1516 h 1617"/>
                <a:gd name="T38" fmla="*/ 94 w 851"/>
                <a:gd name="T39" fmla="*/ 1487 h 1617"/>
                <a:gd name="T40" fmla="*/ 94 w 851"/>
                <a:gd name="T41" fmla="*/ 233 h 1617"/>
                <a:gd name="T42" fmla="*/ 101 w 851"/>
                <a:gd name="T43" fmla="*/ 206 h 1617"/>
                <a:gd name="T44" fmla="*/ 131 w 851"/>
                <a:gd name="T45" fmla="*/ 187 h 1617"/>
                <a:gd name="T46" fmla="*/ 711 w 851"/>
                <a:gd name="T47" fmla="*/ 186 h 1617"/>
                <a:gd name="T48" fmla="*/ 737 w 851"/>
                <a:gd name="T49" fmla="*/ 194 h 1617"/>
                <a:gd name="T50" fmla="*/ 757 w 851"/>
                <a:gd name="T51" fmla="*/ 223 h 1617"/>
                <a:gd name="T52" fmla="*/ 757 w 851"/>
                <a:gd name="T53" fmla="*/ 1477 h 1617"/>
                <a:gd name="T54" fmla="*/ 144 w 851"/>
                <a:gd name="T55" fmla="*/ 1468 h 1617"/>
                <a:gd name="T56" fmla="*/ 707 w 851"/>
                <a:gd name="T57" fmla="*/ 1264 h 1617"/>
                <a:gd name="T58" fmla="*/ 707 w 851"/>
                <a:gd name="T59" fmla="*/ 1213 h 1617"/>
                <a:gd name="T60" fmla="*/ 144 w 851"/>
                <a:gd name="T61" fmla="*/ 1009 h 1617"/>
                <a:gd name="T62" fmla="*/ 707 w 851"/>
                <a:gd name="T63" fmla="*/ 1213 h 1617"/>
                <a:gd name="T64" fmla="*/ 144 w 851"/>
                <a:gd name="T65" fmla="*/ 958 h 1617"/>
                <a:gd name="T66" fmla="*/ 707 w 851"/>
                <a:gd name="T67" fmla="*/ 754 h 1617"/>
                <a:gd name="T68" fmla="*/ 707 w 851"/>
                <a:gd name="T69" fmla="*/ 703 h 1617"/>
                <a:gd name="T70" fmla="*/ 144 w 851"/>
                <a:gd name="T71" fmla="*/ 499 h 1617"/>
                <a:gd name="T72" fmla="*/ 707 w 851"/>
                <a:gd name="T73" fmla="*/ 703 h 1617"/>
                <a:gd name="T74" fmla="*/ 144 w 851"/>
                <a:gd name="T75" fmla="*/ 448 h 1617"/>
                <a:gd name="T76" fmla="*/ 707 w 851"/>
                <a:gd name="T77" fmla="*/ 243 h 1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851" h="1617">
                  <a:moveTo>
                    <a:pt x="711" y="92"/>
                  </a:moveTo>
                  <a:lnTo>
                    <a:pt x="586" y="92"/>
                  </a:lnTo>
                  <a:lnTo>
                    <a:pt x="586" y="0"/>
                  </a:lnTo>
                  <a:lnTo>
                    <a:pt x="258" y="0"/>
                  </a:lnTo>
                  <a:lnTo>
                    <a:pt x="258" y="92"/>
                  </a:lnTo>
                  <a:lnTo>
                    <a:pt x="140" y="92"/>
                  </a:lnTo>
                  <a:lnTo>
                    <a:pt x="111" y="95"/>
                  </a:lnTo>
                  <a:lnTo>
                    <a:pt x="61" y="117"/>
                  </a:lnTo>
                  <a:lnTo>
                    <a:pt x="23" y="154"/>
                  </a:lnTo>
                  <a:lnTo>
                    <a:pt x="1" y="205"/>
                  </a:lnTo>
                  <a:lnTo>
                    <a:pt x="0" y="233"/>
                  </a:lnTo>
                  <a:lnTo>
                    <a:pt x="0" y="1477"/>
                  </a:lnTo>
                  <a:lnTo>
                    <a:pt x="1" y="1506"/>
                  </a:lnTo>
                  <a:lnTo>
                    <a:pt x="23" y="1556"/>
                  </a:lnTo>
                  <a:lnTo>
                    <a:pt x="61" y="1594"/>
                  </a:lnTo>
                  <a:lnTo>
                    <a:pt x="111" y="1615"/>
                  </a:lnTo>
                  <a:lnTo>
                    <a:pt x="140" y="1617"/>
                  </a:lnTo>
                  <a:lnTo>
                    <a:pt x="711" y="1617"/>
                  </a:lnTo>
                  <a:lnTo>
                    <a:pt x="740" y="1615"/>
                  </a:lnTo>
                  <a:lnTo>
                    <a:pt x="790" y="1594"/>
                  </a:lnTo>
                  <a:lnTo>
                    <a:pt x="828" y="1556"/>
                  </a:lnTo>
                  <a:lnTo>
                    <a:pt x="850" y="1506"/>
                  </a:lnTo>
                  <a:lnTo>
                    <a:pt x="851" y="1477"/>
                  </a:lnTo>
                  <a:lnTo>
                    <a:pt x="851" y="233"/>
                  </a:lnTo>
                  <a:lnTo>
                    <a:pt x="850" y="205"/>
                  </a:lnTo>
                  <a:lnTo>
                    <a:pt x="828" y="154"/>
                  </a:lnTo>
                  <a:lnTo>
                    <a:pt x="790" y="117"/>
                  </a:lnTo>
                  <a:lnTo>
                    <a:pt x="740" y="95"/>
                  </a:lnTo>
                  <a:lnTo>
                    <a:pt x="711" y="92"/>
                  </a:lnTo>
                  <a:close/>
                  <a:moveTo>
                    <a:pt x="757" y="1477"/>
                  </a:moveTo>
                  <a:lnTo>
                    <a:pt x="757" y="1487"/>
                  </a:lnTo>
                  <a:lnTo>
                    <a:pt x="750" y="1503"/>
                  </a:lnTo>
                  <a:lnTo>
                    <a:pt x="737" y="1516"/>
                  </a:lnTo>
                  <a:lnTo>
                    <a:pt x="721" y="1523"/>
                  </a:lnTo>
                  <a:lnTo>
                    <a:pt x="711" y="1525"/>
                  </a:lnTo>
                  <a:lnTo>
                    <a:pt x="140" y="1525"/>
                  </a:lnTo>
                  <a:lnTo>
                    <a:pt x="131" y="1523"/>
                  </a:lnTo>
                  <a:lnTo>
                    <a:pt x="114" y="1516"/>
                  </a:lnTo>
                  <a:lnTo>
                    <a:pt x="101" y="1503"/>
                  </a:lnTo>
                  <a:lnTo>
                    <a:pt x="94" y="1487"/>
                  </a:lnTo>
                  <a:lnTo>
                    <a:pt x="94" y="1477"/>
                  </a:lnTo>
                  <a:lnTo>
                    <a:pt x="94" y="233"/>
                  </a:lnTo>
                  <a:lnTo>
                    <a:pt x="94" y="223"/>
                  </a:lnTo>
                  <a:lnTo>
                    <a:pt x="101" y="206"/>
                  </a:lnTo>
                  <a:lnTo>
                    <a:pt x="114" y="194"/>
                  </a:lnTo>
                  <a:lnTo>
                    <a:pt x="131" y="187"/>
                  </a:lnTo>
                  <a:lnTo>
                    <a:pt x="140" y="186"/>
                  </a:lnTo>
                  <a:lnTo>
                    <a:pt x="711" y="186"/>
                  </a:lnTo>
                  <a:lnTo>
                    <a:pt x="721" y="187"/>
                  </a:lnTo>
                  <a:lnTo>
                    <a:pt x="737" y="194"/>
                  </a:lnTo>
                  <a:lnTo>
                    <a:pt x="750" y="206"/>
                  </a:lnTo>
                  <a:lnTo>
                    <a:pt x="757" y="223"/>
                  </a:lnTo>
                  <a:lnTo>
                    <a:pt x="757" y="233"/>
                  </a:lnTo>
                  <a:lnTo>
                    <a:pt x="757" y="1477"/>
                  </a:lnTo>
                  <a:close/>
                  <a:moveTo>
                    <a:pt x="707" y="1468"/>
                  </a:moveTo>
                  <a:lnTo>
                    <a:pt x="144" y="1468"/>
                  </a:lnTo>
                  <a:lnTo>
                    <a:pt x="144" y="1264"/>
                  </a:lnTo>
                  <a:lnTo>
                    <a:pt x="707" y="1264"/>
                  </a:lnTo>
                  <a:lnTo>
                    <a:pt x="707" y="1468"/>
                  </a:lnTo>
                  <a:close/>
                  <a:moveTo>
                    <a:pt x="707" y="1213"/>
                  </a:moveTo>
                  <a:lnTo>
                    <a:pt x="144" y="1213"/>
                  </a:lnTo>
                  <a:lnTo>
                    <a:pt x="144" y="1009"/>
                  </a:lnTo>
                  <a:lnTo>
                    <a:pt x="707" y="1009"/>
                  </a:lnTo>
                  <a:lnTo>
                    <a:pt x="707" y="1213"/>
                  </a:lnTo>
                  <a:close/>
                  <a:moveTo>
                    <a:pt x="707" y="958"/>
                  </a:moveTo>
                  <a:lnTo>
                    <a:pt x="144" y="958"/>
                  </a:lnTo>
                  <a:lnTo>
                    <a:pt x="144" y="754"/>
                  </a:lnTo>
                  <a:lnTo>
                    <a:pt x="707" y="754"/>
                  </a:lnTo>
                  <a:lnTo>
                    <a:pt x="707" y="958"/>
                  </a:lnTo>
                  <a:close/>
                  <a:moveTo>
                    <a:pt x="707" y="703"/>
                  </a:moveTo>
                  <a:lnTo>
                    <a:pt x="144" y="703"/>
                  </a:lnTo>
                  <a:lnTo>
                    <a:pt x="144" y="499"/>
                  </a:lnTo>
                  <a:lnTo>
                    <a:pt x="707" y="499"/>
                  </a:lnTo>
                  <a:lnTo>
                    <a:pt x="707" y="703"/>
                  </a:lnTo>
                  <a:close/>
                  <a:moveTo>
                    <a:pt x="707" y="448"/>
                  </a:moveTo>
                  <a:lnTo>
                    <a:pt x="144" y="448"/>
                  </a:lnTo>
                  <a:lnTo>
                    <a:pt x="144" y="243"/>
                  </a:lnTo>
                  <a:lnTo>
                    <a:pt x="707" y="243"/>
                  </a:lnTo>
                  <a:lnTo>
                    <a:pt x="707" y="4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9" name="직사각형 18">
              <a:extLst>
                <a:ext uri="{FF2B5EF4-FFF2-40B4-BE49-F238E27FC236}">
                  <a16:creationId xmlns:a16="http://schemas.microsoft.com/office/drawing/2014/main" id="{6DF798E9-499E-4644-9663-417F9AF7C611}"/>
                </a:ext>
              </a:extLst>
            </p:cNvPr>
            <p:cNvSpPr/>
            <p:nvPr/>
          </p:nvSpPr>
          <p:spPr>
            <a:xfrm>
              <a:off x="11072725" y="48845"/>
              <a:ext cx="439544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sz="800" kern="0" dirty="0">
                  <a:solidFill>
                    <a:prstClr val="white"/>
                  </a:solidFill>
                </a:rPr>
                <a:t>100%</a:t>
              </a:r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20" name="직사각형 19">
              <a:extLst>
                <a:ext uri="{FF2B5EF4-FFF2-40B4-BE49-F238E27FC236}">
                  <a16:creationId xmlns:a16="http://schemas.microsoft.com/office/drawing/2014/main" id="{4C39626D-8C13-49DF-8026-442CFE3C630E}"/>
                </a:ext>
              </a:extLst>
            </p:cNvPr>
            <p:cNvSpPr/>
            <p:nvPr/>
          </p:nvSpPr>
          <p:spPr>
            <a:xfrm>
              <a:off x="5835134" y="38100"/>
              <a:ext cx="566181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sz="800" kern="0" dirty="0">
                  <a:solidFill>
                    <a:prstClr val="white"/>
                  </a:solidFill>
                </a:rPr>
                <a:t>2:00 PM</a:t>
              </a:r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21" name="Freeform 26">
              <a:extLst>
                <a:ext uri="{FF2B5EF4-FFF2-40B4-BE49-F238E27FC236}">
                  <a16:creationId xmlns:a16="http://schemas.microsoft.com/office/drawing/2014/main" id="{C2C87A62-8259-400F-B342-678157F8D45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15822" y="75560"/>
              <a:ext cx="179805" cy="140525"/>
            </a:xfrm>
            <a:custGeom>
              <a:avLst/>
              <a:gdLst>
                <a:gd name="T0" fmla="*/ 2528 w 5492"/>
                <a:gd name="T1" fmla="*/ 3685 h 4293"/>
                <a:gd name="T2" fmla="*/ 2403 w 5492"/>
                <a:gd name="T3" fmla="*/ 3950 h 4293"/>
                <a:gd name="T4" fmla="*/ 2527 w 5492"/>
                <a:gd name="T5" fmla="*/ 4215 h 4293"/>
                <a:gd name="T6" fmla="*/ 2783 w 5492"/>
                <a:gd name="T7" fmla="*/ 4293 h 4293"/>
                <a:gd name="T8" fmla="*/ 3051 w 5492"/>
                <a:gd name="T9" fmla="*/ 4114 h 4293"/>
                <a:gd name="T10" fmla="*/ 3077 w 5492"/>
                <a:gd name="T11" fmla="*/ 3848 h 4293"/>
                <a:gd name="T12" fmla="*/ 2849 w 5492"/>
                <a:gd name="T13" fmla="*/ 3622 h 4293"/>
                <a:gd name="T14" fmla="*/ 5194 w 5492"/>
                <a:gd name="T15" fmla="*/ 852 h 4293"/>
                <a:gd name="T16" fmla="*/ 4431 w 5492"/>
                <a:gd name="T17" fmla="*/ 373 h 4293"/>
                <a:gd name="T18" fmla="*/ 3574 w 5492"/>
                <a:gd name="T19" fmla="*/ 85 h 4293"/>
                <a:gd name="T20" fmla="*/ 2746 w 5492"/>
                <a:gd name="T21" fmla="*/ 0 h 4293"/>
                <a:gd name="T22" fmla="*/ 1919 w 5492"/>
                <a:gd name="T23" fmla="*/ 85 h 4293"/>
                <a:gd name="T24" fmla="*/ 1060 w 5492"/>
                <a:gd name="T25" fmla="*/ 373 h 4293"/>
                <a:gd name="T26" fmla="*/ 299 w 5492"/>
                <a:gd name="T27" fmla="*/ 852 h 4293"/>
                <a:gd name="T28" fmla="*/ 12 w 5492"/>
                <a:gd name="T29" fmla="*/ 1157 h 4293"/>
                <a:gd name="T30" fmla="*/ 71 w 5492"/>
                <a:gd name="T31" fmla="*/ 1432 h 4293"/>
                <a:gd name="T32" fmla="*/ 288 w 5492"/>
                <a:gd name="T33" fmla="*/ 1543 h 4293"/>
                <a:gd name="T34" fmla="*/ 522 w 5492"/>
                <a:gd name="T35" fmla="*/ 1477 h 4293"/>
                <a:gd name="T36" fmla="*/ 958 w 5492"/>
                <a:gd name="T37" fmla="*/ 1134 h 4293"/>
                <a:gd name="T38" fmla="*/ 1625 w 5492"/>
                <a:gd name="T39" fmla="*/ 813 h 4293"/>
                <a:gd name="T40" fmla="*/ 2746 w 5492"/>
                <a:gd name="T41" fmla="*/ 633 h 4293"/>
                <a:gd name="T42" fmla="*/ 3868 w 5492"/>
                <a:gd name="T43" fmla="*/ 813 h 4293"/>
                <a:gd name="T44" fmla="*/ 4534 w 5492"/>
                <a:gd name="T45" fmla="*/ 1134 h 4293"/>
                <a:gd name="T46" fmla="*/ 4969 w 5492"/>
                <a:gd name="T47" fmla="*/ 1477 h 4293"/>
                <a:gd name="T48" fmla="*/ 5263 w 5492"/>
                <a:gd name="T49" fmla="*/ 1532 h 4293"/>
                <a:gd name="T50" fmla="*/ 5456 w 5492"/>
                <a:gd name="T51" fmla="*/ 1383 h 4293"/>
                <a:gd name="T52" fmla="*/ 5456 w 5492"/>
                <a:gd name="T53" fmla="*/ 1102 h 4293"/>
                <a:gd name="T54" fmla="*/ 2332 w 5492"/>
                <a:gd name="T55" fmla="*/ 1230 h 4293"/>
                <a:gd name="T56" fmla="*/ 1094 w 5492"/>
                <a:gd name="T57" fmla="*/ 1739 h 4293"/>
                <a:gd name="T58" fmla="*/ 698 w 5492"/>
                <a:gd name="T59" fmla="*/ 2148 h 4293"/>
                <a:gd name="T60" fmla="*/ 759 w 5492"/>
                <a:gd name="T61" fmla="*/ 2452 h 4293"/>
                <a:gd name="T62" fmla="*/ 987 w 5492"/>
                <a:gd name="T63" fmla="*/ 2574 h 4293"/>
                <a:gd name="T64" fmla="*/ 1230 w 5492"/>
                <a:gd name="T65" fmla="*/ 2501 h 4293"/>
                <a:gd name="T66" fmla="*/ 1844 w 5492"/>
                <a:gd name="T67" fmla="*/ 2056 h 4293"/>
                <a:gd name="T68" fmla="*/ 2743 w 5492"/>
                <a:gd name="T69" fmla="*/ 1844 h 4293"/>
                <a:gd name="T70" fmla="*/ 3643 w 5492"/>
                <a:gd name="T71" fmla="*/ 2056 h 4293"/>
                <a:gd name="T72" fmla="*/ 4255 w 5492"/>
                <a:gd name="T73" fmla="*/ 2501 h 4293"/>
                <a:gd name="T74" fmla="*/ 4562 w 5492"/>
                <a:gd name="T75" fmla="*/ 2561 h 4293"/>
                <a:gd name="T76" fmla="*/ 4763 w 5492"/>
                <a:gd name="T77" fmla="*/ 2397 h 4293"/>
                <a:gd name="T78" fmla="*/ 4763 w 5492"/>
                <a:gd name="T79" fmla="*/ 2088 h 4293"/>
                <a:gd name="T80" fmla="*/ 4167 w 5492"/>
                <a:gd name="T81" fmla="*/ 1589 h 4293"/>
                <a:gd name="T82" fmla="*/ 2881 w 5492"/>
                <a:gd name="T83" fmla="*/ 1203 h 4293"/>
                <a:gd name="T84" fmla="*/ 2362 w 5492"/>
                <a:gd name="T85" fmla="*/ 2451 h 4293"/>
                <a:gd name="T86" fmla="*/ 1694 w 5492"/>
                <a:gd name="T87" fmla="*/ 2819 h 4293"/>
                <a:gd name="T88" fmla="*/ 1546 w 5492"/>
                <a:gd name="T89" fmla="*/ 3074 h 4293"/>
                <a:gd name="T90" fmla="*/ 1637 w 5492"/>
                <a:gd name="T91" fmla="*/ 3334 h 4293"/>
                <a:gd name="T92" fmla="*/ 1860 w 5492"/>
                <a:gd name="T93" fmla="*/ 3429 h 4293"/>
                <a:gd name="T94" fmla="*/ 2082 w 5492"/>
                <a:gd name="T95" fmla="*/ 3334 h 4293"/>
                <a:gd name="T96" fmla="*/ 2429 w 5492"/>
                <a:gd name="T97" fmla="*/ 3100 h 4293"/>
                <a:gd name="T98" fmla="*/ 2793 w 5492"/>
                <a:gd name="T99" fmla="*/ 3040 h 4293"/>
                <a:gd name="T100" fmla="*/ 3228 w 5492"/>
                <a:gd name="T101" fmla="*/ 3184 h 4293"/>
                <a:gd name="T102" fmla="*/ 3487 w 5492"/>
                <a:gd name="T103" fmla="*/ 3393 h 4293"/>
                <a:gd name="T104" fmla="*/ 3780 w 5492"/>
                <a:gd name="T105" fmla="*/ 3393 h 4293"/>
                <a:gd name="T106" fmla="*/ 3934 w 5492"/>
                <a:gd name="T107" fmla="*/ 3197 h 4293"/>
                <a:gd name="T108" fmla="*/ 3878 w 5492"/>
                <a:gd name="T109" fmla="*/ 2900 h 4293"/>
                <a:gd name="T110" fmla="*/ 3417 w 5492"/>
                <a:gd name="T111" fmla="*/ 2556 h 4293"/>
                <a:gd name="T112" fmla="*/ 2746 w 5492"/>
                <a:gd name="T113" fmla="*/ 2403 h 4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492" h="4293">
                  <a:moveTo>
                    <a:pt x="2747" y="3607"/>
                  </a:moveTo>
                  <a:lnTo>
                    <a:pt x="2711" y="3609"/>
                  </a:lnTo>
                  <a:lnTo>
                    <a:pt x="2645" y="3622"/>
                  </a:lnTo>
                  <a:lnTo>
                    <a:pt x="2583" y="3649"/>
                  </a:lnTo>
                  <a:lnTo>
                    <a:pt x="2528" y="3685"/>
                  </a:lnTo>
                  <a:lnTo>
                    <a:pt x="2481" y="3733"/>
                  </a:lnTo>
                  <a:lnTo>
                    <a:pt x="2443" y="3787"/>
                  </a:lnTo>
                  <a:lnTo>
                    <a:pt x="2417" y="3848"/>
                  </a:lnTo>
                  <a:lnTo>
                    <a:pt x="2403" y="3916"/>
                  </a:lnTo>
                  <a:lnTo>
                    <a:pt x="2403" y="3950"/>
                  </a:lnTo>
                  <a:lnTo>
                    <a:pt x="2403" y="3986"/>
                  </a:lnTo>
                  <a:lnTo>
                    <a:pt x="2417" y="4052"/>
                  </a:lnTo>
                  <a:lnTo>
                    <a:pt x="2443" y="4114"/>
                  </a:lnTo>
                  <a:lnTo>
                    <a:pt x="2481" y="4169"/>
                  </a:lnTo>
                  <a:lnTo>
                    <a:pt x="2527" y="4215"/>
                  </a:lnTo>
                  <a:lnTo>
                    <a:pt x="2583" y="4253"/>
                  </a:lnTo>
                  <a:lnTo>
                    <a:pt x="2645" y="4279"/>
                  </a:lnTo>
                  <a:lnTo>
                    <a:pt x="2711" y="4293"/>
                  </a:lnTo>
                  <a:lnTo>
                    <a:pt x="2747" y="4293"/>
                  </a:lnTo>
                  <a:lnTo>
                    <a:pt x="2783" y="4293"/>
                  </a:lnTo>
                  <a:lnTo>
                    <a:pt x="2849" y="4279"/>
                  </a:lnTo>
                  <a:lnTo>
                    <a:pt x="2911" y="4253"/>
                  </a:lnTo>
                  <a:lnTo>
                    <a:pt x="2966" y="4215"/>
                  </a:lnTo>
                  <a:lnTo>
                    <a:pt x="3013" y="4169"/>
                  </a:lnTo>
                  <a:lnTo>
                    <a:pt x="3051" y="4114"/>
                  </a:lnTo>
                  <a:lnTo>
                    <a:pt x="3077" y="4052"/>
                  </a:lnTo>
                  <a:lnTo>
                    <a:pt x="3090" y="3986"/>
                  </a:lnTo>
                  <a:lnTo>
                    <a:pt x="3091" y="3950"/>
                  </a:lnTo>
                  <a:lnTo>
                    <a:pt x="3090" y="3916"/>
                  </a:lnTo>
                  <a:lnTo>
                    <a:pt x="3077" y="3848"/>
                  </a:lnTo>
                  <a:lnTo>
                    <a:pt x="3051" y="3787"/>
                  </a:lnTo>
                  <a:lnTo>
                    <a:pt x="3013" y="3733"/>
                  </a:lnTo>
                  <a:lnTo>
                    <a:pt x="2966" y="3685"/>
                  </a:lnTo>
                  <a:lnTo>
                    <a:pt x="2911" y="3648"/>
                  </a:lnTo>
                  <a:lnTo>
                    <a:pt x="2849" y="3622"/>
                  </a:lnTo>
                  <a:lnTo>
                    <a:pt x="2783" y="3609"/>
                  </a:lnTo>
                  <a:lnTo>
                    <a:pt x="2747" y="3607"/>
                  </a:lnTo>
                  <a:close/>
                  <a:moveTo>
                    <a:pt x="5399" y="1030"/>
                  </a:moveTo>
                  <a:lnTo>
                    <a:pt x="5332" y="968"/>
                  </a:lnTo>
                  <a:lnTo>
                    <a:pt x="5194" y="852"/>
                  </a:lnTo>
                  <a:lnTo>
                    <a:pt x="5050" y="741"/>
                  </a:lnTo>
                  <a:lnTo>
                    <a:pt x="4902" y="638"/>
                  </a:lnTo>
                  <a:lnTo>
                    <a:pt x="4749" y="542"/>
                  </a:lnTo>
                  <a:lnTo>
                    <a:pt x="4592" y="454"/>
                  </a:lnTo>
                  <a:lnTo>
                    <a:pt x="4431" y="373"/>
                  </a:lnTo>
                  <a:lnTo>
                    <a:pt x="4266" y="300"/>
                  </a:lnTo>
                  <a:lnTo>
                    <a:pt x="4098" y="235"/>
                  </a:lnTo>
                  <a:lnTo>
                    <a:pt x="3927" y="178"/>
                  </a:lnTo>
                  <a:lnTo>
                    <a:pt x="3751" y="127"/>
                  </a:lnTo>
                  <a:lnTo>
                    <a:pt x="3574" y="85"/>
                  </a:lnTo>
                  <a:lnTo>
                    <a:pt x="3394" y="52"/>
                  </a:lnTo>
                  <a:lnTo>
                    <a:pt x="3211" y="26"/>
                  </a:lnTo>
                  <a:lnTo>
                    <a:pt x="3026" y="10"/>
                  </a:lnTo>
                  <a:lnTo>
                    <a:pt x="2839" y="2"/>
                  </a:lnTo>
                  <a:lnTo>
                    <a:pt x="2746" y="0"/>
                  </a:lnTo>
                  <a:lnTo>
                    <a:pt x="2652" y="2"/>
                  </a:lnTo>
                  <a:lnTo>
                    <a:pt x="2466" y="10"/>
                  </a:lnTo>
                  <a:lnTo>
                    <a:pt x="2282" y="26"/>
                  </a:lnTo>
                  <a:lnTo>
                    <a:pt x="2099" y="52"/>
                  </a:lnTo>
                  <a:lnTo>
                    <a:pt x="1919" y="85"/>
                  </a:lnTo>
                  <a:lnTo>
                    <a:pt x="1740" y="127"/>
                  </a:lnTo>
                  <a:lnTo>
                    <a:pt x="1566" y="178"/>
                  </a:lnTo>
                  <a:lnTo>
                    <a:pt x="1395" y="235"/>
                  </a:lnTo>
                  <a:lnTo>
                    <a:pt x="1226" y="300"/>
                  </a:lnTo>
                  <a:lnTo>
                    <a:pt x="1060" y="373"/>
                  </a:lnTo>
                  <a:lnTo>
                    <a:pt x="899" y="454"/>
                  </a:lnTo>
                  <a:lnTo>
                    <a:pt x="742" y="542"/>
                  </a:lnTo>
                  <a:lnTo>
                    <a:pt x="590" y="638"/>
                  </a:lnTo>
                  <a:lnTo>
                    <a:pt x="441" y="741"/>
                  </a:lnTo>
                  <a:lnTo>
                    <a:pt x="299" y="852"/>
                  </a:lnTo>
                  <a:lnTo>
                    <a:pt x="160" y="970"/>
                  </a:lnTo>
                  <a:lnTo>
                    <a:pt x="93" y="1030"/>
                  </a:lnTo>
                  <a:lnTo>
                    <a:pt x="71" y="1053"/>
                  </a:lnTo>
                  <a:lnTo>
                    <a:pt x="35" y="1104"/>
                  </a:lnTo>
                  <a:lnTo>
                    <a:pt x="12" y="1157"/>
                  </a:lnTo>
                  <a:lnTo>
                    <a:pt x="0" y="1215"/>
                  </a:lnTo>
                  <a:lnTo>
                    <a:pt x="0" y="1272"/>
                  </a:lnTo>
                  <a:lnTo>
                    <a:pt x="12" y="1328"/>
                  </a:lnTo>
                  <a:lnTo>
                    <a:pt x="35" y="1383"/>
                  </a:lnTo>
                  <a:lnTo>
                    <a:pt x="71" y="1432"/>
                  </a:lnTo>
                  <a:lnTo>
                    <a:pt x="93" y="1455"/>
                  </a:lnTo>
                  <a:lnTo>
                    <a:pt x="117" y="1477"/>
                  </a:lnTo>
                  <a:lnTo>
                    <a:pt x="170" y="1510"/>
                  </a:lnTo>
                  <a:lnTo>
                    <a:pt x="228" y="1532"/>
                  </a:lnTo>
                  <a:lnTo>
                    <a:pt x="288" y="1543"/>
                  </a:lnTo>
                  <a:lnTo>
                    <a:pt x="319" y="1543"/>
                  </a:lnTo>
                  <a:lnTo>
                    <a:pt x="350" y="1543"/>
                  </a:lnTo>
                  <a:lnTo>
                    <a:pt x="411" y="1532"/>
                  </a:lnTo>
                  <a:lnTo>
                    <a:pt x="469" y="1510"/>
                  </a:lnTo>
                  <a:lnTo>
                    <a:pt x="522" y="1477"/>
                  </a:lnTo>
                  <a:lnTo>
                    <a:pt x="546" y="1455"/>
                  </a:lnTo>
                  <a:lnTo>
                    <a:pt x="601" y="1405"/>
                  </a:lnTo>
                  <a:lnTo>
                    <a:pt x="716" y="1308"/>
                  </a:lnTo>
                  <a:lnTo>
                    <a:pt x="834" y="1218"/>
                  </a:lnTo>
                  <a:lnTo>
                    <a:pt x="958" y="1134"/>
                  </a:lnTo>
                  <a:lnTo>
                    <a:pt x="1085" y="1056"/>
                  </a:lnTo>
                  <a:lnTo>
                    <a:pt x="1215" y="986"/>
                  </a:lnTo>
                  <a:lnTo>
                    <a:pt x="1349" y="922"/>
                  </a:lnTo>
                  <a:lnTo>
                    <a:pt x="1485" y="865"/>
                  </a:lnTo>
                  <a:lnTo>
                    <a:pt x="1625" y="813"/>
                  </a:lnTo>
                  <a:lnTo>
                    <a:pt x="1768" y="768"/>
                  </a:lnTo>
                  <a:lnTo>
                    <a:pt x="1985" y="712"/>
                  </a:lnTo>
                  <a:lnTo>
                    <a:pt x="2285" y="662"/>
                  </a:lnTo>
                  <a:lnTo>
                    <a:pt x="2590" y="636"/>
                  </a:lnTo>
                  <a:lnTo>
                    <a:pt x="2746" y="633"/>
                  </a:lnTo>
                  <a:lnTo>
                    <a:pt x="2901" y="636"/>
                  </a:lnTo>
                  <a:lnTo>
                    <a:pt x="3208" y="662"/>
                  </a:lnTo>
                  <a:lnTo>
                    <a:pt x="3506" y="712"/>
                  </a:lnTo>
                  <a:lnTo>
                    <a:pt x="3725" y="768"/>
                  </a:lnTo>
                  <a:lnTo>
                    <a:pt x="3868" y="813"/>
                  </a:lnTo>
                  <a:lnTo>
                    <a:pt x="4007" y="865"/>
                  </a:lnTo>
                  <a:lnTo>
                    <a:pt x="4144" y="922"/>
                  </a:lnTo>
                  <a:lnTo>
                    <a:pt x="4277" y="986"/>
                  </a:lnTo>
                  <a:lnTo>
                    <a:pt x="4408" y="1056"/>
                  </a:lnTo>
                  <a:lnTo>
                    <a:pt x="4534" y="1134"/>
                  </a:lnTo>
                  <a:lnTo>
                    <a:pt x="4657" y="1218"/>
                  </a:lnTo>
                  <a:lnTo>
                    <a:pt x="4776" y="1307"/>
                  </a:lnTo>
                  <a:lnTo>
                    <a:pt x="4890" y="1403"/>
                  </a:lnTo>
                  <a:lnTo>
                    <a:pt x="4946" y="1455"/>
                  </a:lnTo>
                  <a:lnTo>
                    <a:pt x="4969" y="1477"/>
                  </a:lnTo>
                  <a:lnTo>
                    <a:pt x="5023" y="1509"/>
                  </a:lnTo>
                  <a:lnTo>
                    <a:pt x="5082" y="1532"/>
                  </a:lnTo>
                  <a:lnTo>
                    <a:pt x="5142" y="1542"/>
                  </a:lnTo>
                  <a:lnTo>
                    <a:pt x="5203" y="1542"/>
                  </a:lnTo>
                  <a:lnTo>
                    <a:pt x="5263" y="1532"/>
                  </a:lnTo>
                  <a:lnTo>
                    <a:pt x="5322" y="1509"/>
                  </a:lnTo>
                  <a:lnTo>
                    <a:pt x="5375" y="1477"/>
                  </a:lnTo>
                  <a:lnTo>
                    <a:pt x="5399" y="1455"/>
                  </a:lnTo>
                  <a:lnTo>
                    <a:pt x="5422" y="1432"/>
                  </a:lnTo>
                  <a:lnTo>
                    <a:pt x="5456" y="1383"/>
                  </a:lnTo>
                  <a:lnTo>
                    <a:pt x="5481" y="1328"/>
                  </a:lnTo>
                  <a:lnTo>
                    <a:pt x="5492" y="1272"/>
                  </a:lnTo>
                  <a:lnTo>
                    <a:pt x="5492" y="1215"/>
                  </a:lnTo>
                  <a:lnTo>
                    <a:pt x="5481" y="1157"/>
                  </a:lnTo>
                  <a:lnTo>
                    <a:pt x="5456" y="1102"/>
                  </a:lnTo>
                  <a:lnTo>
                    <a:pt x="5422" y="1053"/>
                  </a:lnTo>
                  <a:lnTo>
                    <a:pt x="5399" y="1030"/>
                  </a:lnTo>
                  <a:close/>
                  <a:moveTo>
                    <a:pt x="2743" y="1202"/>
                  </a:moveTo>
                  <a:lnTo>
                    <a:pt x="2604" y="1203"/>
                  </a:lnTo>
                  <a:lnTo>
                    <a:pt x="2332" y="1230"/>
                  </a:lnTo>
                  <a:lnTo>
                    <a:pt x="2066" y="1282"/>
                  </a:lnTo>
                  <a:lnTo>
                    <a:pt x="1807" y="1360"/>
                  </a:lnTo>
                  <a:lnTo>
                    <a:pt x="1557" y="1462"/>
                  </a:lnTo>
                  <a:lnTo>
                    <a:pt x="1320" y="1589"/>
                  </a:lnTo>
                  <a:lnTo>
                    <a:pt x="1094" y="1739"/>
                  </a:lnTo>
                  <a:lnTo>
                    <a:pt x="882" y="1912"/>
                  </a:lnTo>
                  <a:lnTo>
                    <a:pt x="782" y="2008"/>
                  </a:lnTo>
                  <a:lnTo>
                    <a:pt x="759" y="2033"/>
                  </a:lnTo>
                  <a:lnTo>
                    <a:pt x="722" y="2088"/>
                  </a:lnTo>
                  <a:lnTo>
                    <a:pt x="698" y="2148"/>
                  </a:lnTo>
                  <a:lnTo>
                    <a:pt x="686" y="2211"/>
                  </a:lnTo>
                  <a:lnTo>
                    <a:pt x="686" y="2275"/>
                  </a:lnTo>
                  <a:lnTo>
                    <a:pt x="698" y="2337"/>
                  </a:lnTo>
                  <a:lnTo>
                    <a:pt x="722" y="2397"/>
                  </a:lnTo>
                  <a:lnTo>
                    <a:pt x="759" y="2452"/>
                  </a:lnTo>
                  <a:lnTo>
                    <a:pt x="782" y="2478"/>
                  </a:lnTo>
                  <a:lnTo>
                    <a:pt x="808" y="2501"/>
                  </a:lnTo>
                  <a:lnTo>
                    <a:pt x="863" y="2537"/>
                  </a:lnTo>
                  <a:lnTo>
                    <a:pt x="924" y="2561"/>
                  </a:lnTo>
                  <a:lnTo>
                    <a:pt x="987" y="2574"/>
                  </a:lnTo>
                  <a:lnTo>
                    <a:pt x="1019" y="2576"/>
                  </a:lnTo>
                  <a:lnTo>
                    <a:pt x="1052" y="2574"/>
                  </a:lnTo>
                  <a:lnTo>
                    <a:pt x="1115" y="2561"/>
                  </a:lnTo>
                  <a:lnTo>
                    <a:pt x="1176" y="2537"/>
                  </a:lnTo>
                  <a:lnTo>
                    <a:pt x="1230" y="2501"/>
                  </a:lnTo>
                  <a:lnTo>
                    <a:pt x="1256" y="2478"/>
                  </a:lnTo>
                  <a:lnTo>
                    <a:pt x="1331" y="2404"/>
                  </a:lnTo>
                  <a:lnTo>
                    <a:pt x="1493" y="2272"/>
                  </a:lnTo>
                  <a:lnTo>
                    <a:pt x="1664" y="2155"/>
                  </a:lnTo>
                  <a:lnTo>
                    <a:pt x="1844" y="2056"/>
                  </a:lnTo>
                  <a:lnTo>
                    <a:pt x="2033" y="1974"/>
                  </a:lnTo>
                  <a:lnTo>
                    <a:pt x="2229" y="1910"/>
                  </a:lnTo>
                  <a:lnTo>
                    <a:pt x="2432" y="1869"/>
                  </a:lnTo>
                  <a:lnTo>
                    <a:pt x="2638" y="1847"/>
                  </a:lnTo>
                  <a:lnTo>
                    <a:pt x="2743" y="1844"/>
                  </a:lnTo>
                  <a:lnTo>
                    <a:pt x="2848" y="1847"/>
                  </a:lnTo>
                  <a:lnTo>
                    <a:pt x="3055" y="1869"/>
                  </a:lnTo>
                  <a:lnTo>
                    <a:pt x="3257" y="1910"/>
                  </a:lnTo>
                  <a:lnTo>
                    <a:pt x="3453" y="1974"/>
                  </a:lnTo>
                  <a:lnTo>
                    <a:pt x="3643" y="2056"/>
                  </a:lnTo>
                  <a:lnTo>
                    <a:pt x="3823" y="2155"/>
                  </a:lnTo>
                  <a:lnTo>
                    <a:pt x="3994" y="2272"/>
                  </a:lnTo>
                  <a:lnTo>
                    <a:pt x="4154" y="2404"/>
                  </a:lnTo>
                  <a:lnTo>
                    <a:pt x="4230" y="2478"/>
                  </a:lnTo>
                  <a:lnTo>
                    <a:pt x="4255" y="2501"/>
                  </a:lnTo>
                  <a:lnTo>
                    <a:pt x="4311" y="2537"/>
                  </a:lnTo>
                  <a:lnTo>
                    <a:pt x="4372" y="2561"/>
                  </a:lnTo>
                  <a:lnTo>
                    <a:pt x="4435" y="2574"/>
                  </a:lnTo>
                  <a:lnTo>
                    <a:pt x="4500" y="2574"/>
                  </a:lnTo>
                  <a:lnTo>
                    <a:pt x="4562" y="2561"/>
                  </a:lnTo>
                  <a:lnTo>
                    <a:pt x="4622" y="2537"/>
                  </a:lnTo>
                  <a:lnTo>
                    <a:pt x="4678" y="2501"/>
                  </a:lnTo>
                  <a:lnTo>
                    <a:pt x="4703" y="2478"/>
                  </a:lnTo>
                  <a:lnTo>
                    <a:pt x="4727" y="2452"/>
                  </a:lnTo>
                  <a:lnTo>
                    <a:pt x="4763" y="2397"/>
                  </a:lnTo>
                  <a:lnTo>
                    <a:pt x="4788" y="2337"/>
                  </a:lnTo>
                  <a:lnTo>
                    <a:pt x="4801" y="2275"/>
                  </a:lnTo>
                  <a:lnTo>
                    <a:pt x="4801" y="2211"/>
                  </a:lnTo>
                  <a:lnTo>
                    <a:pt x="4788" y="2148"/>
                  </a:lnTo>
                  <a:lnTo>
                    <a:pt x="4763" y="2088"/>
                  </a:lnTo>
                  <a:lnTo>
                    <a:pt x="4727" y="2033"/>
                  </a:lnTo>
                  <a:lnTo>
                    <a:pt x="4703" y="2008"/>
                  </a:lnTo>
                  <a:lnTo>
                    <a:pt x="4603" y="1912"/>
                  </a:lnTo>
                  <a:lnTo>
                    <a:pt x="4392" y="1739"/>
                  </a:lnTo>
                  <a:lnTo>
                    <a:pt x="4167" y="1589"/>
                  </a:lnTo>
                  <a:lnTo>
                    <a:pt x="3928" y="1462"/>
                  </a:lnTo>
                  <a:lnTo>
                    <a:pt x="3679" y="1360"/>
                  </a:lnTo>
                  <a:lnTo>
                    <a:pt x="3421" y="1282"/>
                  </a:lnTo>
                  <a:lnTo>
                    <a:pt x="3155" y="1230"/>
                  </a:lnTo>
                  <a:lnTo>
                    <a:pt x="2881" y="1203"/>
                  </a:lnTo>
                  <a:lnTo>
                    <a:pt x="2743" y="1202"/>
                  </a:lnTo>
                  <a:close/>
                  <a:moveTo>
                    <a:pt x="2746" y="2403"/>
                  </a:moveTo>
                  <a:lnTo>
                    <a:pt x="2668" y="2404"/>
                  </a:lnTo>
                  <a:lnTo>
                    <a:pt x="2514" y="2420"/>
                  </a:lnTo>
                  <a:lnTo>
                    <a:pt x="2362" y="2451"/>
                  </a:lnTo>
                  <a:lnTo>
                    <a:pt x="2217" y="2497"/>
                  </a:lnTo>
                  <a:lnTo>
                    <a:pt x="2076" y="2556"/>
                  </a:lnTo>
                  <a:lnTo>
                    <a:pt x="1940" y="2631"/>
                  </a:lnTo>
                  <a:lnTo>
                    <a:pt x="1814" y="2719"/>
                  </a:lnTo>
                  <a:lnTo>
                    <a:pt x="1694" y="2819"/>
                  </a:lnTo>
                  <a:lnTo>
                    <a:pt x="1637" y="2876"/>
                  </a:lnTo>
                  <a:lnTo>
                    <a:pt x="1615" y="2900"/>
                  </a:lnTo>
                  <a:lnTo>
                    <a:pt x="1580" y="2955"/>
                  </a:lnTo>
                  <a:lnTo>
                    <a:pt x="1557" y="3012"/>
                  </a:lnTo>
                  <a:lnTo>
                    <a:pt x="1546" y="3074"/>
                  </a:lnTo>
                  <a:lnTo>
                    <a:pt x="1546" y="3136"/>
                  </a:lnTo>
                  <a:lnTo>
                    <a:pt x="1557" y="3197"/>
                  </a:lnTo>
                  <a:lnTo>
                    <a:pt x="1580" y="3256"/>
                  </a:lnTo>
                  <a:lnTo>
                    <a:pt x="1615" y="3309"/>
                  </a:lnTo>
                  <a:lnTo>
                    <a:pt x="1637" y="3334"/>
                  </a:lnTo>
                  <a:lnTo>
                    <a:pt x="1661" y="3357"/>
                  </a:lnTo>
                  <a:lnTo>
                    <a:pt x="1713" y="3393"/>
                  </a:lnTo>
                  <a:lnTo>
                    <a:pt x="1769" y="3416"/>
                  </a:lnTo>
                  <a:lnTo>
                    <a:pt x="1830" y="3427"/>
                  </a:lnTo>
                  <a:lnTo>
                    <a:pt x="1860" y="3429"/>
                  </a:lnTo>
                  <a:lnTo>
                    <a:pt x="1890" y="3427"/>
                  </a:lnTo>
                  <a:lnTo>
                    <a:pt x="1949" y="3416"/>
                  </a:lnTo>
                  <a:lnTo>
                    <a:pt x="2005" y="3393"/>
                  </a:lnTo>
                  <a:lnTo>
                    <a:pt x="2057" y="3357"/>
                  </a:lnTo>
                  <a:lnTo>
                    <a:pt x="2082" y="3334"/>
                  </a:lnTo>
                  <a:lnTo>
                    <a:pt x="2115" y="3300"/>
                  </a:lnTo>
                  <a:lnTo>
                    <a:pt x="2187" y="3239"/>
                  </a:lnTo>
                  <a:lnTo>
                    <a:pt x="2263" y="3184"/>
                  </a:lnTo>
                  <a:lnTo>
                    <a:pt x="2344" y="3138"/>
                  </a:lnTo>
                  <a:lnTo>
                    <a:pt x="2429" y="3100"/>
                  </a:lnTo>
                  <a:lnTo>
                    <a:pt x="2517" y="3070"/>
                  </a:lnTo>
                  <a:lnTo>
                    <a:pt x="2607" y="3051"/>
                  </a:lnTo>
                  <a:lnTo>
                    <a:pt x="2699" y="3041"/>
                  </a:lnTo>
                  <a:lnTo>
                    <a:pt x="2746" y="3040"/>
                  </a:lnTo>
                  <a:lnTo>
                    <a:pt x="2793" y="3040"/>
                  </a:lnTo>
                  <a:lnTo>
                    <a:pt x="2885" y="3051"/>
                  </a:lnTo>
                  <a:lnTo>
                    <a:pt x="2976" y="3070"/>
                  </a:lnTo>
                  <a:lnTo>
                    <a:pt x="3064" y="3100"/>
                  </a:lnTo>
                  <a:lnTo>
                    <a:pt x="3147" y="3138"/>
                  </a:lnTo>
                  <a:lnTo>
                    <a:pt x="3228" y="3184"/>
                  </a:lnTo>
                  <a:lnTo>
                    <a:pt x="3304" y="3239"/>
                  </a:lnTo>
                  <a:lnTo>
                    <a:pt x="3376" y="3300"/>
                  </a:lnTo>
                  <a:lnTo>
                    <a:pt x="3411" y="3334"/>
                  </a:lnTo>
                  <a:lnTo>
                    <a:pt x="3434" y="3357"/>
                  </a:lnTo>
                  <a:lnTo>
                    <a:pt x="3487" y="3393"/>
                  </a:lnTo>
                  <a:lnTo>
                    <a:pt x="3543" y="3416"/>
                  </a:lnTo>
                  <a:lnTo>
                    <a:pt x="3603" y="3427"/>
                  </a:lnTo>
                  <a:lnTo>
                    <a:pt x="3663" y="3427"/>
                  </a:lnTo>
                  <a:lnTo>
                    <a:pt x="3722" y="3416"/>
                  </a:lnTo>
                  <a:lnTo>
                    <a:pt x="3780" y="3393"/>
                  </a:lnTo>
                  <a:lnTo>
                    <a:pt x="3832" y="3357"/>
                  </a:lnTo>
                  <a:lnTo>
                    <a:pt x="3855" y="3334"/>
                  </a:lnTo>
                  <a:lnTo>
                    <a:pt x="3878" y="3309"/>
                  </a:lnTo>
                  <a:lnTo>
                    <a:pt x="3912" y="3256"/>
                  </a:lnTo>
                  <a:lnTo>
                    <a:pt x="3934" y="3197"/>
                  </a:lnTo>
                  <a:lnTo>
                    <a:pt x="3945" y="3136"/>
                  </a:lnTo>
                  <a:lnTo>
                    <a:pt x="3945" y="3074"/>
                  </a:lnTo>
                  <a:lnTo>
                    <a:pt x="3934" y="3012"/>
                  </a:lnTo>
                  <a:lnTo>
                    <a:pt x="3912" y="2955"/>
                  </a:lnTo>
                  <a:lnTo>
                    <a:pt x="3878" y="2900"/>
                  </a:lnTo>
                  <a:lnTo>
                    <a:pt x="3855" y="2876"/>
                  </a:lnTo>
                  <a:lnTo>
                    <a:pt x="3798" y="2819"/>
                  </a:lnTo>
                  <a:lnTo>
                    <a:pt x="3679" y="2719"/>
                  </a:lnTo>
                  <a:lnTo>
                    <a:pt x="3551" y="2631"/>
                  </a:lnTo>
                  <a:lnTo>
                    <a:pt x="3417" y="2556"/>
                  </a:lnTo>
                  <a:lnTo>
                    <a:pt x="3276" y="2497"/>
                  </a:lnTo>
                  <a:lnTo>
                    <a:pt x="3130" y="2451"/>
                  </a:lnTo>
                  <a:lnTo>
                    <a:pt x="2979" y="2420"/>
                  </a:lnTo>
                  <a:lnTo>
                    <a:pt x="2825" y="2404"/>
                  </a:lnTo>
                  <a:lnTo>
                    <a:pt x="2746" y="240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2" name="직사각형 21">
              <a:extLst>
                <a:ext uri="{FF2B5EF4-FFF2-40B4-BE49-F238E27FC236}">
                  <a16:creationId xmlns:a16="http://schemas.microsoft.com/office/drawing/2014/main" id="{6E3DE68C-ECB8-47BC-8E23-C85C9945A48A}"/>
                </a:ext>
              </a:extLst>
            </p:cNvPr>
            <p:cNvSpPr/>
            <p:nvPr/>
          </p:nvSpPr>
          <p:spPr>
            <a:xfrm>
              <a:off x="416383" y="38100"/>
              <a:ext cx="596638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800" kern="0" dirty="0">
                  <a:solidFill>
                    <a:prstClr val="white"/>
                  </a:solidFill>
                </a:rPr>
                <a:t>PAPOZIP</a:t>
              </a:r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2" name="타원 1">
              <a:extLst>
                <a:ext uri="{FF2B5EF4-FFF2-40B4-BE49-F238E27FC236}">
                  <a16:creationId xmlns:a16="http://schemas.microsoft.com/office/drawing/2014/main" id="{C1B651BD-5EB8-4BD7-BCEB-66B3FAA3ED69}"/>
                </a:ext>
              </a:extLst>
            </p:cNvPr>
            <p:cNvSpPr/>
            <p:nvPr/>
          </p:nvSpPr>
          <p:spPr>
            <a:xfrm>
              <a:off x="439341" y="571441"/>
              <a:ext cx="434356" cy="434356"/>
            </a:xfrm>
            <a:prstGeom prst="ellipse">
              <a:avLst/>
            </a:prstGeom>
            <a:solidFill>
              <a:schemeClr val="bg1">
                <a:alpha val="10000"/>
              </a:schemeClr>
            </a:solidFill>
            <a:ln w="6350"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4" name="타원 23">
              <a:extLst>
                <a:ext uri="{FF2B5EF4-FFF2-40B4-BE49-F238E27FC236}">
                  <a16:creationId xmlns:a16="http://schemas.microsoft.com/office/drawing/2014/main" id="{515A874F-261E-4E60-88E8-BB9C10D6EBCD}"/>
                </a:ext>
              </a:extLst>
            </p:cNvPr>
            <p:cNvSpPr/>
            <p:nvPr/>
          </p:nvSpPr>
          <p:spPr>
            <a:xfrm>
              <a:off x="471583" y="608619"/>
              <a:ext cx="360000" cy="360000"/>
            </a:xfrm>
            <a:prstGeom prst="ellipse">
              <a:avLst/>
            </a:prstGeom>
            <a:solidFill>
              <a:schemeClr val="bg1">
                <a:alpha val="30000"/>
              </a:schemeClr>
            </a:solidFill>
            <a:ln w="6350">
              <a:solidFill>
                <a:schemeClr val="bg1">
                  <a:alpha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000" b="1" dirty="0">
                  <a:solidFill>
                    <a:prstClr val="white"/>
                  </a:solidFill>
                </a:rPr>
                <a:t>+</a:t>
              </a:r>
              <a:endParaRPr lang="ko-KR" altLang="en-US" sz="20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EB7D2EDE-C2C7-4A9F-9C27-2E620892534E}"/>
              </a:ext>
            </a:extLst>
          </p:cNvPr>
          <p:cNvSpPr txBox="1"/>
          <p:nvPr/>
        </p:nvSpPr>
        <p:spPr>
          <a:xfrm>
            <a:off x="936707" y="402520"/>
            <a:ext cx="8073639" cy="6553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en-US" altLang="ko-KR" sz="2800" b="1" i="1" kern="0" dirty="0">
                <a:solidFill>
                  <a:prstClr val="white"/>
                </a:solidFill>
                <a:effectLst>
                  <a:outerShdw blurRad="50800" dist="50800" dir="5400000" algn="ctr" rotWithShape="0">
                    <a:srgbClr val="00359D"/>
                  </a:outerShdw>
                </a:effectLst>
              </a:rPr>
              <a:t>PPT PRESENTATION </a:t>
            </a:r>
            <a:r>
              <a:rPr lang="en-US" altLang="ja-JP" sz="1000" kern="0" dirty="0">
                <a:solidFill>
                  <a:prstClr val="white">
                    <a:lumMod val="75000"/>
                  </a:prstClr>
                </a:solidFill>
                <a:effectLst>
                  <a:outerShdw blurRad="50800" dist="50800" dir="5400000" algn="ctr" rotWithShape="0">
                    <a:srgbClr val="00359D"/>
                  </a:outerShdw>
                </a:effectLst>
              </a:rPr>
              <a:t>PAPOZIP</a:t>
            </a:r>
            <a:r>
              <a:rPr lang="ja-JP" altLang="en-US" sz="1000" kern="0" dirty="0">
                <a:solidFill>
                  <a:prstClr val="white">
                    <a:lumMod val="75000"/>
                  </a:prstClr>
                </a:solidFill>
                <a:effectLst>
                  <a:outerShdw blurRad="50800" dist="50800" dir="5400000" algn="ctr" rotWithShape="0">
                    <a:srgbClr val="00359D"/>
                  </a:outerShdw>
                </a:effectLst>
              </a:rPr>
              <a:t>と一緒に</a:t>
            </a:r>
            <a:r>
              <a:rPr lang="en-US" altLang="ja-JP" sz="1000" kern="0" dirty="0">
                <a:solidFill>
                  <a:prstClr val="white">
                    <a:lumMod val="75000"/>
                  </a:prstClr>
                </a:solidFill>
                <a:effectLst>
                  <a:outerShdw blurRad="50800" dist="50800" dir="5400000" algn="ctr" rotWithShape="0">
                    <a:srgbClr val="00359D"/>
                  </a:outerShdw>
                </a:effectLst>
              </a:rPr>
              <a:t>ppt</a:t>
            </a:r>
            <a:r>
              <a:rPr lang="ja-JP" altLang="en-US" sz="1000" kern="0" dirty="0">
                <a:solidFill>
                  <a:prstClr val="white">
                    <a:lumMod val="75000"/>
                  </a:prstClr>
                </a:solidFill>
                <a:effectLst>
                  <a:outerShdw blurRad="50800" dist="50800" dir="5400000" algn="ctr" rotWithShape="0">
                    <a:srgbClr val="00359D"/>
                  </a:outerShdw>
                </a:effectLst>
              </a:rPr>
              <a:t>を作る楽しさを感じてください</a:t>
            </a:r>
            <a:endParaRPr lang="en-US" altLang="ko-KR" sz="1000" kern="0" dirty="0">
              <a:solidFill>
                <a:prstClr val="white">
                  <a:lumMod val="75000"/>
                </a:prstClr>
              </a:solidFill>
              <a:effectLst>
                <a:outerShdw blurRad="50800" dist="50800" dir="5400000" algn="ctr" rotWithShape="0">
                  <a:srgbClr val="00359D"/>
                </a:outerShdw>
              </a:effectLst>
            </a:endParaRPr>
          </a:p>
        </p:txBody>
      </p:sp>
      <p:graphicFrame>
        <p:nvGraphicFramePr>
          <p:cNvPr id="25" name="차트 24">
            <a:extLst>
              <a:ext uri="{FF2B5EF4-FFF2-40B4-BE49-F238E27FC236}">
                <a16:creationId xmlns:a16="http://schemas.microsoft.com/office/drawing/2014/main" id="{B53039C3-103A-419C-A309-6E230FE55EBA}"/>
              </a:ext>
            </a:extLst>
          </p:cNvPr>
          <p:cNvGraphicFramePr/>
          <p:nvPr/>
        </p:nvGraphicFramePr>
        <p:xfrm>
          <a:off x="959495" y="2478235"/>
          <a:ext cx="10145093" cy="3649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6" name="직사각형 25">
            <a:extLst>
              <a:ext uri="{FF2B5EF4-FFF2-40B4-BE49-F238E27FC236}">
                <a16:creationId xmlns:a16="http://schemas.microsoft.com/office/drawing/2014/main" id="{7F992E02-1B37-424A-853E-031CCA007198}"/>
              </a:ext>
            </a:extLst>
          </p:cNvPr>
          <p:cNvSpPr/>
          <p:nvPr/>
        </p:nvSpPr>
        <p:spPr>
          <a:xfrm>
            <a:off x="5288158" y="2576277"/>
            <a:ext cx="656345" cy="3631366"/>
          </a:xfrm>
          <a:prstGeom prst="rect">
            <a:avLst/>
          </a:prstGeom>
          <a:noFill/>
          <a:ln w="9525">
            <a:solidFill>
              <a:srgbClr val="93D6F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defRPr/>
            </a:pPr>
            <a:endParaRPr lang="ko-KR" altLang="en-US" sz="800" dirty="0">
              <a:solidFill>
                <a:prstClr val="white">
                  <a:lumMod val="75000"/>
                </a:prstClr>
              </a:solidFill>
            </a:endParaRPr>
          </a:p>
        </p:txBody>
      </p:sp>
      <p:cxnSp>
        <p:nvCxnSpPr>
          <p:cNvPr id="27" name="꺾인 연결선 12">
            <a:extLst>
              <a:ext uri="{FF2B5EF4-FFF2-40B4-BE49-F238E27FC236}">
                <a16:creationId xmlns:a16="http://schemas.microsoft.com/office/drawing/2014/main" id="{481897A8-D3FA-444E-92C1-2EF580C32CC2}"/>
              </a:ext>
            </a:extLst>
          </p:cNvPr>
          <p:cNvCxnSpPr>
            <a:stCxn id="29" idx="1"/>
            <a:endCxn id="26" idx="0"/>
          </p:cNvCxnSpPr>
          <p:nvPr/>
        </p:nvCxnSpPr>
        <p:spPr>
          <a:xfrm rot="10800000" flipV="1">
            <a:off x="5616332" y="1968331"/>
            <a:ext cx="1412361" cy="607945"/>
          </a:xfrm>
          <a:prstGeom prst="bentConnector2">
            <a:avLst/>
          </a:prstGeom>
          <a:ln>
            <a:solidFill>
              <a:srgbClr val="93D6F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B523A057-14FB-44A0-9720-6B7E2107C3B1}"/>
              </a:ext>
            </a:extLst>
          </p:cNvPr>
          <p:cNvSpPr/>
          <p:nvPr/>
        </p:nvSpPr>
        <p:spPr>
          <a:xfrm>
            <a:off x="5297683" y="2558715"/>
            <a:ext cx="656345" cy="360000"/>
          </a:xfrm>
          <a:prstGeom prst="rect">
            <a:avLst/>
          </a:prstGeom>
          <a:solidFill>
            <a:srgbClr val="93D6FD"/>
          </a:solidFill>
          <a:ln>
            <a:noFill/>
          </a:ln>
          <a:effectLst>
            <a:outerShdw blurRad="292100" dist="38100" algn="l" rotWithShape="0">
              <a:srgbClr val="1A73DE">
                <a:alpha val="1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b="1" dirty="0">
                <a:solidFill>
                  <a:prstClr val="white"/>
                </a:solidFill>
              </a:rPr>
              <a:t>88%</a:t>
            </a:r>
            <a:endParaRPr lang="ko-KR" altLang="en-US" sz="1600" b="1" dirty="0">
              <a:solidFill>
                <a:prstClr val="white"/>
              </a:solidFill>
            </a:endParaRP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1289DBBB-40DB-49BD-9E94-44C5C26C2EA8}"/>
              </a:ext>
            </a:extLst>
          </p:cNvPr>
          <p:cNvSpPr/>
          <p:nvPr/>
        </p:nvSpPr>
        <p:spPr>
          <a:xfrm>
            <a:off x="7028692" y="1539478"/>
            <a:ext cx="4272459" cy="857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srgbClr val="00B0F0"/>
                </a:solidFill>
              </a:rPr>
              <a:t>CONTENTS</a:t>
            </a:r>
          </a:p>
          <a:p>
            <a:pPr>
              <a:lnSpc>
                <a:spcPct val="150000"/>
              </a:lnSpc>
            </a:pPr>
            <a:r>
              <a:rPr lang="ja-JP" altLang="en-US" sz="105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  <a:endParaRPr lang="en-US" altLang="ja-JP" sz="105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050" dirty="0">
                <a:solidFill>
                  <a:srgbClr val="78808D"/>
                </a:solidFill>
              </a:rPr>
              <a:t>PowerPoint is a computer program created by Microsoft Office</a:t>
            </a:r>
          </a:p>
        </p:txBody>
      </p:sp>
    </p:spTree>
    <p:extLst>
      <p:ext uri="{BB962C8B-B14F-4D97-AF65-F5344CB8AC3E}">
        <p14:creationId xmlns:p14="http://schemas.microsoft.com/office/powerpoint/2010/main" val="2891185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/>
          <p:cNvGrpSpPr/>
          <p:nvPr/>
        </p:nvGrpSpPr>
        <p:grpSpPr>
          <a:xfrm>
            <a:off x="0" y="0"/>
            <a:ext cx="12192000" cy="6556772"/>
            <a:chOff x="0" y="0"/>
            <a:chExt cx="12192000" cy="6556772"/>
          </a:xfrm>
        </p:grpSpPr>
        <p:sp>
          <p:nvSpPr>
            <p:cNvPr id="6" name="직사각형 5">
              <a:extLst>
                <a:ext uri="{FF2B5EF4-FFF2-40B4-BE49-F238E27FC236}">
                  <a16:creationId xmlns:a16="http://schemas.microsoft.com/office/drawing/2014/main" id="{56371E0A-E3C1-43D8-85D9-A1EC2CA8B4D4}"/>
                </a:ext>
              </a:extLst>
            </p:cNvPr>
            <p:cNvSpPr/>
            <p:nvPr/>
          </p:nvSpPr>
          <p:spPr>
            <a:xfrm>
              <a:off x="0" y="0"/>
              <a:ext cx="12192000" cy="1238250"/>
            </a:xfrm>
            <a:prstGeom prst="rect">
              <a:avLst/>
            </a:prstGeom>
            <a:solidFill>
              <a:srgbClr val="00359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cxnSp>
          <p:nvCxnSpPr>
            <p:cNvPr id="4" name="직선 연결선 3">
              <a:extLst>
                <a:ext uri="{FF2B5EF4-FFF2-40B4-BE49-F238E27FC236}">
                  <a16:creationId xmlns:a16="http://schemas.microsoft.com/office/drawing/2014/main" id="{FB9CE167-EE94-4E5B-8400-CBF698EF2F4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41425"/>
              <a:ext cx="12192000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사각형: 둥근 모서리 7">
              <a:extLst>
                <a:ext uri="{FF2B5EF4-FFF2-40B4-BE49-F238E27FC236}">
                  <a16:creationId xmlns:a16="http://schemas.microsoft.com/office/drawing/2014/main" id="{09D6ABF1-6633-4BA8-BAAA-A5C8AD1A22AF}"/>
                </a:ext>
              </a:extLst>
            </p:cNvPr>
            <p:cNvSpPr/>
            <p:nvPr/>
          </p:nvSpPr>
          <p:spPr>
            <a:xfrm>
              <a:off x="292894" y="301228"/>
              <a:ext cx="11606212" cy="6255544"/>
            </a:xfrm>
            <a:prstGeom prst="roundRect">
              <a:avLst>
                <a:gd name="adj" fmla="val 1272"/>
              </a:avLst>
            </a:prstGeom>
            <a:gradFill>
              <a:gsLst>
                <a:gs pos="0">
                  <a:schemeClr val="bg1">
                    <a:alpha val="26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>
              <a:outerShdw blurRad="152400" sx="102000" sy="102000" algn="ctr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31CA73BD-2759-4792-9BAF-6CBAE32498A3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654590" y="75560"/>
              <a:ext cx="132372" cy="140525"/>
              <a:chOff x="4594" y="900"/>
              <a:chExt cx="276" cy="293"/>
            </a:xfrm>
            <a:solidFill>
              <a:schemeClr val="bg1"/>
            </a:solidFill>
          </p:grpSpPr>
          <p:sp>
            <p:nvSpPr>
              <p:cNvPr id="10" name="Freeform 9">
                <a:extLst>
                  <a:ext uri="{FF2B5EF4-FFF2-40B4-BE49-F238E27FC236}">
                    <a16:creationId xmlns:a16="http://schemas.microsoft.com/office/drawing/2014/main" id="{F75D8778-5045-4188-BCC3-04456377DF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94" y="900"/>
                <a:ext cx="102" cy="91"/>
              </a:xfrm>
              <a:custGeom>
                <a:avLst/>
                <a:gdLst>
                  <a:gd name="T0" fmla="*/ 72 w 307"/>
                  <a:gd name="T1" fmla="*/ 263 h 273"/>
                  <a:gd name="T2" fmla="*/ 91 w 307"/>
                  <a:gd name="T3" fmla="*/ 236 h 273"/>
                  <a:gd name="T4" fmla="*/ 139 w 307"/>
                  <a:gd name="T5" fmla="*/ 187 h 273"/>
                  <a:gd name="T6" fmla="*/ 193 w 307"/>
                  <a:gd name="T7" fmla="*/ 148 h 273"/>
                  <a:gd name="T8" fmla="*/ 255 w 307"/>
                  <a:gd name="T9" fmla="*/ 119 h 273"/>
                  <a:gd name="T10" fmla="*/ 290 w 307"/>
                  <a:gd name="T11" fmla="*/ 110 h 273"/>
                  <a:gd name="T12" fmla="*/ 299 w 307"/>
                  <a:gd name="T13" fmla="*/ 106 h 273"/>
                  <a:gd name="T14" fmla="*/ 305 w 307"/>
                  <a:gd name="T15" fmla="*/ 97 h 273"/>
                  <a:gd name="T16" fmla="*/ 307 w 307"/>
                  <a:gd name="T17" fmla="*/ 87 h 273"/>
                  <a:gd name="T18" fmla="*/ 303 w 307"/>
                  <a:gd name="T19" fmla="*/ 77 h 273"/>
                  <a:gd name="T20" fmla="*/ 292 w 307"/>
                  <a:gd name="T21" fmla="*/ 60 h 273"/>
                  <a:gd name="T22" fmla="*/ 263 w 307"/>
                  <a:gd name="T23" fmla="*/ 33 h 273"/>
                  <a:gd name="T24" fmla="*/ 227 w 307"/>
                  <a:gd name="T25" fmla="*/ 13 h 273"/>
                  <a:gd name="T26" fmla="*/ 186 w 307"/>
                  <a:gd name="T27" fmla="*/ 1 h 273"/>
                  <a:gd name="T28" fmla="*/ 165 w 307"/>
                  <a:gd name="T29" fmla="*/ 0 h 273"/>
                  <a:gd name="T30" fmla="*/ 131 w 307"/>
                  <a:gd name="T31" fmla="*/ 3 h 273"/>
                  <a:gd name="T32" fmla="*/ 72 w 307"/>
                  <a:gd name="T33" fmla="*/ 27 h 273"/>
                  <a:gd name="T34" fmla="*/ 27 w 307"/>
                  <a:gd name="T35" fmla="*/ 72 h 273"/>
                  <a:gd name="T36" fmla="*/ 3 w 307"/>
                  <a:gd name="T37" fmla="*/ 131 h 273"/>
                  <a:gd name="T38" fmla="*/ 0 w 307"/>
                  <a:gd name="T39" fmla="*/ 164 h 273"/>
                  <a:gd name="T40" fmla="*/ 1 w 307"/>
                  <a:gd name="T41" fmla="*/ 192 h 273"/>
                  <a:gd name="T42" fmla="*/ 20 w 307"/>
                  <a:gd name="T43" fmla="*/ 243 h 273"/>
                  <a:gd name="T44" fmla="*/ 36 w 307"/>
                  <a:gd name="T45" fmla="*/ 266 h 273"/>
                  <a:gd name="T46" fmla="*/ 43 w 307"/>
                  <a:gd name="T47" fmla="*/ 273 h 273"/>
                  <a:gd name="T48" fmla="*/ 53 w 307"/>
                  <a:gd name="T49" fmla="*/ 273 h 273"/>
                  <a:gd name="T50" fmla="*/ 65 w 307"/>
                  <a:gd name="T51" fmla="*/ 271 h 273"/>
                  <a:gd name="T52" fmla="*/ 72 w 307"/>
                  <a:gd name="T53" fmla="*/ 263 h 2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07" h="273">
                    <a:moveTo>
                      <a:pt x="72" y="263"/>
                    </a:moveTo>
                    <a:lnTo>
                      <a:pt x="91" y="236"/>
                    </a:lnTo>
                    <a:lnTo>
                      <a:pt x="139" y="187"/>
                    </a:lnTo>
                    <a:lnTo>
                      <a:pt x="193" y="148"/>
                    </a:lnTo>
                    <a:lnTo>
                      <a:pt x="255" y="119"/>
                    </a:lnTo>
                    <a:lnTo>
                      <a:pt x="290" y="110"/>
                    </a:lnTo>
                    <a:lnTo>
                      <a:pt x="299" y="106"/>
                    </a:lnTo>
                    <a:lnTo>
                      <a:pt x="305" y="97"/>
                    </a:lnTo>
                    <a:lnTo>
                      <a:pt x="307" y="87"/>
                    </a:lnTo>
                    <a:lnTo>
                      <a:pt x="303" y="77"/>
                    </a:lnTo>
                    <a:lnTo>
                      <a:pt x="292" y="60"/>
                    </a:lnTo>
                    <a:lnTo>
                      <a:pt x="263" y="33"/>
                    </a:lnTo>
                    <a:lnTo>
                      <a:pt x="227" y="13"/>
                    </a:lnTo>
                    <a:lnTo>
                      <a:pt x="186" y="1"/>
                    </a:lnTo>
                    <a:lnTo>
                      <a:pt x="165" y="0"/>
                    </a:lnTo>
                    <a:lnTo>
                      <a:pt x="131" y="3"/>
                    </a:lnTo>
                    <a:lnTo>
                      <a:pt x="72" y="27"/>
                    </a:lnTo>
                    <a:lnTo>
                      <a:pt x="27" y="72"/>
                    </a:lnTo>
                    <a:lnTo>
                      <a:pt x="3" y="131"/>
                    </a:lnTo>
                    <a:lnTo>
                      <a:pt x="0" y="164"/>
                    </a:lnTo>
                    <a:lnTo>
                      <a:pt x="1" y="192"/>
                    </a:lnTo>
                    <a:lnTo>
                      <a:pt x="20" y="243"/>
                    </a:lnTo>
                    <a:lnTo>
                      <a:pt x="36" y="266"/>
                    </a:lnTo>
                    <a:lnTo>
                      <a:pt x="43" y="273"/>
                    </a:lnTo>
                    <a:lnTo>
                      <a:pt x="53" y="273"/>
                    </a:lnTo>
                    <a:lnTo>
                      <a:pt x="65" y="271"/>
                    </a:lnTo>
                    <a:lnTo>
                      <a:pt x="72" y="26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1" name="Freeform 10">
                <a:extLst>
                  <a:ext uri="{FF2B5EF4-FFF2-40B4-BE49-F238E27FC236}">
                    <a16:creationId xmlns:a16="http://schemas.microsoft.com/office/drawing/2014/main" id="{03954099-3EC0-41DA-A1A5-5502F0669D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68" y="900"/>
                <a:ext cx="102" cy="90"/>
              </a:xfrm>
              <a:custGeom>
                <a:avLst/>
                <a:gdLst>
                  <a:gd name="T0" fmla="*/ 143 w 307"/>
                  <a:gd name="T1" fmla="*/ 0 h 271"/>
                  <a:gd name="T2" fmla="*/ 121 w 307"/>
                  <a:gd name="T3" fmla="*/ 1 h 271"/>
                  <a:gd name="T4" fmla="*/ 81 w 307"/>
                  <a:gd name="T5" fmla="*/ 11 h 271"/>
                  <a:gd name="T6" fmla="*/ 46 w 307"/>
                  <a:gd name="T7" fmla="*/ 31 h 271"/>
                  <a:gd name="T8" fmla="*/ 16 w 307"/>
                  <a:gd name="T9" fmla="*/ 60 h 271"/>
                  <a:gd name="T10" fmla="*/ 4 w 307"/>
                  <a:gd name="T11" fmla="*/ 76 h 271"/>
                  <a:gd name="T12" fmla="*/ 0 w 307"/>
                  <a:gd name="T13" fmla="*/ 86 h 271"/>
                  <a:gd name="T14" fmla="*/ 3 w 307"/>
                  <a:gd name="T15" fmla="*/ 96 h 271"/>
                  <a:gd name="T16" fmla="*/ 9 w 307"/>
                  <a:gd name="T17" fmla="*/ 106 h 271"/>
                  <a:gd name="T18" fmla="*/ 19 w 307"/>
                  <a:gd name="T19" fmla="*/ 110 h 271"/>
                  <a:gd name="T20" fmla="*/ 52 w 307"/>
                  <a:gd name="T21" fmla="*/ 119 h 271"/>
                  <a:gd name="T22" fmla="*/ 115 w 307"/>
                  <a:gd name="T23" fmla="*/ 148 h 271"/>
                  <a:gd name="T24" fmla="*/ 170 w 307"/>
                  <a:gd name="T25" fmla="*/ 187 h 271"/>
                  <a:gd name="T26" fmla="*/ 218 w 307"/>
                  <a:gd name="T27" fmla="*/ 234 h 271"/>
                  <a:gd name="T28" fmla="*/ 237 w 307"/>
                  <a:gd name="T29" fmla="*/ 261 h 271"/>
                  <a:gd name="T30" fmla="*/ 245 w 307"/>
                  <a:gd name="T31" fmla="*/ 270 h 271"/>
                  <a:gd name="T32" fmla="*/ 255 w 307"/>
                  <a:gd name="T33" fmla="*/ 271 h 271"/>
                  <a:gd name="T34" fmla="*/ 266 w 307"/>
                  <a:gd name="T35" fmla="*/ 270 h 271"/>
                  <a:gd name="T36" fmla="*/ 274 w 307"/>
                  <a:gd name="T37" fmla="*/ 263 h 271"/>
                  <a:gd name="T38" fmla="*/ 289 w 307"/>
                  <a:gd name="T39" fmla="*/ 241 h 271"/>
                  <a:gd name="T40" fmla="*/ 306 w 307"/>
                  <a:gd name="T41" fmla="*/ 191 h 271"/>
                  <a:gd name="T42" fmla="*/ 307 w 307"/>
                  <a:gd name="T43" fmla="*/ 164 h 271"/>
                  <a:gd name="T44" fmla="*/ 306 w 307"/>
                  <a:gd name="T45" fmla="*/ 131 h 271"/>
                  <a:gd name="T46" fmla="*/ 280 w 307"/>
                  <a:gd name="T47" fmla="*/ 72 h 271"/>
                  <a:gd name="T48" fmla="*/ 235 w 307"/>
                  <a:gd name="T49" fmla="*/ 27 h 271"/>
                  <a:gd name="T50" fmla="*/ 178 w 307"/>
                  <a:gd name="T51" fmla="*/ 3 h 271"/>
                  <a:gd name="T52" fmla="*/ 143 w 307"/>
                  <a:gd name="T53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07" h="271">
                    <a:moveTo>
                      <a:pt x="143" y="0"/>
                    </a:moveTo>
                    <a:lnTo>
                      <a:pt x="121" y="1"/>
                    </a:lnTo>
                    <a:lnTo>
                      <a:pt x="81" y="11"/>
                    </a:lnTo>
                    <a:lnTo>
                      <a:pt x="46" y="31"/>
                    </a:lnTo>
                    <a:lnTo>
                      <a:pt x="16" y="60"/>
                    </a:lnTo>
                    <a:lnTo>
                      <a:pt x="4" y="76"/>
                    </a:lnTo>
                    <a:lnTo>
                      <a:pt x="0" y="86"/>
                    </a:lnTo>
                    <a:lnTo>
                      <a:pt x="3" y="96"/>
                    </a:lnTo>
                    <a:lnTo>
                      <a:pt x="9" y="106"/>
                    </a:lnTo>
                    <a:lnTo>
                      <a:pt x="19" y="110"/>
                    </a:lnTo>
                    <a:lnTo>
                      <a:pt x="52" y="119"/>
                    </a:lnTo>
                    <a:lnTo>
                      <a:pt x="115" y="148"/>
                    </a:lnTo>
                    <a:lnTo>
                      <a:pt x="170" y="187"/>
                    </a:lnTo>
                    <a:lnTo>
                      <a:pt x="218" y="234"/>
                    </a:lnTo>
                    <a:lnTo>
                      <a:pt x="237" y="261"/>
                    </a:lnTo>
                    <a:lnTo>
                      <a:pt x="245" y="270"/>
                    </a:lnTo>
                    <a:lnTo>
                      <a:pt x="255" y="271"/>
                    </a:lnTo>
                    <a:lnTo>
                      <a:pt x="266" y="270"/>
                    </a:lnTo>
                    <a:lnTo>
                      <a:pt x="274" y="263"/>
                    </a:lnTo>
                    <a:lnTo>
                      <a:pt x="289" y="241"/>
                    </a:lnTo>
                    <a:lnTo>
                      <a:pt x="306" y="191"/>
                    </a:lnTo>
                    <a:lnTo>
                      <a:pt x="307" y="164"/>
                    </a:lnTo>
                    <a:lnTo>
                      <a:pt x="306" y="131"/>
                    </a:lnTo>
                    <a:lnTo>
                      <a:pt x="280" y="72"/>
                    </a:lnTo>
                    <a:lnTo>
                      <a:pt x="235" y="27"/>
                    </a:lnTo>
                    <a:lnTo>
                      <a:pt x="178" y="3"/>
                    </a:lnTo>
                    <a:lnTo>
                      <a:pt x="143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Freeform 11">
                <a:extLst>
                  <a:ext uri="{FF2B5EF4-FFF2-40B4-BE49-F238E27FC236}">
                    <a16:creationId xmlns:a16="http://schemas.microsoft.com/office/drawing/2014/main" id="{A38CB1AB-8907-4C65-9554-55A5FC8DD06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612" y="947"/>
                <a:ext cx="241" cy="246"/>
              </a:xfrm>
              <a:custGeom>
                <a:avLst/>
                <a:gdLst>
                  <a:gd name="T0" fmla="*/ 722 w 725"/>
                  <a:gd name="T1" fmla="*/ 313 h 737"/>
                  <a:gd name="T2" fmla="*/ 679 w 725"/>
                  <a:gd name="T3" fmla="*/ 187 h 737"/>
                  <a:gd name="T4" fmla="*/ 604 w 725"/>
                  <a:gd name="T5" fmla="*/ 90 h 737"/>
                  <a:gd name="T6" fmla="*/ 459 w 725"/>
                  <a:gd name="T7" fmla="*/ 13 h 737"/>
                  <a:gd name="T8" fmla="*/ 390 w 725"/>
                  <a:gd name="T9" fmla="*/ 1 h 737"/>
                  <a:gd name="T10" fmla="*/ 334 w 725"/>
                  <a:gd name="T11" fmla="*/ 1 h 737"/>
                  <a:gd name="T12" fmla="*/ 263 w 725"/>
                  <a:gd name="T13" fmla="*/ 13 h 737"/>
                  <a:gd name="T14" fmla="*/ 120 w 725"/>
                  <a:gd name="T15" fmla="*/ 92 h 737"/>
                  <a:gd name="T16" fmla="*/ 45 w 725"/>
                  <a:gd name="T17" fmla="*/ 188 h 737"/>
                  <a:gd name="T18" fmla="*/ 3 w 725"/>
                  <a:gd name="T19" fmla="*/ 313 h 737"/>
                  <a:gd name="T20" fmla="*/ 2 w 725"/>
                  <a:gd name="T21" fmla="*/ 399 h 737"/>
                  <a:gd name="T22" fmla="*/ 51 w 725"/>
                  <a:gd name="T23" fmla="*/ 543 h 737"/>
                  <a:gd name="T24" fmla="*/ 123 w 725"/>
                  <a:gd name="T25" fmla="*/ 630 h 737"/>
                  <a:gd name="T26" fmla="*/ 84 w 725"/>
                  <a:gd name="T27" fmla="*/ 687 h 737"/>
                  <a:gd name="T28" fmla="*/ 103 w 725"/>
                  <a:gd name="T29" fmla="*/ 729 h 737"/>
                  <a:gd name="T30" fmla="*/ 126 w 725"/>
                  <a:gd name="T31" fmla="*/ 737 h 737"/>
                  <a:gd name="T32" fmla="*/ 153 w 725"/>
                  <a:gd name="T33" fmla="*/ 727 h 737"/>
                  <a:gd name="T34" fmla="*/ 189 w 725"/>
                  <a:gd name="T35" fmla="*/ 677 h 737"/>
                  <a:gd name="T36" fmla="*/ 316 w 725"/>
                  <a:gd name="T37" fmla="*/ 719 h 737"/>
                  <a:gd name="T38" fmla="*/ 409 w 725"/>
                  <a:gd name="T39" fmla="*/ 719 h 737"/>
                  <a:gd name="T40" fmla="*/ 536 w 725"/>
                  <a:gd name="T41" fmla="*/ 677 h 737"/>
                  <a:gd name="T42" fmla="*/ 572 w 725"/>
                  <a:gd name="T43" fmla="*/ 727 h 737"/>
                  <a:gd name="T44" fmla="*/ 599 w 725"/>
                  <a:gd name="T45" fmla="*/ 737 h 737"/>
                  <a:gd name="T46" fmla="*/ 622 w 725"/>
                  <a:gd name="T47" fmla="*/ 729 h 737"/>
                  <a:gd name="T48" fmla="*/ 640 w 725"/>
                  <a:gd name="T49" fmla="*/ 687 h 737"/>
                  <a:gd name="T50" fmla="*/ 602 w 725"/>
                  <a:gd name="T51" fmla="*/ 630 h 737"/>
                  <a:gd name="T52" fmla="*/ 674 w 725"/>
                  <a:gd name="T53" fmla="*/ 543 h 737"/>
                  <a:gd name="T54" fmla="*/ 723 w 725"/>
                  <a:gd name="T55" fmla="*/ 399 h 737"/>
                  <a:gd name="T56" fmla="*/ 363 w 725"/>
                  <a:gd name="T57" fmla="*/ 619 h 737"/>
                  <a:gd name="T58" fmla="*/ 285 w 725"/>
                  <a:gd name="T59" fmla="*/ 608 h 737"/>
                  <a:gd name="T60" fmla="*/ 197 w 725"/>
                  <a:gd name="T61" fmla="*/ 561 h 737"/>
                  <a:gd name="T62" fmla="*/ 133 w 725"/>
                  <a:gd name="T63" fmla="*/ 484 h 737"/>
                  <a:gd name="T64" fmla="*/ 103 w 725"/>
                  <a:gd name="T65" fmla="*/ 386 h 737"/>
                  <a:gd name="T66" fmla="*/ 103 w 725"/>
                  <a:gd name="T67" fmla="*/ 328 h 737"/>
                  <a:gd name="T68" fmla="*/ 133 w 725"/>
                  <a:gd name="T69" fmla="*/ 237 h 737"/>
                  <a:gd name="T70" fmla="*/ 188 w 725"/>
                  <a:gd name="T71" fmla="*/ 166 h 737"/>
                  <a:gd name="T72" fmla="*/ 292 w 725"/>
                  <a:gd name="T73" fmla="*/ 110 h 737"/>
                  <a:gd name="T74" fmla="*/ 342 w 725"/>
                  <a:gd name="T75" fmla="*/ 102 h 737"/>
                  <a:gd name="T76" fmla="*/ 381 w 725"/>
                  <a:gd name="T77" fmla="*/ 102 h 737"/>
                  <a:gd name="T78" fmla="*/ 431 w 725"/>
                  <a:gd name="T79" fmla="*/ 109 h 737"/>
                  <a:gd name="T80" fmla="*/ 536 w 725"/>
                  <a:gd name="T81" fmla="*/ 166 h 737"/>
                  <a:gd name="T82" fmla="*/ 592 w 725"/>
                  <a:gd name="T83" fmla="*/ 237 h 737"/>
                  <a:gd name="T84" fmla="*/ 622 w 725"/>
                  <a:gd name="T85" fmla="*/ 328 h 737"/>
                  <a:gd name="T86" fmla="*/ 622 w 725"/>
                  <a:gd name="T87" fmla="*/ 386 h 737"/>
                  <a:gd name="T88" fmla="*/ 592 w 725"/>
                  <a:gd name="T89" fmla="*/ 484 h 737"/>
                  <a:gd name="T90" fmla="*/ 529 w 725"/>
                  <a:gd name="T91" fmla="*/ 561 h 737"/>
                  <a:gd name="T92" fmla="*/ 441 w 725"/>
                  <a:gd name="T93" fmla="*/ 608 h 737"/>
                  <a:gd name="T94" fmla="*/ 363 w 725"/>
                  <a:gd name="T95" fmla="*/ 619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725" h="737">
                    <a:moveTo>
                      <a:pt x="725" y="361"/>
                    </a:moveTo>
                    <a:lnTo>
                      <a:pt x="722" y="313"/>
                    </a:lnTo>
                    <a:lnTo>
                      <a:pt x="699" y="225"/>
                    </a:lnTo>
                    <a:lnTo>
                      <a:pt x="679" y="187"/>
                    </a:lnTo>
                    <a:lnTo>
                      <a:pt x="659" y="151"/>
                    </a:lnTo>
                    <a:lnTo>
                      <a:pt x="604" y="90"/>
                    </a:lnTo>
                    <a:lnTo>
                      <a:pt x="536" y="44"/>
                    </a:lnTo>
                    <a:lnTo>
                      <a:pt x="459" y="13"/>
                    </a:lnTo>
                    <a:lnTo>
                      <a:pt x="418" y="4"/>
                    </a:lnTo>
                    <a:lnTo>
                      <a:pt x="390" y="1"/>
                    </a:lnTo>
                    <a:lnTo>
                      <a:pt x="363" y="0"/>
                    </a:lnTo>
                    <a:lnTo>
                      <a:pt x="334" y="1"/>
                    </a:lnTo>
                    <a:lnTo>
                      <a:pt x="305" y="5"/>
                    </a:lnTo>
                    <a:lnTo>
                      <a:pt x="263" y="13"/>
                    </a:lnTo>
                    <a:lnTo>
                      <a:pt x="187" y="44"/>
                    </a:lnTo>
                    <a:lnTo>
                      <a:pt x="120" y="92"/>
                    </a:lnTo>
                    <a:lnTo>
                      <a:pt x="67" y="152"/>
                    </a:lnTo>
                    <a:lnTo>
                      <a:pt x="45" y="188"/>
                    </a:lnTo>
                    <a:lnTo>
                      <a:pt x="25" y="227"/>
                    </a:lnTo>
                    <a:lnTo>
                      <a:pt x="3" y="313"/>
                    </a:lnTo>
                    <a:lnTo>
                      <a:pt x="0" y="361"/>
                    </a:lnTo>
                    <a:lnTo>
                      <a:pt x="2" y="399"/>
                    </a:lnTo>
                    <a:lnTo>
                      <a:pt x="19" y="476"/>
                    </a:lnTo>
                    <a:lnTo>
                      <a:pt x="51" y="543"/>
                    </a:lnTo>
                    <a:lnTo>
                      <a:pt x="96" y="604"/>
                    </a:lnTo>
                    <a:lnTo>
                      <a:pt x="123" y="630"/>
                    </a:lnTo>
                    <a:lnTo>
                      <a:pt x="93" y="673"/>
                    </a:lnTo>
                    <a:lnTo>
                      <a:pt x="84" y="687"/>
                    </a:lnTo>
                    <a:lnTo>
                      <a:pt x="90" y="719"/>
                    </a:lnTo>
                    <a:lnTo>
                      <a:pt x="103" y="729"/>
                    </a:lnTo>
                    <a:lnTo>
                      <a:pt x="113" y="736"/>
                    </a:lnTo>
                    <a:lnTo>
                      <a:pt x="126" y="737"/>
                    </a:lnTo>
                    <a:lnTo>
                      <a:pt x="136" y="736"/>
                    </a:lnTo>
                    <a:lnTo>
                      <a:pt x="153" y="727"/>
                    </a:lnTo>
                    <a:lnTo>
                      <a:pt x="159" y="720"/>
                    </a:lnTo>
                    <a:lnTo>
                      <a:pt x="189" y="677"/>
                    </a:lnTo>
                    <a:lnTo>
                      <a:pt x="230" y="696"/>
                    </a:lnTo>
                    <a:lnTo>
                      <a:pt x="316" y="719"/>
                    </a:lnTo>
                    <a:lnTo>
                      <a:pt x="363" y="720"/>
                    </a:lnTo>
                    <a:lnTo>
                      <a:pt x="409" y="719"/>
                    </a:lnTo>
                    <a:lnTo>
                      <a:pt x="495" y="696"/>
                    </a:lnTo>
                    <a:lnTo>
                      <a:pt x="536" y="677"/>
                    </a:lnTo>
                    <a:lnTo>
                      <a:pt x="566" y="720"/>
                    </a:lnTo>
                    <a:lnTo>
                      <a:pt x="572" y="727"/>
                    </a:lnTo>
                    <a:lnTo>
                      <a:pt x="589" y="736"/>
                    </a:lnTo>
                    <a:lnTo>
                      <a:pt x="599" y="737"/>
                    </a:lnTo>
                    <a:lnTo>
                      <a:pt x="612" y="736"/>
                    </a:lnTo>
                    <a:lnTo>
                      <a:pt x="622" y="729"/>
                    </a:lnTo>
                    <a:lnTo>
                      <a:pt x="635" y="719"/>
                    </a:lnTo>
                    <a:lnTo>
                      <a:pt x="640" y="687"/>
                    </a:lnTo>
                    <a:lnTo>
                      <a:pt x="633" y="673"/>
                    </a:lnTo>
                    <a:lnTo>
                      <a:pt x="602" y="630"/>
                    </a:lnTo>
                    <a:lnTo>
                      <a:pt x="630" y="604"/>
                    </a:lnTo>
                    <a:lnTo>
                      <a:pt x="674" y="543"/>
                    </a:lnTo>
                    <a:lnTo>
                      <a:pt x="706" y="476"/>
                    </a:lnTo>
                    <a:lnTo>
                      <a:pt x="723" y="399"/>
                    </a:lnTo>
                    <a:lnTo>
                      <a:pt x="725" y="361"/>
                    </a:lnTo>
                    <a:close/>
                    <a:moveTo>
                      <a:pt x="363" y="619"/>
                    </a:moveTo>
                    <a:lnTo>
                      <a:pt x="335" y="619"/>
                    </a:lnTo>
                    <a:lnTo>
                      <a:pt x="285" y="608"/>
                    </a:lnTo>
                    <a:lnTo>
                      <a:pt x="239" y="589"/>
                    </a:lnTo>
                    <a:lnTo>
                      <a:pt x="197" y="561"/>
                    </a:lnTo>
                    <a:lnTo>
                      <a:pt x="161" y="526"/>
                    </a:lnTo>
                    <a:lnTo>
                      <a:pt x="133" y="484"/>
                    </a:lnTo>
                    <a:lnTo>
                      <a:pt x="113" y="438"/>
                    </a:lnTo>
                    <a:lnTo>
                      <a:pt x="103" y="386"/>
                    </a:lnTo>
                    <a:lnTo>
                      <a:pt x="101" y="361"/>
                    </a:lnTo>
                    <a:lnTo>
                      <a:pt x="103" y="328"/>
                    </a:lnTo>
                    <a:lnTo>
                      <a:pt x="120" y="266"/>
                    </a:lnTo>
                    <a:lnTo>
                      <a:pt x="133" y="237"/>
                    </a:lnTo>
                    <a:lnTo>
                      <a:pt x="149" y="211"/>
                    </a:lnTo>
                    <a:lnTo>
                      <a:pt x="188" y="166"/>
                    </a:lnTo>
                    <a:lnTo>
                      <a:pt x="237" y="133"/>
                    </a:lnTo>
                    <a:lnTo>
                      <a:pt x="292" y="110"/>
                    </a:lnTo>
                    <a:lnTo>
                      <a:pt x="322" y="105"/>
                    </a:lnTo>
                    <a:lnTo>
                      <a:pt x="342" y="102"/>
                    </a:lnTo>
                    <a:lnTo>
                      <a:pt x="363" y="100"/>
                    </a:lnTo>
                    <a:lnTo>
                      <a:pt x="381" y="102"/>
                    </a:lnTo>
                    <a:lnTo>
                      <a:pt x="400" y="103"/>
                    </a:lnTo>
                    <a:lnTo>
                      <a:pt x="431" y="109"/>
                    </a:lnTo>
                    <a:lnTo>
                      <a:pt x="487" y="132"/>
                    </a:lnTo>
                    <a:lnTo>
                      <a:pt x="536" y="166"/>
                    </a:lnTo>
                    <a:lnTo>
                      <a:pt x="576" y="211"/>
                    </a:lnTo>
                    <a:lnTo>
                      <a:pt x="592" y="237"/>
                    </a:lnTo>
                    <a:lnTo>
                      <a:pt x="605" y="264"/>
                    </a:lnTo>
                    <a:lnTo>
                      <a:pt x="622" y="328"/>
                    </a:lnTo>
                    <a:lnTo>
                      <a:pt x="624" y="361"/>
                    </a:lnTo>
                    <a:lnTo>
                      <a:pt x="622" y="386"/>
                    </a:lnTo>
                    <a:lnTo>
                      <a:pt x="612" y="438"/>
                    </a:lnTo>
                    <a:lnTo>
                      <a:pt x="592" y="484"/>
                    </a:lnTo>
                    <a:lnTo>
                      <a:pt x="563" y="526"/>
                    </a:lnTo>
                    <a:lnTo>
                      <a:pt x="529" y="561"/>
                    </a:lnTo>
                    <a:lnTo>
                      <a:pt x="487" y="589"/>
                    </a:lnTo>
                    <a:lnTo>
                      <a:pt x="441" y="608"/>
                    </a:lnTo>
                    <a:lnTo>
                      <a:pt x="389" y="619"/>
                    </a:lnTo>
                    <a:lnTo>
                      <a:pt x="363" y="61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Freeform 12">
                <a:extLst>
                  <a:ext uri="{FF2B5EF4-FFF2-40B4-BE49-F238E27FC236}">
                    <a16:creationId xmlns:a16="http://schemas.microsoft.com/office/drawing/2014/main" id="{6E90E851-1B63-48DF-BD56-0DD18A3500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16" y="1006"/>
                <a:ext cx="70" cy="99"/>
              </a:xfrm>
              <a:custGeom>
                <a:avLst/>
                <a:gdLst>
                  <a:gd name="T0" fmla="*/ 194 w 209"/>
                  <a:gd name="T1" fmla="*/ 245 h 298"/>
                  <a:gd name="T2" fmla="*/ 95 w 209"/>
                  <a:gd name="T3" fmla="*/ 183 h 298"/>
                  <a:gd name="T4" fmla="*/ 91 w 209"/>
                  <a:gd name="T5" fmla="*/ 167 h 298"/>
                  <a:gd name="T6" fmla="*/ 78 w 209"/>
                  <a:gd name="T7" fmla="*/ 156 h 298"/>
                  <a:gd name="T8" fmla="*/ 83 w 209"/>
                  <a:gd name="T9" fmla="*/ 31 h 298"/>
                  <a:gd name="T10" fmla="*/ 82 w 209"/>
                  <a:gd name="T11" fmla="*/ 19 h 298"/>
                  <a:gd name="T12" fmla="*/ 66 w 209"/>
                  <a:gd name="T13" fmla="*/ 3 h 298"/>
                  <a:gd name="T14" fmla="*/ 54 w 209"/>
                  <a:gd name="T15" fmla="*/ 0 h 298"/>
                  <a:gd name="T16" fmla="*/ 43 w 209"/>
                  <a:gd name="T17" fmla="*/ 2 h 298"/>
                  <a:gd name="T18" fmla="*/ 27 w 209"/>
                  <a:gd name="T19" fmla="*/ 18 h 298"/>
                  <a:gd name="T20" fmla="*/ 26 w 209"/>
                  <a:gd name="T21" fmla="*/ 29 h 298"/>
                  <a:gd name="T22" fmla="*/ 20 w 209"/>
                  <a:gd name="T23" fmla="*/ 153 h 298"/>
                  <a:gd name="T24" fmla="*/ 11 w 209"/>
                  <a:gd name="T25" fmla="*/ 160 h 298"/>
                  <a:gd name="T26" fmla="*/ 1 w 209"/>
                  <a:gd name="T27" fmla="*/ 180 h 298"/>
                  <a:gd name="T28" fmla="*/ 0 w 209"/>
                  <a:gd name="T29" fmla="*/ 192 h 298"/>
                  <a:gd name="T30" fmla="*/ 1 w 209"/>
                  <a:gd name="T31" fmla="*/ 202 h 298"/>
                  <a:gd name="T32" fmla="*/ 8 w 209"/>
                  <a:gd name="T33" fmla="*/ 219 h 298"/>
                  <a:gd name="T34" fmla="*/ 21 w 209"/>
                  <a:gd name="T35" fmla="*/ 232 h 298"/>
                  <a:gd name="T36" fmla="*/ 39 w 209"/>
                  <a:gd name="T37" fmla="*/ 239 h 298"/>
                  <a:gd name="T38" fmla="*/ 49 w 209"/>
                  <a:gd name="T39" fmla="*/ 241 h 298"/>
                  <a:gd name="T40" fmla="*/ 59 w 209"/>
                  <a:gd name="T41" fmla="*/ 239 h 298"/>
                  <a:gd name="T42" fmla="*/ 69 w 209"/>
                  <a:gd name="T43" fmla="*/ 235 h 298"/>
                  <a:gd name="T44" fmla="*/ 164 w 209"/>
                  <a:gd name="T45" fmla="*/ 294 h 298"/>
                  <a:gd name="T46" fmla="*/ 171 w 209"/>
                  <a:gd name="T47" fmla="*/ 298 h 298"/>
                  <a:gd name="T48" fmla="*/ 180 w 209"/>
                  <a:gd name="T49" fmla="*/ 298 h 298"/>
                  <a:gd name="T50" fmla="*/ 187 w 209"/>
                  <a:gd name="T51" fmla="*/ 298 h 298"/>
                  <a:gd name="T52" fmla="*/ 199 w 209"/>
                  <a:gd name="T53" fmla="*/ 291 h 298"/>
                  <a:gd name="T54" fmla="*/ 205 w 209"/>
                  <a:gd name="T55" fmla="*/ 285 h 298"/>
                  <a:gd name="T56" fmla="*/ 209 w 209"/>
                  <a:gd name="T57" fmla="*/ 274 h 298"/>
                  <a:gd name="T58" fmla="*/ 203 w 209"/>
                  <a:gd name="T59" fmla="*/ 252 h 298"/>
                  <a:gd name="T60" fmla="*/ 194 w 209"/>
                  <a:gd name="T61" fmla="*/ 245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09" h="298">
                    <a:moveTo>
                      <a:pt x="194" y="245"/>
                    </a:moveTo>
                    <a:lnTo>
                      <a:pt x="95" y="183"/>
                    </a:lnTo>
                    <a:lnTo>
                      <a:pt x="91" y="167"/>
                    </a:lnTo>
                    <a:lnTo>
                      <a:pt x="78" y="156"/>
                    </a:lnTo>
                    <a:lnTo>
                      <a:pt x="83" y="31"/>
                    </a:lnTo>
                    <a:lnTo>
                      <a:pt x="82" y="19"/>
                    </a:lnTo>
                    <a:lnTo>
                      <a:pt x="66" y="3"/>
                    </a:lnTo>
                    <a:lnTo>
                      <a:pt x="54" y="0"/>
                    </a:lnTo>
                    <a:lnTo>
                      <a:pt x="43" y="2"/>
                    </a:lnTo>
                    <a:lnTo>
                      <a:pt x="27" y="18"/>
                    </a:lnTo>
                    <a:lnTo>
                      <a:pt x="26" y="29"/>
                    </a:lnTo>
                    <a:lnTo>
                      <a:pt x="20" y="153"/>
                    </a:lnTo>
                    <a:lnTo>
                      <a:pt x="11" y="160"/>
                    </a:lnTo>
                    <a:lnTo>
                      <a:pt x="1" y="180"/>
                    </a:lnTo>
                    <a:lnTo>
                      <a:pt x="0" y="192"/>
                    </a:lnTo>
                    <a:lnTo>
                      <a:pt x="1" y="202"/>
                    </a:lnTo>
                    <a:lnTo>
                      <a:pt x="8" y="219"/>
                    </a:lnTo>
                    <a:lnTo>
                      <a:pt x="21" y="232"/>
                    </a:lnTo>
                    <a:lnTo>
                      <a:pt x="39" y="239"/>
                    </a:lnTo>
                    <a:lnTo>
                      <a:pt x="49" y="241"/>
                    </a:lnTo>
                    <a:lnTo>
                      <a:pt x="59" y="239"/>
                    </a:lnTo>
                    <a:lnTo>
                      <a:pt x="69" y="235"/>
                    </a:lnTo>
                    <a:lnTo>
                      <a:pt x="164" y="294"/>
                    </a:lnTo>
                    <a:lnTo>
                      <a:pt x="171" y="298"/>
                    </a:lnTo>
                    <a:lnTo>
                      <a:pt x="180" y="298"/>
                    </a:lnTo>
                    <a:lnTo>
                      <a:pt x="187" y="298"/>
                    </a:lnTo>
                    <a:lnTo>
                      <a:pt x="199" y="291"/>
                    </a:lnTo>
                    <a:lnTo>
                      <a:pt x="205" y="285"/>
                    </a:lnTo>
                    <a:lnTo>
                      <a:pt x="209" y="274"/>
                    </a:lnTo>
                    <a:lnTo>
                      <a:pt x="203" y="252"/>
                    </a:lnTo>
                    <a:lnTo>
                      <a:pt x="194" y="24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4" name="Group 19">
              <a:extLst>
                <a:ext uri="{FF2B5EF4-FFF2-40B4-BE49-F238E27FC236}">
                  <a16:creationId xmlns:a16="http://schemas.microsoft.com/office/drawing/2014/main" id="{5902A907-534D-4EC4-AE6E-28E3E6AB2F66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409928" y="75560"/>
              <a:ext cx="140525" cy="140525"/>
              <a:chOff x="1747" y="423"/>
              <a:chExt cx="575" cy="575"/>
            </a:xfrm>
            <a:solidFill>
              <a:schemeClr val="bg1"/>
            </a:solidFill>
          </p:grpSpPr>
          <p:sp>
            <p:nvSpPr>
              <p:cNvPr id="15" name="Freeform 20">
                <a:extLst>
                  <a:ext uri="{FF2B5EF4-FFF2-40B4-BE49-F238E27FC236}">
                    <a16:creationId xmlns:a16="http://schemas.microsoft.com/office/drawing/2014/main" id="{E7180602-D9F5-44B5-86C0-8BBC3BBD17B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99" y="577"/>
                <a:ext cx="271" cy="270"/>
              </a:xfrm>
              <a:custGeom>
                <a:avLst/>
                <a:gdLst>
                  <a:gd name="T0" fmla="*/ 148 w 811"/>
                  <a:gd name="T1" fmla="*/ 0 h 811"/>
                  <a:gd name="T2" fmla="*/ 65 w 811"/>
                  <a:gd name="T3" fmla="*/ 24 h 811"/>
                  <a:gd name="T4" fmla="*/ 1 w 811"/>
                  <a:gd name="T5" fmla="*/ 118 h 811"/>
                  <a:gd name="T6" fmla="*/ 0 w 811"/>
                  <a:gd name="T7" fmla="*/ 663 h 811"/>
                  <a:gd name="T8" fmla="*/ 24 w 811"/>
                  <a:gd name="T9" fmla="*/ 746 h 811"/>
                  <a:gd name="T10" fmla="*/ 118 w 811"/>
                  <a:gd name="T11" fmla="*/ 808 h 811"/>
                  <a:gd name="T12" fmla="*/ 663 w 811"/>
                  <a:gd name="T13" fmla="*/ 811 h 811"/>
                  <a:gd name="T14" fmla="*/ 746 w 811"/>
                  <a:gd name="T15" fmla="*/ 787 h 811"/>
                  <a:gd name="T16" fmla="*/ 810 w 811"/>
                  <a:gd name="T17" fmla="*/ 693 h 811"/>
                  <a:gd name="T18" fmla="*/ 811 w 811"/>
                  <a:gd name="T19" fmla="*/ 148 h 811"/>
                  <a:gd name="T20" fmla="*/ 787 w 811"/>
                  <a:gd name="T21" fmla="*/ 65 h 811"/>
                  <a:gd name="T22" fmla="*/ 693 w 811"/>
                  <a:gd name="T23" fmla="*/ 1 h 811"/>
                  <a:gd name="T24" fmla="*/ 405 w 811"/>
                  <a:gd name="T25" fmla="*/ 673 h 811"/>
                  <a:gd name="T26" fmla="*/ 326 w 811"/>
                  <a:gd name="T27" fmla="*/ 661 h 811"/>
                  <a:gd name="T28" fmla="*/ 235 w 811"/>
                  <a:gd name="T29" fmla="*/ 611 h 811"/>
                  <a:gd name="T30" fmla="*/ 170 w 811"/>
                  <a:gd name="T31" fmla="*/ 533 h 811"/>
                  <a:gd name="T32" fmla="*/ 140 w 811"/>
                  <a:gd name="T33" fmla="*/ 432 h 811"/>
                  <a:gd name="T34" fmla="*/ 140 w 811"/>
                  <a:gd name="T35" fmla="*/ 377 h 811"/>
                  <a:gd name="T36" fmla="*/ 170 w 811"/>
                  <a:gd name="T37" fmla="*/ 278 h 811"/>
                  <a:gd name="T38" fmla="*/ 235 w 811"/>
                  <a:gd name="T39" fmla="*/ 199 h 811"/>
                  <a:gd name="T40" fmla="*/ 326 w 811"/>
                  <a:gd name="T41" fmla="*/ 150 h 811"/>
                  <a:gd name="T42" fmla="*/ 405 w 811"/>
                  <a:gd name="T43" fmla="*/ 138 h 811"/>
                  <a:gd name="T44" fmla="*/ 486 w 811"/>
                  <a:gd name="T45" fmla="*/ 150 h 811"/>
                  <a:gd name="T46" fmla="*/ 575 w 811"/>
                  <a:gd name="T47" fmla="*/ 199 h 811"/>
                  <a:gd name="T48" fmla="*/ 641 w 811"/>
                  <a:gd name="T49" fmla="*/ 278 h 811"/>
                  <a:gd name="T50" fmla="*/ 671 w 811"/>
                  <a:gd name="T51" fmla="*/ 377 h 811"/>
                  <a:gd name="T52" fmla="*/ 671 w 811"/>
                  <a:gd name="T53" fmla="*/ 432 h 811"/>
                  <a:gd name="T54" fmla="*/ 641 w 811"/>
                  <a:gd name="T55" fmla="*/ 533 h 811"/>
                  <a:gd name="T56" fmla="*/ 575 w 811"/>
                  <a:gd name="T57" fmla="*/ 611 h 811"/>
                  <a:gd name="T58" fmla="*/ 486 w 811"/>
                  <a:gd name="T59" fmla="*/ 661 h 811"/>
                  <a:gd name="T60" fmla="*/ 405 w 811"/>
                  <a:gd name="T61" fmla="*/ 673 h 811"/>
                  <a:gd name="T62" fmla="*/ 669 w 811"/>
                  <a:gd name="T63" fmla="*/ 193 h 811"/>
                  <a:gd name="T64" fmla="*/ 628 w 811"/>
                  <a:gd name="T65" fmla="*/ 166 h 811"/>
                  <a:gd name="T66" fmla="*/ 618 w 811"/>
                  <a:gd name="T67" fmla="*/ 130 h 811"/>
                  <a:gd name="T68" fmla="*/ 628 w 811"/>
                  <a:gd name="T69" fmla="*/ 95 h 811"/>
                  <a:gd name="T70" fmla="*/ 669 w 811"/>
                  <a:gd name="T71" fmla="*/ 68 h 811"/>
                  <a:gd name="T72" fmla="*/ 695 w 811"/>
                  <a:gd name="T73" fmla="*/ 68 h 811"/>
                  <a:gd name="T74" fmla="*/ 733 w 811"/>
                  <a:gd name="T75" fmla="*/ 95 h 811"/>
                  <a:gd name="T76" fmla="*/ 745 w 811"/>
                  <a:gd name="T77" fmla="*/ 130 h 811"/>
                  <a:gd name="T78" fmla="*/ 733 w 811"/>
                  <a:gd name="T79" fmla="*/ 166 h 811"/>
                  <a:gd name="T80" fmla="*/ 695 w 811"/>
                  <a:gd name="T81" fmla="*/ 193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811" h="811">
                    <a:moveTo>
                      <a:pt x="663" y="0"/>
                    </a:moveTo>
                    <a:lnTo>
                      <a:pt x="148" y="0"/>
                    </a:lnTo>
                    <a:lnTo>
                      <a:pt x="118" y="1"/>
                    </a:lnTo>
                    <a:lnTo>
                      <a:pt x="65" y="24"/>
                    </a:lnTo>
                    <a:lnTo>
                      <a:pt x="24" y="65"/>
                    </a:lnTo>
                    <a:lnTo>
                      <a:pt x="1" y="118"/>
                    </a:lnTo>
                    <a:lnTo>
                      <a:pt x="0" y="148"/>
                    </a:lnTo>
                    <a:lnTo>
                      <a:pt x="0" y="663"/>
                    </a:lnTo>
                    <a:lnTo>
                      <a:pt x="1" y="693"/>
                    </a:lnTo>
                    <a:lnTo>
                      <a:pt x="24" y="746"/>
                    </a:lnTo>
                    <a:lnTo>
                      <a:pt x="65" y="787"/>
                    </a:lnTo>
                    <a:lnTo>
                      <a:pt x="118" y="808"/>
                    </a:lnTo>
                    <a:lnTo>
                      <a:pt x="148" y="811"/>
                    </a:lnTo>
                    <a:lnTo>
                      <a:pt x="663" y="811"/>
                    </a:lnTo>
                    <a:lnTo>
                      <a:pt x="693" y="808"/>
                    </a:lnTo>
                    <a:lnTo>
                      <a:pt x="746" y="787"/>
                    </a:lnTo>
                    <a:lnTo>
                      <a:pt x="787" y="746"/>
                    </a:lnTo>
                    <a:lnTo>
                      <a:pt x="810" y="693"/>
                    </a:lnTo>
                    <a:lnTo>
                      <a:pt x="811" y="663"/>
                    </a:lnTo>
                    <a:lnTo>
                      <a:pt x="811" y="148"/>
                    </a:lnTo>
                    <a:lnTo>
                      <a:pt x="810" y="118"/>
                    </a:lnTo>
                    <a:lnTo>
                      <a:pt x="787" y="65"/>
                    </a:lnTo>
                    <a:lnTo>
                      <a:pt x="746" y="24"/>
                    </a:lnTo>
                    <a:lnTo>
                      <a:pt x="693" y="1"/>
                    </a:lnTo>
                    <a:lnTo>
                      <a:pt x="663" y="0"/>
                    </a:lnTo>
                    <a:close/>
                    <a:moveTo>
                      <a:pt x="405" y="673"/>
                    </a:moveTo>
                    <a:lnTo>
                      <a:pt x="377" y="671"/>
                    </a:lnTo>
                    <a:lnTo>
                      <a:pt x="326" y="661"/>
                    </a:lnTo>
                    <a:lnTo>
                      <a:pt x="278" y="640"/>
                    </a:lnTo>
                    <a:lnTo>
                      <a:pt x="235" y="611"/>
                    </a:lnTo>
                    <a:lnTo>
                      <a:pt x="199" y="575"/>
                    </a:lnTo>
                    <a:lnTo>
                      <a:pt x="170" y="533"/>
                    </a:lnTo>
                    <a:lnTo>
                      <a:pt x="150" y="484"/>
                    </a:lnTo>
                    <a:lnTo>
                      <a:pt x="140" y="432"/>
                    </a:lnTo>
                    <a:lnTo>
                      <a:pt x="138" y="405"/>
                    </a:lnTo>
                    <a:lnTo>
                      <a:pt x="140" y="377"/>
                    </a:lnTo>
                    <a:lnTo>
                      <a:pt x="150" y="326"/>
                    </a:lnTo>
                    <a:lnTo>
                      <a:pt x="170" y="278"/>
                    </a:lnTo>
                    <a:lnTo>
                      <a:pt x="199" y="235"/>
                    </a:lnTo>
                    <a:lnTo>
                      <a:pt x="235" y="199"/>
                    </a:lnTo>
                    <a:lnTo>
                      <a:pt x="278" y="170"/>
                    </a:lnTo>
                    <a:lnTo>
                      <a:pt x="326" y="150"/>
                    </a:lnTo>
                    <a:lnTo>
                      <a:pt x="377" y="138"/>
                    </a:lnTo>
                    <a:lnTo>
                      <a:pt x="405" y="138"/>
                    </a:lnTo>
                    <a:lnTo>
                      <a:pt x="432" y="138"/>
                    </a:lnTo>
                    <a:lnTo>
                      <a:pt x="486" y="150"/>
                    </a:lnTo>
                    <a:lnTo>
                      <a:pt x="533" y="170"/>
                    </a:lnTo>
                    <a:lnTo>
                      <a:pt x="575" y="199"/>
                    </a:lnTo>
                    <a:lnTo>
                      <a:pt x="612" y="235"/>
                    </a:lnTo>
                    <a:lnTo>
                      <a:pt x="641" y="278"/>
                    </a:lnTo>
                    <a:lnTo>
                      <a:pt x="661" y="326"/>
                    </a:lnTo>
                    <a:lnTo>
                      <a:pt x="671" y="377"/>
                    </a:lnTo>
                    <a:lnTo>
                      <a:pt x="673" y="405"/>
                    </a:lnTo>
                    <a:lnTo>
                      <a:pt x="671" y="432"/>
                    </a:lnTo>
                    <a:lnTo>
                      <a:pt x="661" y="484"/>
                    </a:lnTo>
                    <a:lnTo>
                      <a:pt x="641" y="533"/>
                    </a:lnTo>
                    <a:lnTo>
                      <a:pt x="612" y="575"/>
                    </a:lnTo>
                    <a:lnTo>
                      <a:pt x="575" y="611"/>
                    </a:lnTo>
                    <a:lnTo>
                      <a:pt x="533" y="640"/>
                    </a:lnTo>
                    <a:lnTo>
                      <a:pt x="486" y="661"/>
                    </a:lnTo>
                    <a:lnTo>
                      <a:pt x="432" y="671"/>
                    </a:lnTo>
                    <a:lnTo>
                      <a:pt x="405" y="673"/>
                    </a:lnTo>
                    <a:close/>
                    <a:moveTo>
                      <a:pt x="682" y="193"/>
                    </a:moveTo>
                    <a:lnTo>
                      <a:pt x="669" y="193"/>
                    </a:lnTo>
                    <a:lnTo>
                      <a:pt x="646" y="183"/>
                    </a:lnTo>
                    <a:lnTo>
                      <a:pt x="628" y="166"/>
                    </a:lnTo>
                    <a:lnTo>
                      <a:pt x="620" y="143"/>
                    </a:lnTo>
                    <a:lnTo>
                      <a:pt x="618" y="130"/>
                    </a:lnTo>
                    <a:lnTo>
                      <a:pt x="620" y="117"/>
                    </a:lnTo>
                    <a:lnTo>
                      <a:pt x="628" y="95"/>
                    </a:lnTo>
                    <a:lnTo>
                      <a:pt x="646" y="78"/>
                    </a:lnTo>
                    <a:lnTo>
                      <a:pt x="669" y="68"/>
                    </a:lnTo>
                    <a:lnTo>
                      <a:pt x="682" y="66"/>
                    </a:lnTo>
                    <a:lnTo>
                      <a:pt x="695" y="68"/>
                    </a:lnTo>
                    <a:lnTo>
                      <a:pt x="716" y="78"/>
                    </a:lnTo>
                    <a:lnTo>
                      <a:pt x="733" y="95"/>
                    </a:lnTo>
                    <a:lnTo>
                      <a:pt x="744" y="117"/>
                    </a:lnTo>
                    <a:lnTo>
                      <a:pt x="745" y="130"/>
                    </a:lnTo>
                    <a:lnTo>
                      <a:pt x="744" y="143"/>
                    </a:lnTo>
                    <a:lnTo>
                      <a:pt x="733" y="166"/>
                    </a:lnTo>
                    <a:lnTo>
                      <a:pt x="716" y="183"/>
                    </a:lnTo>
                    <a:lnTo>
                      <a:pt x="695" y="193"/>
                    </a:lnTo>
                    <a:lnTo>
                      <a:pt x="682" y="19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Freeform 21">
                <a:extLst>
                  <a:ext uri="{FF2B5EF4-FFF2-40B4-BE49-F238E27FC236}">
                    <a16:creationId xmlns:a16="http://schemas.microsoft.com/office/drawing/2014/main" id="{2E8EE894-BC21-450E-BBC6-6EBEB8DFC3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3" y="660"/>
                <a:ext cx="103" cy="103"/>
              </a:xfrm>
              <a:custGeom>
                <a:avLst/>
                <a:gdLst>
                  <a:gd name="T0" fmla="*/ 154 w 308"/>
                  <a:gd name="T1" fmla="*/ 0 h 308"/>
                  <a:gd name="T2" fmla="*/ 124 w 308"/>
                  <a:gd name="T3" fmla="*/ 3 h 308"/>
                  <a:gd name="T4" fmla="*/ 67 w 308"/>
                  <a:gd name="T5" fmla="*/ 26 h 308"/>
                  <a:gd name="T6" fmla="*/ 26 w 308"/>
                  <a:gd name="T7" fmla="*/ 67 h 308"/>
                  <a:gd name="T8" fmla="*/ 3 w 308"/>
                  <a:gd name="T9" fmla="*/ 122 h 308"/>
                  <a:gd name="T10" fmla="*/ 0 w 308"/>
                  <a:gd name="T11" fmla="*/ 154 h 308"/>
                  <a:gd name="T12" fmla="*/ 3 w 308"/>
                  <a:gd name="T13" fmla="*/ 185 h 308"/>
                  <a:gd name="T14" fmla="*/ 26 w 308"/>
                  <a:gd name="T15" fmla="*/ 240 h 308"/>
                  <a:gd name="T16" fmla="*/ 67 w 308"/>
                  <a:gd name="T17" fmla="*/ 283 h 308"/>
                  <a:gd name="T18" fmla="*/ 124 w 308"/>
                  <a:gd name="T19" fmla="*/ 307 h 308"/>
                  <a:gd name="T20" fmla="*/ 154 w 308"/>
                  <a:gd name="T21" fmla="*/ 308 h 308"/>
                  <a:gd name="T22" fmla="*/ 186 w 308"/>
                  <a:gd name="T23" fmla="*/ 307 h 308"/>
                  <a:gd name="T24" fmla="*/ 242 w 308"/>
                  <a:gd name="T25" fmla="*/ 283 h 308"/>
                  <a:gd name="T26" fmla="*/ 284 w 308"/>
                  <a:gd name="T27" fmla="*/ 240 h 308"/>
                  <a:gd name="T28" fmla="*/ 307 w 308"/>
                  <a:gd name="T29" fmla="*/ 185 h 308"/>
                  <a:gd name="T30" fmla="*/ 308 w 308"/>
                  <a:gd name="T31" fmla="*/ 154 h 308"/>
                  <a:gd name="T32" fmla="*/ 307 w 308"/>
                  <a:gd name="T33" fmla="*/ 122 h 308"/>
                  <a:gd name="T34" fmla="*/ 284 w 308"/>
                  <a:gd name="T35" fmla="*/ 67 h 308"/>
                  <a:gd name="T36" fmla="*/ 242 w 308"/>
                  <a:gd name="T37" fmla="*/ 26 h 308"/>
                  <a:gd name="T38" fmla="*/ 186 w 308"/>
                  <a:gd name="T39" fmla="*/ 3 h 308"/>
                  <a:gd name="T40" fmla="*/ 154 w 308"/>
                  <a:gd name="T41" fmla="*/ 0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08" h="308">
                    <a:moveTo>
                      <a:pt x="154" y="0"/>
                    </a:moveTo>
                    <a:lnTo>
                      <a:pt x="124" y="3"/>
                    </a:lnTo>
                    <a:lnTo>
                      <a:pt x="67" y="26"/>
                    </a:lnTo>
                    <a:lnTo>
                      <a:pt x="26" y="67"/>
                    </a:lnTo>
                    <a:lnTo>
                      <a:pt x="3" y="122"/>
                    </a:lnTo>
                    <a:lnTo>
                      <a:pt x="0" y="154"/>
                    </a:lnTo>
                    <a:lnTo>
                      <a:pt x="3" y="185"/>
                    </a:lnTo>
                    <a:lnTo>
                      <a:pt x="26" y="240"/>
                    </a:lnTo>
                    <a:lnTo>
                      <a:pt x="67" y="283"/>
                    </a:lnTo>
                    <a:lnTo>
                      <a:pt x="124" y="307"/>
                    </a:lnTo>
                    <a:lnTo>
                      <a:pt x="154" y="308"/>
                    </a:lnTo>
                    <a:lnTo>
                      <a:pt x="186" y="307"/>
                    </a:lnTo>
                    <a:lnTo>
                      <a:pt x="242" y="283"/>
                    </a:lnTo>
                    <a:lnTo>
                      <a:pt x="284" y="240"/>
                    </a:lnTo>
                    <a:lnTo>
                      <a:pt x="307" y="185"/>
                    </a:lnTo>
                    <a:lnTo>
                      <a:pt x="308" y="154"/>
                    </a:lnTo>
                    <a:lnTo>
                      <a:pt x="307" y="122"/>
                    </a:lnTo>
                    <a:lnTo>
                      <a:pt x="284" y="67"/>
                    </a:lnTo>
                    <a:lnTo>
                      <a:pt x="242" y="26"/>
                    </a:lnTo>
                    <a:lnTo>
                      <a:pt x="186" y="3"/>
                    </a:lnTo>
                    <a:lnTo>
                      <a:pt x="15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Freeform 22">
                <a:extLst>
                  <a:ext uri="{FF2B5EF4-FFF2-40B4-BE49-F238E27FC236}">
                    <a16:creationId xmlns:a16="http://schemas.microsoft.com/office/drawing/2014/main" id="{8818F02E-9584-4767-A565-E4391DF77DC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747" y="423"/>
                <a:ext cx="575" cy="575"/>
              </a:xfrm>
              <a:custGeom>
                <a:avLst/>
                <a:gdLst>
                  <a:gd name="T0" fmla="*/ 819 w 1725"/>
                  <a:gd name="T1" fmla="*/ 2 h 1725"/>
                  <a:gd name="T2" fmla="*/ 647 w 1725"/>
                  <a:gd name="T3" fmla="*/ 28 h 1725"/>
                  <a:gd name="T4" fmla="*/ 489 w 1725"/>
                  <a:gd name="T5" fmla="*/ 85 h 1725"/>
                  <a:gd name="T6" fmla="*/ 346 w 1725"/>
                  <a:gd name="T7" fmla="*/ 172 h 1725"/>
                  <a:gd name="T8" fmla="*/ 223 w 1725"/>
                  <a:gd name="T9" fmla="*/ 283 h 1725"/>
                  <a:gd name="T10" fmla="*/ 124 w 1725"/>
                  <a:gd name="T11" fmla="*/ 415 h 1725"/>
                  <a:gd name="T12" fmla="*/ 52 w 1725"/>
                  <a:gd name="T13" fmla="*/ 567 h 1725"/>
                  <a:gd name="T14" fmla="*/ 10 w 1725"/>
                  <a:gd name="T15" fmla="*/ 731 h 1725"/>
                  <a:gd name="T16" fmla="*/ 0 w 1725"/>
                  <a:gd name="T17" fmla="*/ 863 h 1725"/>
                  <a:gd name="T18" fmla="*/ 10 w 1725"/>
                  <a:gd name="T19" fmla="*/ 994 h 1725"/>
                  <a:gd name="T20" fmla="*/ 52 w 1725"/>
                  <a:gd name="T21" fmla="*/ 1159 h 1725"/>
                  <a:gd name="T22" fmla="*/ 124 w 1725"/>
                  <a:gd name="T23" fmla="*/ 1310 h 1725"/>
                  <a:gd name="T24" fmla="*/ 223 w 1725"/>
                  <a:gd name="T25" fmla="*/ 1443 h 1725"/>
                  <a:gd name="T26" fmla="*/ 346 w 1725"/>
                  <a:gd name="T27" fmla="*/ 1553 h 1725"/>
                  <a:gd name="T28" fmla="*/ 489 w 1725"/>
                  <a:gd name="T29" fmla="*/ 1640 h 1725"/>
                  <a:gd name="T30" fmla="*/ 647 w 1725"/>
                  <a:gd name="T31" fmla="*/ 1698 h 1725"/>
                  <a:gd name="T32" fmla="*/ 819 w 1725"/>
                  <a:gd name="T33" fmla="*/ 1724 h 1725"/>
                  <a:gd name="T34" fmla="*/ 907 w 1725"/>
                  <a:gd name="T35" fmla="*/ 1724 h 1725"/>
                  <a:gd name="T36" fmla="*/ 1078 w 1725"/>
                  <a:gd name="T37" fmla="*/ 1698 h 1725"/>
                  <a:gd name="T38" fmla="*/ 1237 w 1725"/>
                  <a:gd name="T39" fmla="*/ 1640 h 1725"/>
                  <a:gd name="T40" fmla="*/ 1379 w 1725"/>
                  <a:gd name="T41" fmla="*/ 1553 h 1725"/>
                  <a:gd name="T42" fmla="*/ 1500 w 1725"/>
                  <a:gd name="T43" fmla="*/ 1443 h 1725"/>
                  <a:gd name="T44" fmla="*/ 1600 w 1725"/>
                  <a:gd name="T45" fmla="*/ 1310 h 1725"/>
                  <a:gd name="T46" fmla="*/ 1673 w 1725"/>
                  <a:gd name="T47" fmla="*/ 1159 h 1725"/>
                  <a:gd name="T48" fmla="*/ 1715 w 1725"/>
                  <a:gd name="T49" fmla="*/ 994 h 1725"/>
                  <a:gd name="T50" fmla="*/ 1725 w 1725"/>
                  <a:gd name="T51" fmla="*/ 863 h 1725"/>
                  <a:gd name="T52" fmla="*/ 1715 w 1725"/>
                  <a:gd name="T53" fmla="*/ 731 h 1725"/>
                  <a:gd name="T54" fmla="*/ 1673 w 1725"/>
                  <a:gd name="T55" fmla="*/ 567 h 1725"/>
                  <a:gd name="T56" fmla="*/ 1600 w 1725"/>
                  <a:gd name="T57" fmla="*/ 415 h 1725"/>
                  <a:gd name="T58" fmla="*/ 1500 w 1725"/>
                  <a:gd name="T59" fmla="*/ 283 h 1725"/>
                  <a:gd name="T60" fmla="*/ 1379 w 1725"/>
                  <a:gd name="T61" fmla="*/ 172 h 1725"/>
                  <a:gd name="T62" fmla="*/ 1237 w 1725"/>
                  <a:gd name="T63" fmla="*/ 85 h 1725"/>
                  <a:gd name="T64" fmla="*/ 1078 w 1725"/>
                  <a:gd name="T65" fmla="*/ 28 h 1725"/>
                  <a:gd name="T66" fmla="*/ 907 w 1725"/>
                  <a:gd name="T67" fmla="*/ 2 h 1725"/>
                  <a:gd name="T68" fmla="*/ 1381 w 1725"/>
                  <a:gd name="T69" fmla="*/ 1123 h 1725"/>
                  <a:gd name="T70" fmla="*/ 1369 w 1725"/>
                  <a:gd name="T71" fmla="*/ 1201 h 1725"/>
                  <a:gd name="T72" fmla="*/ 1322 w 1725"/>
                  <a:gd name="T73" fmla="*/ 1288 h 1725"/>
                  <a:gd name="T74" fmla="*/ 1244 w 1725"/>
                  <a:gd name="T75" fmla="*/ 1352 h 1725"/>
                  <a:gd name="T76" fmla="*/ 1146 w 1725"/>
                  <a:gd name="T77" fmla="*/ 1383 h 1725"/>
                  <a:gd name="T78" fmla="*/ 605 w 1725"/>
                  <a:gd name="T79" fmla="*/ 1383 h 1725"/>
                  <a:gd name="T80" fmla="*/ 527 w 1725"/>
                  <a:gd name="T81" fmla="*/ 1372 h 1725"/>
                  <a:gd name="T82" fmla="*/ 438 w 1725"/>
                  <a:gd name="T83" fmla="*/ 1324 h 1725"/>
                  <a:gd name="T84" fmla="*/ 375 w 1725"/>
                  <a:gd name="T85" fmla="*/ 1247 h 1725"/>
                  <a:gd name="T86" fmla="*/ 344 w 1725"/>
                  <a:gd name="T87" fmla="*/ 1149 h 1725"/>
                  <a:gd name="T88" fmla="*/ 343 w 1725"/>
                  <a:gd name="T89" fmla="*/ 608 h 1725"/>
                  <a:gd name="T90" fmla="*/ 355 w 1725"/>
                  <a:gd name="T91" fmla="*/ 531 h 1725"/>
                  <a:gd name="T92" fmla="*/ 404 w 1725"/>
                  <a:gd name="T93" fmla="*/ 441 h 1725"/>
                  <a:gd name="T94" fmla="*/ 480 w 1725"/>
                  <a:gd name="T95" fmla="*/ 378 h 1725"/>
                  <a:gd name="T96" fmla="*/ 578 w 1725"/>
                  <a:gd name="T97" fmla="*/ 348 h 1725"/>
                  <a:gd name="T98" fmla="*/ 1120 w 1725"/>
                  <a:gd name="T99" fmla="*/ 346 h 1725"/>
                  <a:gd name="T100" fmla="*/ 1198 w 1725"/>
                  <a:gd name="T101" fmla="*/ 358 h 1725"/>
                  <a:gd name="T102" fmla="*/ 1286 w 1725"/>
                  <a:gd name="T103" fmla="*/ 407 h 1725"/>
                  <a:gd name="T104" fmla="*/ 1350 w 1725"/>
                  <a:gd name="T105" fmla="*/ 483 h 1725"/>
                  <a:gd name="T106" fmla="*/ 1381 w 1725"/>
                  <a:gd name="T107" fmla="*/ 581 h 1725"/>
                  <a:gd name="T108" fmla="*/ 1381 w 1725"/>
                  <a:gd name="T109" fmla="*/ 1123 h 17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725" h="1725">
                    <a:moveTo>
                      <a:pt x="862" y="0"/>
                    </a:moveTo>
                    <a:lnTo>
                      <a:pt x="819" y="2"/>
                    </a:lnTo>
                    <a:lnTo>
                      <a:pt x="731" y="10"/>
                    </a:lnTo>
                    <a:lnTo>
                      <a:pt x="647" y="28"/>
                    </a:lnTo>
                    <a:lnTo>
                      <a:pt x="566" y="52"/>
                    </a:lnTo>
                    <a:lnTo>
                      <a:pt x="489" y="85"/>
                    </a:lnTo>
                    <a:lnTo>
                      <a:pt x="415" y="126"/>
                    </a:lnTo>
                    <a:lnTo>
                      <a:pt x="346" y="172"/>
                    </a:lnTo>
                    <a:lnTo>
                      <a:pt x="282" y="225"/>
                    </a:lnTo>
                    <a:lnTo>
                      <a:pt x="223" y="283"/>
                    </a:lnTo>
                    <a:lnTo>
                      <a:pt x="172" y="346"/>
                    </a:lnTo>
                    <a:lnTo>
                      <a:pt x="124" y="415"/>
                    </a:lnTo>
                    <a:lnTo>
                      <a:pt x="85" y="489"/>
                    </a:lnTo>
                    <a:lnTo>
                      <a:pt x="52" y="567"/>
                    </a:lnTo>
                    <a:lnTo>
                      <a:pt x="27" y="647"/>
                    </a:lnTo>
                    <a:lnTo>
                      <a:pt x="10" y="731"/>
                    </a:lnTo>
                    <a:lnTo>
                      <a:pt x="1" y="819"/>
                    </a:lnTo>
                    <a:lnTo>
                      <a:pt x="0" y="863"/>
                    </a:lnTo>
                    <a:lnTo>
                      <a:pt x="1" y="907"/>
                    </a:lnTo>
                    <a:lnTo>
                      <a:pt x="10" y="994"/>
                    </a:lnTo>
                    <a:lnTo>
                      <a:pt x="27" y="1078"/>
                    </a:lnTo>
                    <a:lnTo>
                      <a:pt x="52" y="1159"/>
                    </a:lnTo>
                    <a:lnTo>
                      <a:pt x="85" y="1237"/>
                    </a:lnTo>
                    <a:lnTo>
                      <a:pt x="124" y="1310"/>
                    </a:lnTo>
                    <a:lnTo>
                      <a:pt x="172" y="1379"/>
                    </a:lnTo>
                    <a:lnTo>
                      <a:pt x="223" y="1443"/>
                    </a:lnTo>
                    <a:lnTo>
                      <a:pt x="282" y="1502"/>
                    </a:lnTo>
                    <a:lnTo>
                      <a:pt x="346" y="1553"/>
                    </a:lnTo>
                    <a:lnTo>
                      <a:pt x="415" y="1601"/>
                    </a:lnTo>
                    <a:lnTo>
                      <a:pt x="489" y="1640"/>
                    </a:lnTo>
                    <a:lnTo>
                      <a:pt x="566" y="1673"/>
                    </a:lnTo>
                    <a:lnTo>
                      <a:pt x="647" y="1698"/>
                    </a:lnTo>
                    <a:lnTo>
                      <a:pt x="731" y="1715"/>
                    </a:lnTo>
                    <a:lnTo>
                      <a:pt x="819" y="1724"/>
                    </a:lnTo>
                    <a:lnTo>
                      <a:pt x="862" y="1725"/>
                    </a:lnTo>
                    <a:lnTo>
                      <a:pt x="907" y="1724"/>
                    </a:lnTo>
                    <a:lnTo>
                      <a:pt x="994" y="1715"/>
                    </a:lnTo>
                    <a:lnTo>
                      <a:pt x="1078" y="1698"/>
                    </a:lnTo>
                    <a:lnTo>
                      <a:pt x="1159" y="1673"/>
                    </a:lnTo>
                    <a:lnTo>
                      <a:pt x="1237" y="1640"/>
                    </a:lnTo>
                    <a:lnTo>
                      <a:pt x="1310" y="1601"/>
                    </a:lnTo>
                    <a:lnTo>
                      <a:pt x="1379" y="1553"/>
                    </a:lnTo>
                    <a:lnTo>
                      <a:pt x="1443" y="1502"/>
                    </a:lnTo>
                    <a:lnTo>
                      <a:pt x="1500" y="1443"/>
                    </a:lnTo>
                    <a:lnTo>
                      <a:pt x="1554" y="1379"/>
                    </a:lnTo>
                    <a:lnTo>
                      <a:pt x="1600" y="1310"/>
                    </a:lnTo>
                    <a:lnTo>
                      <a:pt x="1640" y="1237"/>
                    </a:lnTo>
                    <a:lnTo>
                      <a:pt x="1673" y="1159"/>
                    </a:lnTo>
                    <a:lnTo>
                      <a:pt x="1698" y="1078"/>
                    </a:lnTo>
                    <a:lnTo>
                      <a:pt x="1715" y="994"/>
                    </a:lnTo>
                    <a:lnTo>
                      <a:pt x="1724" y="907"/>
                    </a:lnTo>
                    <a:lnTo>
                      <a:pt x="1725" y="863"/>
                    </a:lnTo>
                    <a:lnTo>
                      <a:pt x="1724" y="819"/>
                    </a:lnTo>
                    <a:lnTo>
                      <a:pt x="1715" y="731"/>
                    </a:lnTo>
                    <a:lnTo>
                      <a:pt x="1698" y="647"/>
                    </a:lnTo>
                    <a:lnTo>
                      <a:pt x="1673" y="567"/>
                    </a:lnTo>
                    <a:lnTo>
                      <a:pt x="1640" y="489"/>
                    </a:lnTo>
                    <a:lnTo>
                      <a:pt x="1600" y="415"/>
                    </a:lnTo>
                    <a:lnTo>
                      <a:pt x="1554" y="346"/>
                    </a:lnTo>
                    <a:lnTo>
                      <a:pt x="1500" y="283"/>
                    </a:lnTo>
                    <a:lnTo>
                      <a:pt x="1443" y="225"/>
                    </a:lnTo>
                    <a:lnTo>
                      <a:pt x="1379" y="172"/>
                    </a:lnTo>
                    <a:lnTo>
                      <a:pt x="1310" y="126"/>
                    </a:lnTo>
                    <a:lnTo>
                      <a:pt x="1237" y="85"/>
                    </a:lnTo>
                    <a:lnTo>
                      <a:pt x="1159" y="52"/>
                    </a:lnTo>
                    <a:lnTo>
                      <a:pt x="1078" y="28"/>
                    </a:lnTo>
                    <a:lnTo>
                      <a:pt x="994" y="10"/>
                    </a:lnTo>
                    <a:lnTo>
                      <a:pt x="907" y="2"/>
                    </a:lnTo>
                    <a:lnTo>
                      <a:pt x="862" y="0"/>
                    </a:lnTo>
                    <a:close/>
                    <a:moveTo>
                      <a:pt x="1381" y="1123"/>
                    </a:moveTo>
                    <a:lnTo>
                      <a:pt x="1381" y="1149"/>
                    </a:lnTo>
                    <a:lnTo>
                      <a:pt x="1369" y="1201"/>
                    </a:lnTo>
                    <a:lnTo>
                      <a:pt x="1350" y="1247"/>
                    </a:lnTo>
                    <a:lnTo>
                      <a:pt x="1322" y="1288"/>
                    </a:lnTo>
                    <a:lnTo>
                      <a:pt x="1286" y="1324"/>
                    </a:lnTo>
                    <a:lnTo>
                      <a:pt x="1244" y="1352"/>
                    </a:lnTo>
                    <a:lnTo>
                      <a:pt x="1198" y="1372"/>
                    </a:lnTo>
                    <a:lnTo>
                      <a:pt x="1146" y="1383"/>
                    </a:lnTo>
                    <a:lnTo>
                      <a:pt x="1120" y="1383"/>
                    </a:lnTo>
                    <a:lnTo>
                      <a:pt x="605" y="1383"/>
                    </a:lnTo>
                    <a:lnTo>
                      <a:pt x="578" y="1383"/>
                    </a:lnTo>
                    <a:lnTo>
                      <a:pt x="527" y="1372"/>
                    </a:lnTo>
                    <a:lnTo>
                      <a:pt x="480" y="1352"/>
                    </a:lnTo>
                    <a:lnTo>
                      <a:pt x="438" y="1324"/>
                    </a:lnTo>
                    <a:lnTo>
                      <a:pt x="404" y="1288"/>
                    </a:lnTo>
                    <a:lnTo>
                      <a:pt x="375" y="1247"/>
                    </a:lnTo>
                    <a:lnTo>
                      <a:pt x="355" y="1201"/>
                    </a:lnTo>
                    <a:lnTo>
                      <a:pt x="344" y="1149"/>
                    </a:lnTo>
                    <a:lnTo>
                      <a:pt x="343" y="1123"/>
                    </a:lnTo>
                    <a:lnTo>
                      <a:pt x="343" y="608"/>
                    </a:lnTo>
                    <a:lnTo>
                      <a:pt x="344" y="581"/>
                    </a:lnTo>
                    <a:lnTo>
                      <a:pt x="355" y="531"/>
                    </a:lnTo>
                    <a:lnTo>
                      <a:pt x="375" y="483"/>
                    </a:lnTo>
                    <a:lnTo>
                      <a:pt x="404" y="441"/>
                    </a:lnTo>
                    <a:lnTo>
                      <a:pt x="438" y="407"/>
                    </a:lnTo>
                    <a:lnTo>
                      <a:pt x="480" y="378"/>
                    </a:lnTo>
                    <a:lnTo>
                      <a:pt x="527" y="358"/>
                    </a:lnTo>
                    <a:lnTo>
                      <a:pt x="578" y="348"/>
                    </a:lnTo>
                    <a:lnTo>
                      <a:pt x="605" y="346"/>
                    </a:lnTo>
                    <a:lnTo>
                      <a:pt x="1120" y="346"/>
                    </a:lnTo>
                    <a:lnTo>
                      <a:pt x="1146" y="348"/>
                    </a:lnTo>
                    <a:lnTo>
                      <a:pt x="1198" y="358"/>
                    </a:lnTo>
                    <a:lnTo>
                      <a:pt x="1244" y="378"/>
                    </a:lnTo>
                    <a:lnTo>
                      <a:pt x="1286" y="407"/>
                    </a:lnTo>
                    <a:lnTo>
                      <a:pt x="1322" y="441"/>
                    </a:lnTo>
                    <a:lnTo>
                      <a:pt x="1350" y="483"/>
                    </a:lnTo>
                    <a:lnTo>
                      <a:pt x="1369" y="531"/>
                    </a:lnTo>
                    <a:lnTo>
                      <a:pt x="1381" y="581"/>
                    </a:lnTo>
                    <a:lnTo>
                      <a:pt x="1381" y="608"/>
                    </a:lnTo>
                    <a:lnTo>
                      <a:pt x="1381" y="11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8" name="Freeform 30">
              <a:extLst>
                <a:ext uri="{FF2B5EF4-FFF2-40B4-BE49-F238E27FC236}">
                  <a16:creationId xmlns:a16="http://schemas.microsoft.com/office/drawing/2014/main" id="{F74E5D09-77F7-43D4-81DA-1B14BC3E29F0}"/>
                </a:ext>
              </a:extLst>
            </p:cNvPr>
            <p:cNvSpPr>
              <a:spLocks noEditPoints="1"/>
            </p:cNvSpPr>
            <p:nvPr/>
          </p:nvSpPr>
          <p:spPr bwMode="auto">
            <a:xfrm rot="5400000">
              <a:off x="11548563" y="23217"/>
              <a:ext cx="140525" cy="266701"/>
            </a:xfrm>
            <a:custGeom>
              <a:avLst/>
              <a:gdLst>
                <a:gd name="T0" fmla="*/ 586 w 851"/>
                <a:gd name="T1" fmla="*/ 92 h 1617"/>
                <a:gd name="T2" fmla="*/ 258 w 851"/>
                <a:gd name="T3" fmla="*/ 0 h 1617"/>
                <a:gd name="T4" fmla="*/ 140 w 851"/>
                <a:gd name="T5" fmla="*/ 92 h 1617"/>
                <a:gd name="T6" fmla="*/ 61 w 851"/>
                <a:gd name="T7" fmla="*/ 117 h 1617"/>
                <a:gd name="T8" fmla="*/ 1 w 851"/>
                <a:gd name="T9" fmla="*/ 205 h 1617"/>
                <a:gd name="T10" fmla="*/ 0 w 851"/>
                <a:gd name="T11" fmla="*/ 1477 h 1617"/>
                <a:gd name="T12" fmla="*/ 23 w 851"/>
                <a:gd name="T13" fmla="*/ 1556 h 1617"/>
                <a:gd name="T14" fmla="*/ 111 w 851"/>
                <a:gd name="T15" fmla="*/ 1615 h 1617"/>
                <a:gd name="T16" fmla="*/ 711 w 851"/>
                <a:gd name="T17" fmla="*/ 1617 h 1617"/>
                <a:gd name="T18" fmla="*/ 790 w 851"/>
                <a:gd name="T19" fmla="*/ 1594 h 1617"/>
                <a:gd name="T20" fmla="*/ 850 w 851"/>
                <a:gd name="T21" fmla="*/ 1506 h 1617"/>
                <a:gd name="T22" fmla="*/ 851 w 851"/>
                <a:gd name="T23" fmla="*/ 233 h 1617"/>
                <a:gd name="T24" fmla="*/ 828 w 851"/>
                <a:gd name="T25" fmla="*/ 154 h 1617"/>
                <a:gd name="T26" fmla="*/ 740 w 851"/>
                <a:gd name="T27" fmla="*/ 95 h 1617"/>
                <a:gd name="T28" fmla="*/ 757 w 851"/>
                <a:gd name="T29" fmla="*/ 1477 h 1617"/>
                <a:gd name="T30" fmla="*/ 750 w 851"/>
                <a:gd name="T31" fmla="*/ 1503 h 1617"/>
                <a:gd name="T32" fmla="*/ 721 w 851"/>
                <a:gd name="T33" fmla="*/ 1523 h 1617"/>
                <a:gd name="T34" fmla="*/ 140 w 851"/>
                <a:gd name="T35" fmla="*/ 1525 h 1617"/>
                <a:gd name="T36" fmla="*/ 114 w 851"/>
                <a:gd name="T37" fmla="*/ 1516 h 1617"/>
                <a:gd name="T38" fmla="*/ 94 w 851"/>
                <a:gd name="T39" fmla="*/ 1487 h 1617"/>
                <a:gd name="T40" fmla="*/ 94 w 851"/>
                <a:gd name="T41" fmla="*/ 233 h 1617"/>
                <a:gd name="T42" fmla="*/ 101 w 851"/>
                <a:gd name="T43" fmla="*/ 206 h 1617"/>
                <a:gd name="T44" fmla="*/ 131 w 851"/>
                <a:gd name="T45" fmla="*/ 187 h 1617"/>
                <a:gd name="T46" fmla="*/ 711 w 851"/>
                <a:gd name="T47" fmla="*/ 186 h 1617"/>
                <a:gd name="T48" fmla="*/ 737 w 851"/>
                <a:gd name="T49" fmla="*/ 194 h 1617"/>
                <a:gd name="T50" fmla="*/ 757 w 851"/>
                <a:gd name="T51" fmla="*/ 223 h 1617"/>
                <a:gd name="T52" fmla="*/ 757 w 851"/>
                <a:gd name="T53" fmla="*/ 1477 h 1617"/>
                <a:gd name="T54" fmla="*/ 144 w 851"/>
                <a:gd name="T55" fmla="*/ 1468 h 1617"/>
                <a:gd name="T56" fmla="*/ 707 w 851"/>
                <a:gd name="T57" fmla="*/ 1264 h 1617"/>
                <a:gd name="T58" fmla="*/ 707 w 851"/>
                <a:gd name="T59" fmla="*/ 1213 h 1617"/>
                <a:gd name="T60" fmla="*/ 144 w 851"/>
                <a:gd name="T61" fmla="*/ 1009 h 1617"/>
                <a:gd name="T62" fmla="*/ 707 w 851"/>
                <a:gd name="T63" fmla="*/ 1213 h 1617"/>
                <a:gd name="T64" fmla="*/ 144 w 851"/>
                <a:gd name="T65" fmla="*/ 958 h 1617"/>
                <a:gd name="T66" fmla="*/ 707 w 851"/>
                <a:gd name="T67" fmla="*/ 754 h 1617"/>
                <a:gd name="T68" fmla="*/ 707 w 851"/>
                <a:gd name="T69" fmla="*/ 703 h 1617"/>
                <a:gd name="T70" fmla="*/ 144 w 851"/>
                <a:gd name="T71" fmla="*/ 499 h 1617"/>
                <a:gd name="T72" fmla="*/ 707 w 851"/>
                <a:gd name="T73" fmla="*/ 703 h 1617"/>
                <a:gd name="T74" fmla="*/ 144 w 851"/>
                <a:gd name="T75" fmla="*/ 448 h 1617"/>
                <a:gd name="T76" fmla="*/ 707 w 851"/>
                <a:gd name="T77" fmla="*/ 243 h 1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851" h="1617">
                  <a:moveTo>
                    <a:pt x="711" y="92"/>
                  </a:moveTo>
                  <a:lnTo>
                    <a:pt x="586" y="92"/>
                  </a:lnTo>
                  <a:lnTo>
                    <a:pt x="586" y="0"/>
                  </a:lnTo>
                  <a:lnTo>
                    <a:pt x="258" y="0"/>
                  </a:lnTo>
                  <a:lnTo>
                    <a:pt x="258" y="92"/>
                  </a:lnTo>
                  <a:lnTo>
                    <a:pt x="140" y="92"/>
                  </a:lnTo>
                  <a:lnTo>
                    <a:pt x="111" y="95"/>
                  </a:lnTo>
                  <a:lnTo>
                    <a:pt x="61" y="117"/>
                  </a:lnTo>
                  <a:lnTo>
                    <a:pt x="23" y="154"/>
                  </a:lnTo>
                  <a:lnTo>
                    <a:pt x="1" y="205"/>
                  </a:lnTo>
                  <a:lnTo>
                    <a:pt x="0" y="233"/>
                  </a:lnTo>
                  <a:lnTo>
                    <a:pt x="0" y="1477"/>
                  </a:lnTo>
                  <a:lnTo>
                    <a:pt x="1" y="1506"/>
                  </a:lnTo>
                  <a:lnTo>
                    <a:pt x="23" y="1556"/>
                  </a:lnTo>
                  <a:lnTo>
                    <a:pt x="61" y="1594"/>
                  </a:lnTo>
                  <a:lnTo>
                    <a:pt x="111" y="1615"/>
                  </a:lnTo>
                  <a:lnTo>
                    <a:pt x="140" y="1617"/>
                  </a:lnTo>
                  <a:lnTo>
                    <a:pt x="711" y="1617"/>
                  </a:lnTo>
                  <a:lnTo>
                    <a:pt x="740" y="1615"/>
                  </a:lnTo>
                  <a:lnTo>
                    <a:pt x="790" y="1594"/>
                  </a:lnTo>
                  <a:lnTo>
                    <a:pt x="828" y="1556"/>
                  </a:lnTo>
                  <a:lnTo>
                    <a:pt x="850" y="1506"/>
                  </a:lnTo>
                  <a:lnTo>
                    <a:pt x="851" y="1477"/>
                  </a:lnTo>
                  <a:lnTo>
                    <a:pt x="851" y="233"/>
                  </a:lnTo>
                  <a:lnTo>
                    <a:pt x="850" y="205"/>
                  </a:lnTo>
                  <a:lnTo>
                    <a:pt x="828" y="154"/>
                  </a:lnTo>
                  <a:lnTo>
                    <a:pt x="790" y="117"/>
                  </a:lnTo>
                  <a:lnTo>
                    <a:pt x="740" y="95"/>
                  </a:lnTo>
                  <a:lnTo>
                    <a:pt x="711" y="92"/>
                  </a:lnTo>
                  <a:close/>
                  <a:moveTo>
                    <a:pt x="757" y="1477"/>
                  </a:moveTo>
                  <a:lnTo>
                    <a:pt x="757" y="1487"/>
                  </a:lnTo>
                  <a:lnTo>
                    <a:pt x="750" y="1503"/>
                  </a:lnTo>
                  <a:lnTo>
                    <a:pt x="737" y="1516"/>
                  </a:lnTo>
                  <a:lnTo>
                    <a:pt x="721" y="1523"/>
                  </a:lnTo>
                  <a:lnTo>
                    <a:pt x="711" y="1525"/>
                  </a:lnTo>
                  <a:lnTo>
                    <a:pt x="140" y="1525"/>
                  </a:lnTo>
                  <a:lnTo>
                    <a:pt x="131" y="1523"/>
                  </a:lnTo>
                  <a:lnTo>
                    <a:pt x="114" y="1516"/>
                  </a:lnTo>
                  <a:lnTo>
                    <a:pt x="101" y="1503"/>
                  </a:lnTo>
                  <a:lnTo>
                    <a:pt x="94" y="1487"/>
                  </a:lnTo>
                  <a:lnTo>
                    <a:pt x="94" y="1477"/>
                  </a:lnTo>
                  <a:lnTo>
                    <a:pt x="94" y="233"/>
                  </a:lnTo>
                  <a:lnTo>
                    <a:pt x="94" y="223"/>
                  </a:lnTo>
                  <a:lnTo>
                    <a:pt x="101" y="206"/>
                  </a:lnTo>
                  <a:lnTo>
                    <a:pt x="114" y="194"/>
                  </a:lnTo>
                  <a:lnTo>
                    <a:pt x="131" y="187"/>
                  </a:lnTo>
                  <a:lnTo>
                    <a:pt x="140" y="186"/>
                  </a:lnTo>
                  <a:lnTo>
                    <a:pt x="711" y="186"/>
                  </a:lnTo>
                  <a:lnTo>
                    <a:pt x="721" y="187"/>
                  </a:lnTo>
                  <a:lnTo>
                    <a:pt x="737" y="194"/>
                  </a:lnTo>
                  <a:lnTo>
                    <a:pt x="750" y="206"/>
                  </a:lnTo>
                  <a:lnTo>
                    <a:pt x="757" y="223"/>
                  </a:lnTo>
                  <a:lnTo>
                    <a:pt x="757" y="233"/>
                  </a:lnTo>
                  <a:lnTo>
                    <a:pt x="757" y="1477"/>
                  </a:lnTo>
                  <a:close/>
                  <a:moveTo>
                    <a:pt x="707" y="1468"/>
                  </a:moveTo>
                  <a:lnTo>
                    <a:pt x="144" y="1468"/>
                  </a:lnTo>
                  <a:lnTo>
                    <a:pt x="144" y="1264"/>
                  </a:lnTo>
                  <a:lnTo>
                    <a:pt x="707" y="1264"/>
                  </a:lnTo>
                  <a:lnTo>
                    <a:pt x="707" y="1468"/>
                  </a:lnTo>
                  <a:close/>
                  <a:moveTo>
                    <a:pt x="707" y="1213"/>
                  </a:moveTo>
                  <a:lnTo>
                    <a:pt x="144" y="1213"/>
                  </a:lnTo>
                  <a:lnTo>
                    <a:pt x="144" y="1009"/>
                  </a:lnTo>
                  <a:lnTo>
                    <a:pt x="707" y="1009"/>
                  </a:lnTo>
                  <a:lnTo>
                    <a:pt x="707" y="1213"/>
                  </a:lnTo>
                  <a:close/>
                  <a:moveTo>
                    <a:pt x="707" y="958"/>
                  </a:moveTo>
                  <a:lnTo>
                    <a:pt x="144" y="958"/>
                  </a:lnTo>
                  <a:lnTo>
                    <a:pt x="144" y="754"/>
                  </a:lnTo>
                  <a:lnTo>
                    <a:pt x="707" y="754"/>
                  </a:lnTo>
                  <a:lnTo>
                    <a:pt x="707" y="958"/>
                  </a:lnTo>
                  <a:close/>
                  <a:moveTo>
                    <a:pt x="707" y="703"/>
                  </a:moveTo>
                  <a:lnTo>
                    <a:pt x="144" y="703"/>
                  </a:lnTo>
                  <a:lnTo>
                    <a:pt x="144" y="499"/>
                  </a:lnTo>
                  <a:lnTo>
                    <a:pt x="707" y="499"/>
                  </a:lnTo>
                  <a:lnTo>
                    <a:pt x="707" y="703"/>
                  </a:lnTo>
                  <a:close/>
                  <a:moveTo>
                    <a:pt x="707" y="448"/>
                  </a:moveTo>
                  <a:lnTo>
                    <a:pt x="144" y="448"/>
                  </a:lnTo>
                  <a:lnTo>
                    <a:pt x="144" y="243"/>
                  </a:lnTo>
                  <a:lnTo>
                    <a:pt x="707" y="243"/>
                  </a:lnTo>
                  <a:lnTo>
                    <a:pt x="707" y="4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9" name="직사각형 18">
              <a:extLst>
                <a:ext uri="{FF2B5EF4-FFF2-40B4-BE49-F238E27FC236}">
                  <a16:creationId xmlns:a16="http://schemas.microsoft.com/office/drawing/2014/main" id="{6DF798E9-499E-4644-9663-417F9AF7C611}"/>
                </a:ext>
              </a:extLst>
            </p:cNvPr>
            <p:cNvSpPr/>
            <p:nvPr/>
          </p:nvSpPr>
          <p:spPr>
            <a:xfrm>
              <a:off x="11072725" y="48845"/>
              <a:ext cx="439544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sz="800" kern="0" dirty="0">
                  <a:solidFill>
                    <a:prstClr val="white"/>
                  </a:solidFill>
                </a:rPr>
                <a:t>100%</a:t>
              </a:r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20" name="직사각형 19">
              <a:extLst>
                <a:ext uri="{FF2B5EF4-FFF2-40B4-BE49-F238E27FC236}">
                  <a16:creationId xmlns:a16="http://schemas.microsoft.com/office/drawing/2014/main" id="{4C39626D-8C13-49DF-8026-442CFE3C630E}"/>
                </a:ext>
              </a:extLst>
            </p:cNvPr>
            <p:cNvSpPr/>
            <p:nvPr/>
          </p:nvSpPr>
          <p:spPr>
            <a:xfrm>
              <a:off x="5835134" y="38100"/>
              <a:ext cx="566181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sz="800" kern="0" dirty="0">
                  <a:solidFill>
                    <a:prstClr val="white"/>
                  </a:solidFill>
                </a:rPr>
                <a:t>2:00 PM</a:t>
              </a:r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21" name="Freeform 26">
              <a:extLst>
                <a:ext uri="{FF2B5EF4-FFF2-40B4-BE49-F238E27FC236}">
                  <a16:creationId xmlns:a16="http://schemas.microsoft.com/office/drawing/2014/main" id="{C2C87A62-8259-400F-B342-678157F8D45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15822" y="75560"/>
              <a:ext cx="179805" cy="140525"/>
            </a:xfrm>
            <a:custGeom>
              <a:avLst/>
              <a:gdLst>
                <a:gd name="T0" fmla="*/ 2528 w 5492"/>
                <a:gd name="T1" fmla="*/ 3685 h 4293"/>
                <a:gd name="T2" fmla="*/ 2403 w 5492"/>
                <a:gd name="T3" fmla="*/ 3950 h 4293"/>
                <a:gd name="T4" fmla="*/ 2527 w 5492"/>
                <a:gd name="T5" fmla="*/ 4215 h 4293"/>
                <a:gd name="T6" fmla="*/ 2783 w 5492"/>
                <a:gd name="T7" fmla="*/ 4293 h 4293"/>
                <a:gd name="T8" fmla="*/ 3051 w 5492"/>
                <a:gd name="T9" fmla="*/ 4114 h 4293"/>
                <a:gd name="T10" fmla="*/ 3077 w 5492"/>
                <a:gd name="T11" fmla="*/ 3848 h 4293"/>
                <a:gd name="T12" fmla="*/ 2849 w 5492"/>
                <a:gd name="T13" fmla="*/ 3622 h 4293"/>
                <a:gd name="T14" fmla="*/ 5194 w 5492"/>
                <a:gd name="T15" fmla="*/ 852 h 4293"/>
                <a:gd name="T16" fmla="*/ 4431 w 5492"/>
                <a:gd name="T17" fmla="*/ 373 h 4293"/>
                <a:gd name="T18" fmla="*/ 3574 w 5492"/>
                <a:gd name="T19" fmla="*/ 85 h 4293"/>
                <a:gd name="T20" fmla="*/ 2746 w 5492"/>
                <a:gd name="T21" fmla="*/ 0 h 4293"/>
                <a:gd name="T22" fmla="*/ 1919 w 5492"/>
                <a:gd name="T23" fmla="*/ 85 h 4293"/>
                <a:gd name="T24" fmla="*/ 1060 w 5492"/>
                <a:gd name="T25" fmla="*/ 373 h 4293"/>
                <a:gd name="T26" fmla="*/ 299 w 5492"/>
                <a:gd name="T27" fmla="*/ 852 h 4293"/>
                <a:gd name="T28" fmla="*/ 12 w 5492"/>
                <a:gd name="T29" fmla="*/ 1157 h 4293"/>
                <a:gd name="T30" fmla="*/ 71 w 5492"/>
                <a:gd name="T31" fmla="*/ 1432 h 4293"/>
                <a:gd name="T32" fmla="*/ 288 w 5492"/>
                <a:gd name="T33" fmla="*/ 1543 h 4293"/>
                <a:gd name="T34" fmla="*/ 522 w 5492"/>
                <a:gd name="T35" fmla="*/ 1477 h 4293"/>
                <a:gd name="T36" fmla="*/ 958 w 5492"/>
                <a:gd name="T37" fmla="*/ 1134 h 4293"/>
                <a:gd name="T38" fmla="*/ 1625 w 5492"/>
                <a:gd name="T39" fmla="*/ 813 h 4293"/>
                <a:gd name="T40" fmla="*/ 2746 w 5492"/>
                <a:gd name="T41" fmla="*/ 633 h 4293"/>
                <a:gd name="T42" fmla="*/ 3868 w 5492"/>
                <a:gd name="T43" fmla="*/ 813 h 4293"/>
                <a:gd name="T44" fmla="*/ 4534 w 5492"/>
                <a:gd name="T45" fmla="*/ 1134 h 4293"/>
                <a:gd name="T46" fmla="*/ 4969 w 5492"/>
                <a:gd name="T47" fmla="*/ 1477 h 4293"/>
                <a:gd name="T48" fmla="*/ 5263 w 5492"/>
                <a:gd name="T49" fmla="*/ 1532 h 4293"/>
                <a:gd name="T50" fmla="*/ 5456 w 5492"/>
                <a:gd name="T51" fmla="*/ 1383 h 4293"/>
                <a:gd name="T52" fmla="*/ 5456 w 5492"/>
                <a:gd name="T53" fmla="*/ 1102 h 4293"/>
                <a:gd name="T54" fmla="*/ 2332 w 5492"/>
                <a:gd name="T55" fmla="*/ 1230 h 4293"/>
                <a:gd name="T56" fmla="*/ 1094 w 5492"/>
                <a:gd name="T57" fmla="*/ 1739 h 4293"/>
                <a:gd name="T58" fmla="*/ 698 w 5492"/>
                <a:gd name="T59" fmla="*/ 2148 h 4293"/>
                <a:gd name="T60" fmla="*/ 759 w 5492"/>
                <a:gd name="T61" fmla="*/ 2452 h 4293"/>
                <a:gd name="T62" fmla="*/ 987 w 5492"/>
                <a:gd name="T63" fmla="*/ 2574 h 4293"/>
                <a:gd name="T64" fmla="*/ 1230 w 5492"/>
                <a:gd name="T65" fmla="*/ 2501 h 4293"/>
                <a:gd name="T66" fmla="*/ 1844 w 5492"/>
                <a:gd name="T67" fmla="*/ 2056 h 4293"/>
                <a:gd name="T68" fmla="*/ 2743 w 5492"/>
                <a:gd name="T69" fmla="*/ 1844 h 4293"/>
                <a:gd name="T70" fmla="*/ 3643 w 5492"/>
                <a:gd name="T71" fmla="*/ 2056 h 4293"/>
                <a:gd name="T72" fmla="*/ 4255 w 5492"/>
                <a:gd name="T73" fmla="*/ 2501 h 4293"/>
                <a:gd name="T74" fmla="*/ 4562 w 5492"/>
                <a:gd name="T75" fmla="*/ 2561 h 4293"/>
                <a:gd name="T76" fmla="*/ 4763 w 5492"/>
                <a:gd name="T77" fmla="*/ 2397 h 4293"/>
                <a:gd name="T78" fmla="*/ 4763 w 5492"/>
                <a:gd name="T79" fmla="*/ 2088 h 4293"/>
                <a:gd name="T80" fmla="*/ 4167 w 5492"/>
                <a:gd name="T81" fmla="*/ 1589 h 4293"/>
                <a:gd name="T82" fmla="*/ 2881 w 5492"/>
                <a:gd name="T83" fmla="*/ 1203 h 4293"/>
                <a:gd name="T84" fmla="*/ 2362 w 5492"/>
                <a:gd name="T85" fmla="*/ 2451 h 4293"/>
                <a:gd name="T86" fmla="*/ 1694 w 5492"/>
                <a:gd name="T87" fmla="*/ 2819 h 4293"/>
                <a:gd name="T88" fmla="*/ 1546 w 5492"/>
                <a:gd name="T89" fmla="*/ 3074 h 4293"/>
                <a:gd name="T90" fmla="*/ 1637 w 5492"/>
                <a:gd name="T91" fmla="*/ 3334 h 4293"/>
                <a:gd name="T92" fmla="*/ 1860 w 5492"/>
                <a:gd name="T93" fmla="*/ 3429 h 4293"/>
                <a:gd name="T94" fmla="*/ 2082 w 5492"/>
                <a:gd name="T95" fmla="*/ 3334 h 4293"/>
                <a:gd name="T96" fmla="*/ 2429 w 5492"/>
                <a:gd name="T97" fmla="*/ 3100 h 4293"/>
                <a:gd name="T98" fmla="*/ 2793 w 5492"/>
                <a:gd name="T99" fmla="*/ 3040 h 4293"/>
                <a:gd name="T100" fmla="*/ 3228 w 5492"/>
                <a:gd name="T101" fmla="*/ 3184 h 4293"/>
                <a:gd name="T102" fmla="*/ 3487 w 5492"/>
                <a:gd name="T103" fmla="*/ 3393 h 4293"/>
                <a:gd name="T104" fmla="*/ 3780 w 5492"/>
                <a:gd name="T105" fmla="*/ 3393 h 4293"/>
                <a:gd name="T106" fmla="*/ 3934 w 5492"/>
                <a:gd name="T107" fmla="*/ 3197 h 4293"/>
                <a:gd name="T108" fmla="*/ 3878 w 5492"/>
                <a:gd name="T109" fmla="*/ 2900 h 4293"/>
                <a:gd name="T110" fmla="*/ 3417 w 5492"/>
                <a:gd name="T111" fmla="*/ 2556 h 4293"/>
                <a:gd name="T112" fmla="*/ 2746 w 5492"/>
                <a:gd name="T113" fmla="*/ 2403 h 4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492" h="4293">
                  <a:moveTo>
                    <a:pt x="2747" y="3607"/>
                  </a:moveTo>
                  <a:lnTo>
                    <a:pt x="2711" y="3609"/>
                  </a:lnTo>
                  <a:lnTo>
                    <a:pt x="2645" y="3622"/>
                  </a:lnTo>
                  <a:lnTo>
                    <a:pt x="2583" y="3649"/>
                  </a:lnTo>
                  <a:lnTo>
                    <a:pt x="2528" y="3685"/>
                  </a:lnTo>
                  <a:lnTo>
                    <a:pt x="2481" y="3733"/>
                  </a:lnTo>
                  <a:lnTo>
                    <a:pt x="2443" y="3787"/>
                  </a:lnTo>
                  <a:lnTo>
                    <a:pt x="2417" y="3848"/>
                  </a:lnTo>
                  <a:lnTo>
                    <a:pt x="2403" y="3916"/>
                  </a:lnTo>
                  <a:lnTo>
                    <a:pt x="2403" y="3950"/>
                  </a:lnTo>
                  <a:lnTo>
                    <a:pt x="2403" y="3986"/>
                  </a:lnTo>
                  <a:lnTo>
                    <a:pt x="2417" y="4052"/>
                  </a:lnTo>
                  <a:lnTo>
                    <a:pt x="2443" y="4114"/>
                  </a:lnTo>
                  <a:lnTo>
                    <a:pt x="2481" y="4169"/>
                  </a:lnTo>
                  <a:lnTo>
                    <a:pt x="2527" y="4215"/>
                  </a:lnTo>
                  <a:lnTo>
                    <a:pt x="2583" y="4253"/>
                  </a:lnTo>
                  <a:lnTo>
                    <a:pt x="2645" y="4279"/>
                  </a:lnTo>
                  <a:lnTo>
                    <a:pt x="2711" y="4293"/>
                  </a:lnTo>
                  <a:lnTo>
                    <a:pt x="2747" y="4293"/>
                  </a:lnTo>
                  <a:lnTo>
                    <a:pt x="2783" y="4293"/>
                  </a:lnTo>
                  <a:lnTo>
                    <a:pt x="2849" y="4279"/>
                  </a:lnTo>
                  <a:lnTo>
                    <a:pt x="2911" y="4253"/>
                  </a:lnTo>
                  <a:lnTo>
                    <a:pt x="2966" y="4215"/>
                  </a:lnTo>
                  <a:lnTo>
                    <a:pt x="3013" y="4169"/>
                  </a:lnTo>
                  <a:lnTo>
                    <a:pt x="3051" y="4114"/>
                  </a:lnTo>
                  <a:lnTo>
                    <a:pt x="3077" y="4052"/>
                  </a:lnTo>
                  <a:lnTo>
                    <a:pt x="3090" y="3986"/>
                  </a:lnTo>
                  <a:lnTo>
                    <a:pt x="3091" y="3950"/>
                  </a:lnTo>
                  <a:lnTo>
                    <a:pt x="3090" y="3916"/>
                  </a:lnTo>
                  <a:lnTo>
                    <a:pt x="3077" y="3848"/>
                  </a:lnTo>
                  <a:lnTo>
                    <a:pt x="3051" y="3787"/>
                  </a:lnTo>
                  <a:lnTo>
                    <a:pt x="3013" y="3733"/>
                  </a:lnTo>
                  <a:lnTo>
                    <a:pt x="2966" y="3685"/>
                  </a:lnTo>
                  <a:lnTo>
                    <a:pt x="2911" y="3648"/>
                  </a:lnTo>
                  <a:lnTo>
                    <a:pt x="2849" y="3622"/>
                  </a:lnTo>
                  <a:lnTo>
                    <a:pt x="2783" y="3609"/>
                  </a:lnTo>
                  <a:lnTo>
                    <a:pt x="2747" y="3607"/>
                  </a:lnTo>
                  <a:close/>
                  <a:moveTo>
                    <a:pt x="5399" y="1030"/>
                  </a:moveTo>
                  <a:lnTo>
                    <a:pt x="5332" y="968"/>
                  </a:lnTo>
                  <a:lnTo>
                    <a:pt x="5194" y="852"/>
                  </a:lnTo>
                  <a:lnTo>
                    <a:pt x="5050" y="741"/>
                  </a:lnTo>
                  <a:lnTo>
                    <a:pt x="4902" y="638"/>
                  </a:lnTo>
                  <a:lnTo>
                    <a:pt x="4749" y="542"/>
                  </a:lnTo>
                  <a:lnTo>
                    <a:pt x="4592" y="454"/>
                  </a:lnTo>
                  <a:lnTo>
                    <a:pt x="4431" y="373"/>
                  </a:lnTo>
                  <a:lnTo>
                    <a:pt x="4266" y="300"/>
                  </a:lnTo>
                  <a:lnTo>
                    <a:pt x="4098" y="235"/>
                  </a:lnTo>
                  <a:lnTo>
                    <a:pt x="3927" y="178"/>
                  </a:lnTo>
                  <a:lnTo>
                    <a:pt x="3751" y="127"/>
                  </a:lnTo>
                  <a:lnTo>
                    <a:pt x="3574" y="85"/>
                  </a:lnTo>
                  <a:lnTo>
                    <a:pt x="3394" y="52"/>
                  </a:lnTo>
                  <a:lnTo>
                    <a:pt x="3211" y="26"/>
                  </a:lnTo>
                  <a:lnTo>
                    <a:pt x="3026" y="10"/>
                  </a:lnTo>
                  <a:lnTo>
                    <a:pt x="2839" y="2"/>
                  </a:lnTo>
                  <a:lnTo>
                    <a:pt x="2746" y="0"/>
                  </a:lnTo>
                  <a:lnTo>
                    <a:pt x="2652" y="2"/>
                  </a:lnTo>
                  <a:lnTo>
                    <a:pt x="2466" y="10"/>
                  </a:lnTo>
                  <a:lnTo>
                    <a:pt x="2282" y="26"/>
                  </a:lnTo>
                  <a:lnTo>
                    <a:pt x="2099" y="52"/>
                  </a:lnTo>
                  <a:lnTo>
                    <a:pt x="1919" y="85"/>
                  </a:lnTo>
                  <a:lnTo>
                    <a:pt x="1740" y="127"/>
                  </a:lnTo>
                  <a:lnTo>
                    <a:pt x="1566" y="178"/>
                  </a:lnTo>
                  <a:lnTo>
                    <a:pt x="1395" y="235"/>
                  </a:lnTo>
                  <a:lnTo>
                    <a:pt x="1226" y="300"/>
                  </a:lnTo>
                  <a:lnTo>
                    <a:pt x="1060" y="373"/>
                  </a:lnTo>
                  <a:lnTo>
                    <a:pt x="899" y="454"/>
                  </a:lnTo>
                  <a:lnTo>
                    <a:pt x="742" y="542"/>
                  </a:lnTo>
                  <a:lnTo>
                    <a:pt x="590" y="638"/>
                  </a:lnTo>
                  <a:lnTo>
                    <a:pt x="441" y="741"/>
                  </a:lnTo>
                  <a:lnTo>
                    <a:pt x="299" y="852"/>
                  </a:lnTo>
                  <a:lnTo>
                    <a:pt x="160" y="970"/>
                  </a:lnTo>
                  <a:lnTo>
                    <a:pt x="93" y="1030"/>
                  </a:lnTo>
                  <a:lnTo>
                    <a:pt x="71" y="1053"/>
                  </a:lnTo>
                  <a:lnTo>
                    <a:pt x="35" y="1104"/>
                  </a:lnTo>
                  <a:lnTo>
                    <a:pt x="12" y="1157"/>
                  </a:lnTo>
                  <a:lnTo>
                    <a:pt x="0" y="1215"/>
                  </a:lnTo>
                  <a:lnTo>
                    <a:pt x="0" y="1272"/>
                  </a:lnTo>
                  <a:lnTo>
                    <a:pt x="12" y="1328"/>
                  </a:lnTo>
                  <a:lnTo>
                    <a:pt x="35" y="1383"/>
                  </a:lnTo>
                  <a:lnTo>
                    <a:pt x="71" y="1432"/>
                  </a:lnTo>
                  <a:lnTo>
                    <a:pt x="93" y="1455"/>
                  </a:lnTo>
                  <a:lnTo>
                    <a:pt x="117" y="1477"/>
                  </a:lnTo>
                  <a:lnTo>
                    <a:pt x="170" y="1510"/>
                  </a:lnTo>
                  <a:lnTo>
                    <a:pt x="228" y="1532"/>
                  </a:lnTo>
                  <a:lnTo>
                    <a:pt x="288" y="1543"/>
                  </a:lnTo>
                  <a:lnTo>
                    <a:pt x="319" y="1543"/>
                  </a:lnTo>
                  <a:lnTo>
                    <a:pt x="350" y="1543"/>
                  </a:lnTo>
                  <a:lnTo>
                    <a:pt x="411" y="1532"/>
                  </a:lnTo>
                  <a:lnTo>
                    <a:pt x="469" y="1510"/>
                  </a:lnTo>
                  <a:lnTo>
                    <a:pt x="522" y="1477"/>
                  </a:lnTo>
                  <a:lnTo>
                    <a:pt x="546" y="1455"/>
                  </a:lnTo>
                  <a:lnTo>
                    <a:pt x="601" y="1405"/>
                  </a:lnTo>
                  <a:lnTo>
                    <a:pt x="716" y="1308"/>
                  </a:lnTo>
                  <a:lnTo>
                    <a:pt x="834" y="1218"/>
                  </a:lnTo>
                  <a:lnTo>
                    <a:pt x="958" y="1134"/>
                  </a:lnTo>
                  <a:lnTo>
                    <a:pt x="1085" y="1056"/>
                  </a:lnTo>
                  <a:lnTo>
                    <a:pt x="1215" y="986"/>
                  </a:lnTo>
                  <a:lnTo>
                    <a:pt x="1349" y="922"/>
                  </a:lnTo>
                  <a:lnTo>
                    <a:pt x="1485" y="865"/>
                  </a:lnTo>
                  <a:lnTo>
                    <a:pt x="1625" y="813"/>
                  </a:lnTo>
                  <a:lnTo>
                    <a:pt x="1768" y="768"/>
                  </a:lnTo>
                  <a:lnTo>
                    <a:pt x="1985" y="712"/>
                  </a:lnTo>
                  <a:lnTo>
                    <a:pt x="2285" y="662"/>
                  </a:lnTo>
                  <a:lnTo>
                    <a:pt x="2590" y="636"/>
                  </a:lnTo>
                  <a:lnTo>
                    <a:pt x="2746" y="633"/>
                  </a:lnTo>
                  <a:lnTo>
                    <a:pt x="2901" y="636"/>
                  </a:lnTo>
                  <a:lnTo>
                    <a:pt x="3208" y="662"/>
                  </a:lnTo>
                  <a:lnTo>
                    <a:pt x="3506" y="712"/>
                  </a:lnTo>
                  <a:lnTo>
                    <a:pt x="3725" y="768"/>
                  </a:lnTo>
                  <a:lnTo>
                    <a:pt x="3868" y="813"/>
                  </a:lnTo>
                  <a:lnTo>
                    <a:pt x="4007" y="865"/>
                  </a:lnTo>
                  <a:lnTo>
                    <a:pt x="4144" y="922"/>
                  </a:lnTo>
                  <a:lnTo>
                    <a:pt x="4277" y="986"/>
                  </a:lnTo>
                  <a:lnTo>
                    <a:pt x="4408" y="1056"/>
                  </a:lnTo>
                  <a:lnTo>
                    <a:pt x="4534" y="1134"/>
                  </a:lnTo>
                  <a:lnTo>
                    <a:pt x="4657" y="1218"/>
                  </a:lnTo>
                  <a:lnTo>
                    <a:pt x="4776" y="1307"/>
                  </a:lnTo>
                  <a:lnTo>
                    <a:pt x="4890" y="1403"/>
                  </a:lnTo>
                  <a:lnTo>
                    <a:pt x="4946" y="1455"/>
                  </a:lnTo>
                  <a:lnTo>
                    <a:pt x="4969" y="1477"/>
                  </a:lnTo>
                  <a:lnTo>
                    <a:pt x="5023" y="1509"/>
                  </a:lnTo>
                  <a:lnTo>
                    <a:pt x="5082" y="1532"/>
                  </a:lnTo>
                  <a:lnTo>
                    <a:pt x="5142" y="1542"/>
                  </a:lnTo>
                  <a:lnTo>
                    <a:pt x="5203" y="1542"/>
                  </a:lnTo>
                  <a:lnTo>
                    <a:pt x="5263" y="1532"/>
                  </a:lnTo>
                  <a:lnTo>
                    <a:pt x="5322" y="1509"/>
                  </a:lnTo>
                  <a:lnTo>
                    <a:pt x="5375" y="1477"/>
                  </a:lnTo>
                  <a:lnTo>
                    <a:pt x="5399" y="1455"/>
                  </a:lnTo>
                  <a:lnTo>
                    <a:pt x="5422" y="1432"/>
                  </a:lnTo>
                  <a:lnTo>
                    <a:pt x="5456" y="1383"/>
                  </a:lnTo>
                  <a:lnTo>
                    <a:pt x="5481" y="1328"/>
                  </a:lnTo>
                  <a:lnTo>
                    <a:pt x="5492" y="1272"/>
                  </a:lnTo>
                  <a:lnTo>
                    <a:pt x="5492" y="1215"/>
                  </a:lnTo>
                  <a:lnTo>
                    <a:pt x="5481" y="1157"/>
                  </a:lnTo>
                  <a:lnTo>
                    <a:pt x="5456" y="1102"/>
                  </a:lnTo>
                  <a:lnTo>
                    <a:pt x="5422" y="1053"/>
                  </a:lnTo>
                  <a:lnTo>
                    <a:pt x="5399" y="1030"/>
                  </a:lnTo>
                  <a:close/>
                  <a:moveTo>
                    <a:pt x="2743" y="1202"/>
                  </a:moveTo>
                  <a:lnTo>
                    <a:pt x="2604" y="1203"/>
                  </a:lnTo>
                  <a:lnTo>
                    <a:pt x="2332" y="1230"/>
                  </a:lnTo>
                  <a:lnTo>
                    <a:pt x="2066" y="1282"/>
                  </a:lnTo>
                  <a:lnTo>
                    <a:pt x="1807" y="1360"/>
                  </a:lnTo>
                  <a:lnTo>
                    <a:pt x="1557" y="1462"/>
                  </a:lnTo>
                  <a:lnTo>
                    <a:pt x="1320" y="1589"/>
                  </a:lnTo>
                  <a:lnTo>
                    <a:pt x="1094" y="1739"/>
                  </a:lnTo>
                  <a:lnTo>
                    <a:pt x="882" y="1912"/>
                  </a:lnTo>
                  <a:lnTo>
                    <a:pt x="782" y="2008"/>
                  </a:lnTo>
                  <a:lnTo>
                    <a:pt x="759" y="2033"/>
                  </a:lnTo>
                  <a:lnTo>
                    <a:pt x="722" y="2088"/>
                  </a:lnTo>
                  <a:lnTo>
                    <a:pt x="698" y="2148"/>
                  </a:lnTo>
                  <a:lnTo>
                    <a:pt x="686" y="2211"/>
                  </a:lnTo>
                  <a:lnTo>
                    <a:pt x="686" y="2275"/>
                  </a:lnTo>
                  <a:lnTo>
                    <a:pt x="698" y="2337"/>
                  </a:lnTo>
                  <a:lnTo>
                    <a:pt x="722" y="2397"/>
                  </a:lnTo>
                  <a:lnTo>
                    <a:pt x="759" y="2452"/>
                  </a:lnTo>
                  <a:lnTo>
                    <a:pt x="782" y="2478"/>
                  </a:lnTo>
                  <a:lnTo>
                    <a:pt x="808" y="2501"/>
                  </a:lnTo>
                  <a:lnTo>
                    <a:pt x="863" y="2537"/>
                  </a:lnTo>
                  <a:lnTo>
                    <a:pt x="924" y="2561"/>
                  </a:lnTo>
                  <a:lnTo>
                    <a:pt x="987" y="2574"/>
                  </a:lnTo>
                  <a:lnTo>
                    <a:pt x="1019" y="2576"/>
                  </a:lnTo>
                  <a:lnTo>
                    <a:pt x="1052" y="2574"/>
                  </a:lnTo>
                  <a:lnTo>
                    <a:pt x="1115" y="2561"/>
                  </a:lnTo>
                  <a:lnTo>
                    <a:pt x="1176" y="2537"/>
                  </a:lnTo>
                  <a:lnTo>
                    <a:pt x="1230" y="2501"/>
                  </a:lnTo>
                  <a:lnTo>
                    <a:pt x="1256" y="2478"/>
                  </a:lnTo>
                  <a:lnTo>
                    <a:pt x="1331" y="2404"/>
                  </a:lnTo>
                  <a:lnTo>
                    <a:pt x="1493" y="2272"/>
                  </a:lnTo>
                  <a:lnTo>
                    <a:pt x="1664" y="2155"/>
                  </a:lnTo>
                  <a:lnTo>
                    <a:pt x="1844" y="2056"/>
                  </a:lnTo>
                  <a:lnTo>
                    <a:pt x="2033" y="1974"/>
                  </a:lnTo>
                  <a:lnTo>
                    <a:pt x="2229" y="1910"/>
                  </a:lnTo>
                  <a:lnTo>
                    <a:pt x="2432" y="1869"/>
                  </a:lnTo>
                  <a:lnTo>
                    <a:pt x="2638" y="1847"/>
                  </a:lnTo>
                  <a:lnTo>
                    <a:pt x="2743" y="1844"/>
                  </a:lnTo>
                  <a:lnTo>
                    <a:pt x="2848" y="1847"/>
                  </a:lnTo>
                  <a:lnTo>
                    <a:pt x="3055" y="1869"/>
                  </a:lnTo>
                  <a:lnTo>
                    <a:pt x="3257" y="1910"/>
                  </a:lnTo>
                  <a:lnTo>
                    <a:pt x="3453" y="1974"/>
                  </a:lnTo>
                  <a:lnTo>
                    <a:pt x="3643" y="2056"/>
                  </a:lnTo>
                  <a:lnTo>
                    <a:pt x="3823" y="2155"/>
                  </a:lnTo>
                  <a:lnTo>
                    <a:pt x="3994" y="2272"/>
                  </a:lnTo>
                  <a:lnTo>
                    <a:pt x="4154" y="2404"/>
                  </a:lnTo>
                  <a:lnTo>
                    <a:pt x="4230" y="2478"/>
                  </a:lnTo>
                  <a:lnTo>
                    <a:pt x="4255" y="2501"/>
                  </a:lnTo>
                  <a:lnTo>
                    <a:pt x="4311" y="2537"/>
                  </a:lnTo>
                  <a:lnTo>
                    <a:pt x="4372" y="2561"/>
                  </a:lnTo>
                  <a:lnTo>
                    <a:pt x="4435" y="2574"/>
                  </a:lnTo>
                  <a:lnTo>
                    <a:pt x="4500" y="2574"/>
                  </a:lnTo>
                  <a:lnTo>
                    <a:pt x="4562" y="2561"/>
                  </a:lnTo>
                  <a:lnTo>
                    <a:pt x="4622" y="2537"/>
                  </a:lnTo>
                  <a:lnTo>
                    <a:pt x="4678" y="2501"/>
                  </a:lnTo>
                  <a:lnTo>
                    <a:pt x="4703" y="2478"/>
                  </a:lnTo>
                  <a:lnTo>
                    <a:pt x="4727" y="2452"/>
                  </a:lnTo>
                  <a:lnTo>
                    <a:pt x="4763" y="2397"/>
                  </a:lnTo>
                  <a:lnTo>
                    <a:pt x="4788" y="2337"/>
                  </a:lnTo>
                  <a:lnTo>
                    <a:pt x="4801" y="2275"/>
                  </a:lnTo>
                  <a:lnTo>
                    <a:pt x="4801" y="2211"/>
                  </a:lnTo>
                  <a:lnTo>
                    <a:pt x="4788" y="2148"/>
                  </a:lnTo>
                  <a:lnTo>
                    <a:pt x="4763" y="2088"/>
                  </a:lnTo>
                  <a:lnTo>
                    <a:pt x="4727" y="2033"/>
                  </a:lnTo>
                  <a:lnTo>
                    <a:pt x="4703" y="2008"/>
                  </a:lnTo>
                  <a:lnTo>
                    <a:pt x="4603" y="1912"/>
                  </a:lnTo>
                  <a:lnTo>
                    <a:pt x="4392" y="1739"/>
                  </a:lnTo>
                  <a:lnTo>
                    <a:pt x="4167" y="1589"/>
                  </a:lnTo>
                  <a:lnTo>
                    <a:pt x="3928" y="1462"/>
                  </a:lnTo>
                  <a:lnTo>
                    <a:pt x="3679" y="1360"/>
                  </a:lnTo>
                  <a:lnTo>
                    <a:pt x="3421" y="1282"/>
                  </a:lnTo>
                  <a:lnTo>
                    <a:pt x="3155" y="1230"/>
                  </a:lnTo>
                  <a:lnTo>
                    <a:pt x="2881" y="1203"/>
                  </a:lnTo>
                  <a:lnTo>
                    <a:pt x="2743" y="1202"/>
                  </a:lnTo>
                  <a:close/>
                  <a:moveTo>
                    <a:pt x="2746" y="2403"/>
                  </a:moveTo>
                  <a:lnTo>
                    <a:pt x="2668" y="2404"/>
                  </a:lnTo>
                  <a:lnTo>
                    <a:pt x="2514" y="2420"/>
                  </a:lnTo>
                  <a:lnTo>
                    <a:pt x="2362" y="2451"/>
                  </a:lnTo>
                  <a:lnTo>
                    <a:pt x="2217" y="2497"/>
                  </a:lnTo>
                  <a:lnTo>
                    <a:pt x="2076" y="2556"/>
                  </a:lnTo>
                  <a:lnTo>
                    <a:pt x="1940" y="2631"/>
                  </a:lnTo>
                  <a:lnTo>
                    <a:pt x="1814" y="2719"/>
                  </a:lnTo>
                  <a:lnTo>
                    <a:pt x="1694" y="2819"/>
                  </a:lnTo>
                  <a:lnTo>
                    <a:pt x="1637" y="2876"/>
                  </a:lnTo>
                  <a:lnTo>
                    <a:pt x="1615" y="2900"/>
                  </a:lnTo>
                  <a:lnTo>
                    <a:pt x="1580" y="2955"/>
                  </a:lnTo>
                  <a:lnTo>
                    <a:pt x="1557" y="3012"/>
                  </a:lnTo>
                  <a:lnTo>
                    <a:pt x="1546" y="3074"/>
                  </a:lnTo>
                  <a:lnTo>
                    <a:pt x="1546" y="3136"/>
                  </a:lnTo>
                  <a:lnTo>
                    <a:pt x="1557" y="3197"/>
                  </a:lnTo>
                  <a:lnTo>
                    <a:pt x="1580" y="3256"/>
                  </a:lnTo>
                  <a:lnTo>
                    <a:pt x="1615" y="3309"/>
                  </a:lnTo>
                  <a:lnTo>
                    <a:pt x="1637" y="3334"/>
                  </a:lnTo>
                  <a:lnTo>
                    <a:pt x="1661" y="3357"/>
                  </a:lnTo>
                  <a:lnTo>
                    <a:pt x="1713" y="3393"/>
                  </a:lnTo>
                  <a:lnTo>
                    <a:pt x="1769" y="3416"/>
                  </a:lnTo>
                  <a:lnTo>
                    <a:pt x="1830" y="3427"/>
                  </a:lnTo>
                  <a:lnTo>
                    <a:pt x="1860" y="3429"/>
                  </a:lnTo>
                  <a:lnTo>
                    <a:pt x="1890" y="3427"/>
                  </a:lnTo>
                  <a:lnTo>
                    <a:pt x="1949" y="3416"/>
                  </a:lnTo>
                  <a:lnTo>
                    <a:pt x="2005" y="3393"/>
                  </a:lnTo>
                  <a:lnTo>
                    <a:pt x="2057" y="3357"/>
                  </a:lnTo>
                  <a:lnTo>
                    <a:pt x="2082" y="3334"/>
                  </a:lnTo>
                  <a:lnTo>
                    <a:pt x="2115" y="3300"/>
                  </a:lnTo>
                  <a:lnTo>
                    <a:pt x="2187" y="3239"/>
                  </a:lnTo>
                  <a:lnTo>
                    <a:pt x="2263" y="3184"/>
                  </a:lnTo>
                  <a:lnTo>
                    <a:pt x="2344" y="3138"/>
                  </a:lnTo>
                  <a:lnTo>
                    <a:pt x="2429" y="3100"/>
                  </a:lnTo>
                  <a:lnTo>
                    <a:pt x="2517" y="3070"/>
                  </a:lnTo>
                  <a:lnTo>
                    <a:pt x="2607" y="3051"/>
                  </a:lnTo>
                  <a:lnTo>
                    <a:pt x="2699" y="3041"/>
                  </a:lnTo>
                  <a:lnTo>
                    <a:pt x="2746" y="3040"/>
                  </a:lnTo>
                  <a:lnTo>
                    <a:pt x="2793" y="3040"/>
                  </a:lnTo>
                  <a:lnTo>
                    <a:pt x="2885" y="3051"/>
                  </a:lnTo>
                  <a:lnTo>
                    <a:pt x="2976" y="3070"/>
                  </a:lnTo>
                  <a:lnTo>
                    <a:pt x="3064" y="3100"/>
                  </a:lnTo>
                  <a:lnTo>
                    <a:pt x="3147" y="3138"/>
                  </a:lnTo>
                  <a:lnTo>
                    <a:pt x="3228" y="3184"/>
                  </a:lnTo>
                  <a:lnTo>
                    <a:pt x="3304" y="3239"/>
                  </a:lnTo>
                  <a:lnTo>
                    <a:pt x="3376" y="3300"/>
                  </a:lnTo>
                  <a:lnTo>
                    <a:pt x="3411" y="3334"/>
                  </a:lnTo>
                  <a:lnTo>
                    <a:pt x="3434" y="3357"/>
                  </a:lnTo>
                  <a:lnTo>
                    <a:pt x="3487" y="3393"/>
                  </a:lnTo>
                  <a:lnTo>
                    <a:pt x="3543" y="3416"/>
                  </a:lnTo>
                  <a:lnTo>
                    <a:pt x="3603" y="3427"/>
                  </a:lnTo>
                  <a:lnTo>
                    <a:pt x="3663" y="3427"/>
                  </a:lnTo>
                  <a:lnTo>
                    <a:pt x="3722" y="3416"/>
                  </a:lnTo>
                  <a:lnTo>
                    <a:pt x="3780" y="3393"/>
                  </a:lnTo>
                  <a:lnTo>
                    <a:pt x="3832" y="3357"/>
                  </a:lnTo>
                  <a:lnTo>
                    <a:pt x="3855" y="3334"/>
                  </a:lnTo>
                  <a:lnTo>
                    <a:pt x="3878" y="3309"/>
                  </a:lnTo>
                  <a:lnTo>
                    <a:pt x="3912" y="3256"/>
                  </a:lnTo>
                  <a:lnTo>
                    <a:pt x="3934" y="3197"/>
                  </a:lnTo>
                  <a:lnTo>
                    <a:pt x="3945" y="3136"/>
                  </a:lnTo>
                  <a:lnTo>
                    <a:pt x="3945" y="3074"/>
                  </a:lnTo>
                  <a:lnTo>
                    <a:pt x="3934" y="3012"/>
                  </a:lnTo>
                  <a:lnTo>
                    <a:pt x="3912" y="2955"/>
                  </a:lnTo>
                  <a:lnTo>
                    <a:pt x="3878" y="2900"/>
                  </a:lnTo>
                  <a:lnTo>
                    <a:pt x="3855" y="2876"/>
                  </a:lnTo>
                  <a:lnTo>
                    <a:pt x="3798" y="2819"/>
                  </a:lnTo>
                  <a:lnTo>
                    <a:pt x="3679" y="2719"/>
                  </a:lnTo>
                  <a:lnTo>
                    <a:pt x="3551" y="2631"/>
                  </a:lnTo>
                  <a:lnTo>
                    <a:pt x="3417" y="2556"/>
                  </a:lnTo>
                  <a:lnTo>
                    <a:pt x="3276" y="2497"/>
                  </a:lnTo>
                  <a:lnTo>
                    <a:pt x="3130" y="2451"/>
                  </a:lnTo>
                  <a:lnTo>
                    <a:pt x="2979" y="2420"/>
                  </a:lnTo>
                  <a:lnTo>
                    <a:pt x="2825" y="2404"/>
                  </a:lnTo>
                  <a:lnTo>
                    <a:pt x="2746" y="240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2" name="직사각형 21">
              <a:extLst>
                <a:ext uri="{FF2B5EF4-FFF2-40B4-BE49-F238E27FC236}">
                  <a16:creationId xmlns:a16="http://schemas.microsoft.com/office/drawing/2014/main" id="{6E3DE68C-ECB8-47BC-8E23-C85C9945A48A}"/>
                </a:ext>
              </a:extLst>
            </p:cNvPr>
            <p:cNvSpPr/>
            <p:nvPr/>
          </p:nvSpPr>
          <p:spPr>
            <a:xfrm>
              <a:off x="416383" y="38100"/>
              <a:ext cx="596638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800" kern="0" dirty="0">
                  <a:solidFill>
                    <a:prstClr val="white"/>
                  </a:solidFill>
                </a:rPr>
                <a:t>PAPOZIP</a:t>
              </a:r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2" name="타원 1">
              <a:extLst>
                <a:ext uri="{FF2B5EF4-FFF2-40B4-BE49-F238E27FC236}">
                  <a16:creationId xmlns:a16="http://schemas.microsoft.com/office/drawing/2014/main" id="{C1B651BD-5EB8-4BD7-BCEB-66B3FAA3ED69}"/>
                </a:ext>
              </a:extLst>
            </p:cNvPr>
            <p:cNvSpPr/>
            <p:nvPr/>
          </p:nvSpPr>
          <p:spPr>
            <a:xfrm>
              <a:off x="439341" y="571441"/>
              <a:ext cx="434356" cy="434356"/>
            </a:xfrm>
            <a:prstGeom prst="ellipse">
              <a:avLst/>
            </a:prstGeom>
            <a:solidFill>
              <a:schemeClr val="bg1">
                <a:alpha val="10000"/>
              </a:schemeClr>
            </a:solidFill>
            <a:ln w="6350"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4" name="타원 23">
              <a:extLst>
                <a:ext uri="{FF2B5EF4-FFF2-40B4-BE49-F238E27FC236}">
                  <a16:creationId xmlns:a16="http://schemas.microsoft.com/office/drawing/2014/main" id="{515A874F-261E-4E60-88E8-BB9C10D6EBCD}"/>
                </a:ext>
              </a:extLst>
            </p:cNvPr>
            <p:cNvSpPr/>
            <p:nvPr/>
          </p:nvSpPr>
          <p:spPr>
            <a:xfrm>
              <a:off x="471583" y="608619"/>
              <a:ext cx="360000" cy="360000"/>
            </a:xfrm>
            <a:prstGeom prst="ellipse">
              <a:avLst/>
            </a:prstGeom>
            <a:solidFill>
              <a:schemeClr val="bg1">
                <a:alpha val="30000"/>
              </a:schemeClr>
            </a:solidFill>
            <a:ln w="6350">
              <a:solidFill>
                <a:schemeClr val="bg1">
                  <a:alpha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000" b="1" dirty="0">
                  <a:solidFill>
                    <a:prstClr val="white"/>
                  </a:solidFill>
                </a:rPr>
                <a:t>+</a:t>
              </a:r>
              <a:endParaRPr lang="ko-KR" altLang="en-US" sz="20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EB7D2EDE-C2C7-4A9F-9C27-2E620892534E}"/>
              </a:ext>
            </a:extLst>
          </p:cNvPr>
          <p:cNvSpPr txBox="1"/>
          <p:nvPr/>
        </p:nvSpPr>
        <p:spPr>
          <a:xfrm>
            <a:off x="936707" y="402520"/>
            <a:ext cx="8073639" cy="6553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en-US" altLang="ko-KR" sz="2800" b="1" i="1" kern="0" dirty="0">
                <a:solidFill>
                  <a:prstClr val="white"/>
                </a:solidFill>
                <a:effectLst>
                  <a:outerShdw blurRad="50800" dist="50800" dir="5400000" algn="ctr" rotWithShape="0">
                    <a:srgbClr val="00359D"/>
                  </a:outerShdw>
                </a:effectLst>
              </a:rPr>
              <a:t>PPT PRESENTATION </a:t>
            </a:r>
            <a:r>
              <a:rPr lang="en-US" altLang="ja-JP" sz="1000" kern="0" dirty="0">
                <a:solidFill>
                  <a:prstClr val="white">
                    <a:lumMod val="75000"/>
                  </a:prstClr>
                </a:solidFill>
                <a:effectLst>
                  <a:outerShdw blurRad="50800" dist="50800" dir="5400000" algn="ctr" rotWithShape="0">
                    <a:srgbClr val="00359D"/>
                  </a:outerShdw>
                </a:effectLst>
              </a:rPr>
              <a:t>PAPOZIP</a:t>
            </a:r>
            <a:r>
              <a:rPr lang="ja-JP" altLang="en-US" sz="1000" kern="0" dirty="0">
                <a:solidFill>
                  <a:prstClr val="white">
                    <a:lumMod val="75000"/>
                  </a:prstClr>
                </a:solidFill>
                <a:effectLst>
                  <a:outerShdw blurRad="50800" dist="50800" dir="5400000" algn="ctr" rotWithShape="0">
                    <a:srgbClr val="00359D"/>
                  </a:outerShdw>
                </a:effectLst>
              </a:rPr>
              <a:t>と一緒に</a:t>
            </a:r>
            <a:r>
              <a:rPr lang="en-US" altLang="ja-JP" sz="1000" kern="0" dirty="0">
                <a:solidFill>
                  <a:prstClr val="white">
                    <a:lumMod val="75000"/>
                  </a:prstClr>
                </a:solidFill>
                <a:effectLst>
                  <a:outerShdw blurRad="50800" dist="50800" dir="5400000" algn="ctr" rotWithShape="0">
                    <a:srgbClr val="00359D"/>
                  </a:outerShdw>
                </a:effectLst>
              </a:rPr>
              <a:t>ppt</a:t>
            </a:r>
            <a:r>
              <a:rPr lang="ja-JP" altLang="en-US" sz="1000" kern="0" dirty="0">
                <a:solidFill>
                  <a:prstClr val="white">
                    <a:lumMod val="75000"/>
                  </a:prstClr>
                </a:solidFill>
                <a:effectLst>
                  <a:outerShdw blurRad="50800" dist="50800" dir="5400000" algn="ctr" rotWithShape="0">
                    <a:srgbClr val="00359D"/>
                  </a:outerShdw>
                </a:effectLst>
              </a:rPr>
              <a:t>を作る楽しさを感じてください</a:t>
            </a:r>
            <a:endParaRPr lang="en-US" altLang="ko-KR" sz="1000" kern="0" dirty="0">
              <a:solidFill>
                <a:prstClr val="white">
                  <a:lumMod val="75000"/>
                </a:prstClr>
              </a:solidFill>
              <a:effectLst>
                <a:outerShdw blurRad="50800" dist="50800" dir="5400000" algn="ctr" rotWithShape="0">
                  <a:srgbClr val="00359D"/>
                </a:outerShdw>
              </a:effectLst>
            </a:endParaRPr>
          </a:p>
        </p:txBody>
      </p:sp>
      <p:graphicFrame>
        <p:nvGraphicFramePr>
          <p:cNvPr id="30" name="표 29"/>
          <p:cNvGraphicFramePr>
            <a:graphicFrameLocks noGrp="1"/>
          </p:cNvGraphicFramePr>
          <p:nvPr/>
        </p:nvGraphicFramePr>
        <p:xfrm>
          <a:off x="1476164" y="2080808"/>
          <a:ext cx="4588724" cy="37253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5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55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55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55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55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55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55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32199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ea"/>
                          <a:ea typeface="+mn-ea"/>
                        </a:rPr>
                        <a:t>&lt;          February          &gt;</a:t>
                      </a:r>
                      <a:endParaRPr lang="ko-KR" altLang="en-US" sz="18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65944" marR="65944" marT="32971" marB="32971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 marL="57684" marR="57684" marT="28841" marB="28841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77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 marL="57684" marR="57684" marT="28841" marB="28841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77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 marL="57684" marR="57684" marT="28841" marB="28841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77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 marL="57684" marR="57684" marT="28841" marB="28841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77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 marL="57684" marR="57684" marT="28841" marB="28841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77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 marL="57684" marR="57684" marT="28841" marB="28841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7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1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solidFill>
                            <a:schemeClr val="bg1"/>
                          </a:solidFill>
                        </a:rPr>
                        <a:t>SUN</a:t>
                      </a:r>
                      <a:endParaRPr lang="ko-KR" altLang="en-US" sz="1300" dirty="0">
                        <a:solidFill>
                          <a:schemeClr val="bg1"/>
                        </a:solidFill>
                      </a:endParaRPr>
                    </a:p>
                  </a:txBody>
                  <a:tcPr marL="65944" marR="65944" marT="32971" marB="32971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A73D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solidFill>
                            <a:schemeClr val="bg1"/>
                          </a:solidFill>
                        </a:rPr>
                        <a:t>MON</a:t>
                      </a:r>
                      <a:endParaRPr lang="ko-KR" altLang="en-US" sz="1300" dirty="0">
                        <a:solidFill>
                          <a:schemeClr val="bg1"/>
                        </a:solidFill>
                      </a:endParaRPr>
                    </a:p>
                  </a:txBody>
                  <a:tcPr marL="65944" marR="65944" marT="32971" marB="32971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A73D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solidFill>
                            <a:schemeClr val="bg1"/>
                          </a:solidFill>
                        </a:rPr>
                        <a:t>TUE</a:t>
                      </a:r>
                      <a:endParaRPr lang="ko-KR" altLang="en-US" sz="1300" dirty="0">
                        <a:solidFill>
                          <a:schemeClr val="bg1"/>
                        </a:solidFill>
                      </a:endParaRPr>
                    </a:p>
                  </a:txBody>
                  <a:tcPr marL="65944" marR="65944" marT="32971" marB="32971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A73D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solidFill>
                            <a:schemeClr val="bg1"/>
                          </a:solidFill>
                        </a:rPr>
                        <a:t>WED</a:t>
                      </a:r>
                      <a:endParaRPr lang="ko-KR" altLang="en-US" sz="1300" dirty="0">
                        <a:solidFill>
                          <a:schemeClr val="bg1"/>
                        </a:solidFill>
                      </a:endParaRPr>
                    </a:p>
                  </a:txBody>
                  <a:tcPr marL="65944" marR="65944" marT="32971" marB="32971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A73D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solidFill>
                            <a:schemeClr val="bg1"/>
                          </a:solidFill>
                        </a:rPr>
                        <a:t>THU</a:t>
                      </a:r>
                      <a:endParaRPr lang="ko-KR" altLang="en-US" sz="1300" dirty="0">
                        <a:solidFill>
                          <a:schemeClr val="bg1"/>
                        </a:solidFill>
                      </a:endParaRPr>
                    </a:p>
                  </a:txBody>
                  <a:tcPr marL="65944" marR="65944" marT="32971" marB="32971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A73D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solidFill>
                            <a:schemeClr val="bg1"/>
                          </a:solidFill>
                        </a:rPr>
                        <a:t>FRI</a:t>
                      </a:r>
                      <a:endParaRPr lang="ko-KR" altLang="en-US" sz="1300" dirty="0">
                        <a:solidFill>
                          <a:schemeClr val="bg1"/>
                        </a:solidFill>
                      </a:endParaRPr>
                    </a:p>
                  </a:txBody>
                  <a:tcPr marL="65944" marR="65944" marT="32971" marB="32971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A73D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solidFill>
                            <a:schemeClr val="bg1"/>
                          </a:solidFill>
                        </a:rPr>
                        <a:t>SAT</a:t>
                      </a:r>
                      <a:endParaRPr lang="ko-KR" altLang="en-US" sz="1300" dirty="0">
                        <a:solidFill>
                          <a:schemeClr val="bg1"/>
                        </a:solidFill>
                      </a:endParaRPr>
                    </a:p>
                  </a:txBody>
                  <a:tcPr marL="65944" marR="65944" marT="32971" marB="32971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A73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2199">
                <a:tc>
                  <a:txBody>
                    <a:bodyPr/>
                    <a:lstStyle/>
                    <a:p>
                      <a:pPr algn="ctr" latinLnBrk="1"/>
                      <a:endParaRPr lang="ko-KR" altLang="en-US" sz="13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65944" marR="65944" marT="32971" marB="32971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3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65944" marR="65944" marT="32971" marB="32971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3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65944" marR="65944" marT="32971" marB="32971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3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65944" marR="65944" marT="32971" marB="32971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3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65944" marR="65944" marT="32971" marB="32971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3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65944" marR="65944" marT="32971" marB="32971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ko-KR" altLang="en-US" sz="13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65944" marR="65944" marT="32971" marB="32971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21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</a:t>
                      </a:r>
                      <a:endParaRPr lang="ko-KR" altLang="en-US" sz="13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65944" marR="65944" marT="32971" marB="32971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</a:t>
                      </a:r>
                      <a:endParaRPr lang="ko-KR" altLang="en-US" sz="13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65944" marR="65944" marT="32971" marB="32971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4</a:t>
                      </a:r>
                      <a:endParaRPr lang="ko-KR" altLang="en-US" sz="13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65944" marR="65944" marT="32971" marB="32971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5</a:t>
                      </a:r>
                      <a:endParaRPr lang="ko-KR" altLang="en-US" sz="13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65944" marR="65944" marT="32971" marB="32971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6</a:t>
                      </a:r>
                      <a:endParaRPr lang="ko-KR" altLang="en-US" sz="13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65944" marR="65944" marT="32971" marB="32971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7</a:t>
                      </a:r>
                      <a:endParaRPr lang="ko-KR" altLang="en-US" sz="13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65944" marR="65944" marT="32971" marB="32971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8</a:t>
                      </a:r>
                      <a:endParaRPr lang="ko-KR" altLang="en-US" sz="13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65944" marR="65944" marT="32971" marB="32971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21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9</a:t>
                      </a:r>
                      <a:endParaRPr lang="ko-KR" altLang="en-US" sz="13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65944" marR="65944" marT="32971" marB="32971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10</a:t>
                      </a:r>
                    </a:p>
                  </a:txBody>
                  <a:tcPr marL="65944" marR="65944" marT="32971" marB="32971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11</a:t>
                      </a:r>
                      <a:endParaRPr lang="ko-KR" altLang="en-US" sz="13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65944" marR="65944" marT="32971" marB="32971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12</a:t>
                      </a:r>
                      <a:endParaRPr lang="ko-KR" altLang="en-US" sz="13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65944" marR="65944" marT="32971" marB="32971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13</a:t>
                      </a:r>
                      <a:endParaRPr lang="ko-KR" altLang="en-US" sz="13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65944" marR="65944" marT="32971" marB="32971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14</a:t>
                      </a:r>
                      <a:endParaRPr lang="ko-KR" altLang="en-US" sz="13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65944" marR="65944" marT="32971" marB="32971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15</a:t>
                      </a:r>
                      <a:endParaRPr lang="ko-KR" altLang="en-US" sz="13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65944" marR="65944" marT="32971" marB="32971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21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16</a:t>
                      </a:r>
                      <a:endParaRPr lang="ko-KR" altLang="en-US" sz="13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65944" marR="65944" marT="32971" marB="32971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17</a:t>
                      </a:r>
                      <a:endParaRPr lang="ko-KR" altLang="en-US" sz="13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65944" marR="65944" marT="32971" marB="32971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18</a:t>
                      </a:r>
                      <a:endParaRPr lang="ko-KR" altLang="en-US" sz="13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65944" marR="65944" marT="32971" marB="32971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19</a:t>
                      </a:r>
                      <a:endParaRPr lang="ko-KR" altLang="en-US" sz="13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65944" marR="65944" marT="32971" marB="32971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20</a:t>
                      </a:r>
                      <a:endParaRPr lang="ko-KR" altLang="en-US" sz="13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65944" marR="65944" marT="32971" marB="32971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21</a:t>
                      </a:r>
                      <a:endParaRPr lang="ko-KR" altLang="en-US" sz="13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65944" marR="65944" marT="32971" marB="32971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22</a:t>
                      </a:r>
                      <a:endParaRPr lang="ko-KR" altLang="en-US" sz="13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65944" marR="65944" marT="32971" marB="32971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21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23</a:t>
                      </a:r>
                      <a:endParaRPr lang="ko-KR" altLang="en-US" sz="13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65944" marR="65944" marT="32971" marB="32971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24</a:t>
                      </a:r>
                      <a:endParaRPr lang="ko-KR" altLang="en-US" sz="13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65944" marR="65944" marT="32971" marB="32971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25</a:t>
                      </a:r>
                      <a:endParaRPr lang="ko-KR" altLang="en-US" sz="13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65944" marR="65944" marT="32971" marB="32971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26</a:t>
                      </a:r>
                      <a:endParaRPr lang="ko-KR" altLang="en-US" sz="13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65944" marR="65944" marT="32971" marB="32971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27</a:t>
                      </a:r>
                      <a:endParaRPr lang="ko-KR" altLang="en-US" sz="13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65944" marR="65944" marT="32971" marB="32971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28</a:t>
                      </a:r>
                      <a:endParaRPr lang="ko-KR" altLang="en-US" sz="13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65944" marR="65944" marT="32971" marB="32971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29</a:t>
                      </a:r>
                      <a:endParaRPr lang="ko-KR" altLang="en-US" sz="13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65944" marR="65944" marT="32971" marB="32971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1" name="모서리가 둥근 직사각형 30"/>
          <p:cNvSpPr/>
          <p:nvPr/>
        </p:nvSpPr>
        <p:spPr>
          <a:xfrm>
            <a:off x="6875169" y="1635955"/>
            <a:ext cx="1250621" cy="360000"/>
          </a:xfrm>
          <a:prstGeom prst="roundRect">
            <a:avLst/>
          </a:prstGeom>
          <a:solidFill>
            <a:srgbClr val="1A73DE"/>
          </a:solidFill>
          <a:ln>
            <a:noFill/>
          </a:ln>
          <a:effectLst>
            <a:outerShdw blurRad="292100" dist="38100" algn="l" rotWithShape="0">
              <a:srgbClr val="1A73DE">
                <a:alpha val="1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b="1" dirty="0">
                <a:solidFill>
                  <a:prstClr val="white"/>
                </a:solidFill>
              </a:rPr>
              <a:t>Schedule</a:t>
            </a:r>
            <a:endParaRPr lang="ko-KR" altLang="en-US" sz="1600" b="1" dirty="0">
              <a:solidFill>
                <a:prstClr val="white"/>
              </a:solidFill>
            </a:endParaRPr>
          </a:p>
        </p:txBody>
      </p:sp>
      <p:cxnSp>
        <p:nvCxnSpPr>
          <p:cNvPr id="32" name="직선 연결선 31"/>
          <p:cNvCxnSpPr/>
          <p:nvPr/>
        </p:nvCxnSpPr>
        <p:spPr>
          <a:xfrm flipH="1">
            <a:off x="6910833" y="2383465"/>
            <a:ext cx="567" cy="742533"/>
          </a:xfrm>
          <a:prstGeom prst="line">
            <a:avLst/>
          </a:prstGeom>
          <a:ln w="28575">
            <a:solidFill>
              <a:srgbClr val="1A73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직사각형 32"/>
          <p:cNvSpPr/>
          <p:nvPr/>
        </p:nvSpPr>
        <p:spPr>
          <a:xfrm>
            <a:off x="6961633" y="2310620"/>
            <a:ext cx="4272459" cy="857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</a:p>
          <a:p>
            <a:pPr>
              <a:lnSpc>
                <a:spcPct val="150000"/>
              </a:lnSpc>
            </a:pPr>
            <a:r>
              <a:rPr lang="ja-JP" altLang="en-US" sz="1050" dirty="0">
                <a:solidFill>
                  <a:prstClr val="white">
                    <a:lumMod val="65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lang="en-US" altLang="ko-KR" sz="1050" dirty="0">
                <a:solidFill>
                  <a:prstClr val="white">
                    <a:lumMod val="65000"/>
                  </a:prstClr>
                </a:solidFill>
              </a:rPr>
              <a:t>PowerPoint is a computer program created by Microsoft Office</a:t>
            </a:r>
          </a:p>
        </p:txBody>
      </p:sp>
      <p:cxnSp>
        <p:nvCxnSpPr>
          <p:cNvPr id="34" name="직선 연결선 33"/>
          <p:cNvCxnSpPr/>
          <p:nvPr/>
        </p:nvCxnSpPr>
        <p:spPr>
          <a:xfrm flipH="1">
            <a:off x="6908941" y="3753676"/>
            <a:ext cx="567" cy="742533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직사각형 34"/>
          <p:cNvSpPr/>
          <p:nvPr/>
        </p:nvSpPr>
        <p:spPr>
          <a:xfrm>
            <a:off x="6959741" y="3680831"/>
            <a:ext cx="4272459" cy="857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</a:p>
          <a:p>
            <a:pPr>
              <a:lnSpc>
                <a:spcPct val="150000"/>
              </a:lnSpc>
            </a:pPr>
            <a:r>
              <a:rPr lang="ja-JP" altLang="en-US" sz="1050" dirty="0">
                <a:solidFill>
                  <a:prstClr val="white">
                    <a:lumMod val="65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lang="en-US" altLang="ko-KR" sz="1050" dirty="0">
                <a:solidFill>
                  <a:prstClr val="white">
                    <a:lumMod val="65000"/>
                  </a:prstClr>
                </a:solidFill>
              </a:rPr>
              <a:t>PowerPoint is a computer program created by Microsoft Office</a:t>
            </a:r>
          </a:p>
        </p:txBody>
      </p:sp>
      <p:cxnSp>
        <p:nvCxnSpPr>
          <p:cNvPr id="36" name="직선 연결선 35"/>
          <p:cNvCxnSpPr/>
          <p:nvPr/>
        </p:nvCxnSpPr>
        <p:spPr>
          <a:xfrm flipH="1">
            <a:off x="6907049" y="5123887"/>
            <a:ext cx="567" cy="742533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직사각형 36"/>
          <p:cNvSpPr/>
          <p:nvPr/>
        </p:nvSpPr>
        <p:spPr>
          <a:xfrm>
            <a:off x="6957849" y="5051042"/>
            <a:ext cx="4272459" cy="857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</a:p>
          <a:p>
            <a:pPr>
              <a:lnSpc>
                <a:spcPct val="150000"/>
              </a:lnSpc>
            </a:pPr>
            <a:r>
              <a:rPr lang="ja-JP" altLang="en-US" sz="1050" dirty="0">
                <a:solidFill>
                  <a:prstClr val="white">
                    <a:lumMod val="65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lang="en-US" altLang="ko-KR" sz="1050" dirty="0">
                <a:solidFill>
                  <a:prstClr val="white">
                    <a:lumMod val="65000"/>
                  </a:prstClr>
                </a:solidFill>
              </a:rPr>
              <a:t>PowerPoint is a computer program created by Microsoft Office</a:t>
            </a:r>
          </a:p>
        </p:txBody>
      </p:sp>
      <p:graphicFrame>
        <p:nvGraphicFramePr>
          <p:cNvPr id="38" name="표 37"/>
          <p:cNvGraphicFramePr>
            <a:graphicFrameLocks noGrp="1"/>
          </p:cNvGraphicFramePr>
          <p:nvPr/>
        </p:nvGraphicFramePr>
        <p:xfrm>
          <a:off x="4733236" y="5272646"/>
          <a:ext cx="1244119" cy="5335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4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3556">
                <a:tc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D6FD">
                        <a:alpha val="17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9" name="표 38"/>
          <p:cNvGraphicFramePr>
            <a:graphicFrameLocks noGrp="1"/>
          </p:cNvGraphicFramePr>
          <p:nvPr/>
        </p:nvGraphicFramePr>
        <p:xfrm>
          <a:off x="2236329" y="3676726"/>
          <a:ext cx="3105291" cy="5335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52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3556">
                <a:tc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38100" cap="flat" cmpd="sng" algn="ctr">
                      <a:solidFill>
                        <a:srgbClr val="1A73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1A73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D6FD">
                        <a:alpha val="17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0" name="표 39"/>
          <p:cNvGraphicFramePr>
            <a:graphicFrameLocks noGrp="1"/>
          </p:cNvGraphicFramePr>
          <p:nvPr/>
        </p:nvGraphicFramePr>
        <p:xfrm>
          <a:off x="2847623" y="4210282"/>
          <a:ext cx="1885614" cy="5335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5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3556">
                <a:tc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D6FD">
                        <a:alpha val="17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8453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/>
          <p:cNvGrpSpPr/>
          <p:nvPr/>
        </p:nvGrpSpPr>
        <p:grpSpPr>
          <a:xfrm>
            <a:off x="0" y="0"/>
            <a:ext cx="12192000" cy="6556772"/>
            <a:chOff x="0" y="0"/>
            <a:chExt cx="12192000" cy="6556772"/>
          </a:xfrm>
        </p:grpSpPr>
        <p:sp>
          <p:nvSpPr>
            <p:cNvPr id="6" name="직사각형 5">
              <a:extLst>
                <a:ext uri="{FF2B5EF4-FFF2-40B4-BE49-F238E27FC236}">
                  <a16:creationId xmlns:a16="http://schemas.microsoft.com/office/drawing/2014/main" id="{56371E0A-E3C1-43D8-85D9-A1EC2CA8B4D4}"/>
                </a:ext>
              </a:extLst>
            </p:cNvPr>
            <p:cNvSpPr/>
            <p:nvPr/>
          </p:nvSpPr>
          <p:spPr>
            <a:xfrm>
              <a:off x="0" y="0"/>
              <a:ext cx="12192000" cy="1238250"/>
            </a:xfrm>
            <a:prstGeom prst="rect">
              <a:avLst/>
            </a:prstGeom>
            <a:solidFill>
              <a:srgbClr val="00359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cxnSp>
          <p:nvCxnSpPr>
            <p:cNvPr id="4" name="직선 연결선 3">
              <a:extLst>
                <a:ext uri="{FF2B5EF4-FFF2-40B4-BE49-F238E27FC236}">
                  <a16:creationId xmlns:a16="http://schemas.microsoft.com/office/drawing/2014/main" id="{FB9CE167-EE94-4E5B-8400-CBF698EF2F4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41425"/>
              <a:ext cx="12192000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사각형: 둥근 모서리 7">
              <a:extLst>
                <a:ext uri="{FF2B5EF4-FFF2-40B4-BE49-F238E27FC236}">
                  <a16:creationId xmlns:a16="http://schemas.microsoft.com/office/drawing/2014/main" id="{09D6ABF1-6633-4BA8-BAAA-A5C8AD1A22AF}"/>
                </a:ext>
              </a:extLst>
            </p:cNvPr>
            <p:cNvSpPr/>
            <p:nvPr/>
          </p:nvSpPr>
          <p:spPr>
            <a:xfrm>
              <a:off x="292894" y="301228"/>
              <a:ext cx="11606212" cy="6255544"/>
            </a:xfrm>
            <a:prstGeom prst="roundRect">
              <a:avLst>
                <a:gd name="adj" fmla="val 1272"/>
              </a:avLst>
            </a:prstGeom>
            <a:gradFill>
              <a:gsLst>
                <a:gs pos="0">
                  <a:schemeClr val="bg1">
                    <a:alpha val="26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>
              <a:outerShdw blurRad="152400" sx="102000" sy="102000" algn="ctr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31CA73BD-2759-4792-9BAF-6CBAE32498A3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654590" y="75560"/>
              <a:ext cx="132372" cy="140525"/>
              <a:chOff x="4594" y="900"/>
              <a:chExt cx="276" cy="293"/>
            </a:xfrm>
            <a:solidFill>
              <a:schemeClr val="bg1"/>
            </a:solidFill>
          </p:grpSpPr>
          <p:sp>
            <p:nvSpPr>
              <p:cNvPr id="10" name="Freeform 9">
                <a:extLst>
                  <a:ext uri="{FF2B5EF4-FFF2-40B4-BE49-F238E27FC236}">
                    <a16:creationId xmlns:a16="http://schemas.microsoft.com/office/drawing/2014/main" id="{F75D8778-5045-4188-BCC3-04456377DF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94" y="900"/>
                <a:ext cx="102" cy="91"/>
              </a:xfrm>
              <a:custGeom>
                <a:avLst/>
                <a:gdLst>
                  <a:gd name="T0" fmla="*/ 72 w 307"/>
                  <a:gd name="T1" fmla="*/ 263 h 273"/>
                  <a:gd name="T2" fmla="*/ 91 w 307"/>
                  <a:gd name="T3" fmla="*/ 236 h 273"/>
                  <a:gd name="T4" fmla="*/ 139 w 307"/>
                  <a:gd name="T5" fmla="*/ 187 h 273"/>
                  <a:gd name="T6" fmla="*/ 193 w 307"/>
                  <a:gd name="T7" fmla="*/ 148 h 273"/>
                  <a:gd name="T8" fmla="*/ 255 w 307"/>
                  <a:gd name="T9" fmla="*/ 119 h 273"/>
                  <a:gd name="T10" fmla="*/ 290 w 307"/>
                  <a:gd name="T11" fmla="*/ 110 h 273"/>
                  <a:gd name="T12" fmla="*/ 299 w 307"/>
                  <a:gd name="T13" fmla="*/ 106 h 273"/>
                  <a:gd name="T14" fmla="*/ 305 w 307"/>
                  <a:gd name="T15" fmla="*/ 97 h 273"/>
                  <a:gd name="T16" fmla="*/ 307 w 307"/>
                  <a:gd name="T17" fmla="*/ 87 h 273"/>
                  <a:gd name="T18" fmla="*/ 303 w 307"/>
                  <a:gd name="T19" fmla="*/ 77 h 273"/>
                  <a:gd name="T20" fmla="*/ 292 w 307"/>
                  <a:gd name="T21" fmla="*/ 60 h 273"/>
                  <a:gd name="T22" fmla="*/ 263 w 307"/>
                  <a:gd name="T23" fmla="*/ 33 h 273"/>
                  <a:gd name="T24" fmla="*/ 227 w 307"/>
                  <a:gd name="T25" fmla="*/ 13 h 273"/>
                  <a:gd name="T26" fmla="*/ 186 w 307"/>
                  <a:gd name="T27" fmla="*/ 1 h 273"/>
                  <a:gd name="T28" fmla="*/ 165 w 307"/>
                  <a:gd name="T29" fmla="*/ 0 h 273"/>
                  <a:gd name="T30" fmla="*/ 131 w 307"/>
                  <a:gd name="T31" fmla="*/ 3 h 273"/>
                  <a:gd name="T32" fmla="*/ 72 w 307"/>
                  <a:gd name="T33" fmla="*/ 27 h 273"/>
                  <a:gd name="T34" fmla="*/ 27 w 307"/>
                  <a:gd name="T35" fmla="*/ 72 h 273"/>
                  <a:gd name="T36" fmla="*/ 3 w 307"/>
                  <a:gd name="T37" fmla="*/ 131 h 273"/>
                  <a:gd name="T38" fmla="*/ 0 w 307"/>
                  <a:gd name="T39" fmla="*/ 164 h 273"/>
                  <a:gd name="T40" fmla="*/ 1 w 307"/>
                  <a:gd name="T41" fmla="*/ 192 h 273"/>
                  <a:gd name="T42" fmla="*/ 20 w 307"/>
                  <a:gd name="T43" fmla="*/ 243 h 273"/>
                  <a:gd name="T44" fmla="*/ 36 w 307"/>
                  <a:gd name="T45" fmla="*/ 266 h 273"/>
                  <a:gd name="T46" fmla="*/ 43 w 307"/>
                  <a:gd name="T47" fmla="*/ 273 h 273"/>
                  <a:gd name="T48" fmla="*/ 53 w 307"/>
                  <a:gd name="T49" fmla="*/ 273 h 273"/>
                  <a:gd name="T50" fmla="*/ 65 w 307"/>
                  <a:gd name="T51" fmla="*/ 271 h 273"/>
                  <a:gd name="T52" fmla="*/ 72 w 307"/>
                  <a:gd name="T53" fmla="*/ 263 h 2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07" h="273">
                    <a:moveTo>
                      <a:pt x="72" y="263"/>
                    </a:moveTo>
                    <a:lnTo>
                      <a:pt x="91" y="236"/>
                    </a:lnTo>
                    <a:lnTo>
                      <a:pt x="139" y="187"/>
                    </a:lnTo>
                    <a:lnTo>
                      <a:pt x="193" y="148"/>
                    </a:lnTo>
                    <a:lnTo>
                      <a:pt x="255" y="119"/>
                    </a:lnTo>
                    <a:lnTo>
                      <a:pt x="290" y="110"/>
                    </a:lnTo>
                    <a:lnTo>
                      <a:pt x="299" y="106"/>
                    </a:lnTo>
                    <a:lnTo>
                      <a:pt x="305" y="97"/>
                    </a:lnTo>
                    <a:lnTo>
                      <a:pt x="307" y="87"/>
                    </a:lnTo>
                    <a:lnTo>
                      <a:pt x="303" y="77"/>
                    </a:lnTo>
                    <a:lnTo>
                      <a:pt x="292" y="60"/>
                    </a:lnTo>
                    <a:lnTo>
                      <a:pt x="263" y="33"/>
                    </a:lnTo>
                    <a:lnTo>
                      <a:pt x="227" y="13"/>
                    </a:lnTo>
                    <a:lnTo>
                      <a:pt x="186" y="1"/>
                    </a:lnTo>
                    <a:lnTo>
                      <a:pt x="165" y="0"/>
                    </a:lnTo>
                    <a:lnTo>
                      <a:pt x="131" y="3"/>
                    </a:lnTo>
                    <a:lnTo>
                      <a:pt x="72" y="27"/>
                    </a:lnTo>
                    <a:lnTo>
                      <a:pt x="27" y="72"/>
                    </a:lnTo>
                    <a:lnTo>
                      <a:pt x="3" y="131"/>
                    </a:lnTo>
                    <a:lnTo>
                      <a:pt x="0" y="164"/>
                    </a:lnTo>
                    <a:lnTo>
                      <a:pt x="1" y="192"/>
                    </a:lnTo>
                    <a:lnTo>
                      <a:pt x="20" y="243"/>
                    </a:lnTo>
                    <a:lnTo>
                      <a:pt x="36" y="266"/>
                    </a:lnTo>
                    <a:lnTo>
                      <a:pt x="43" y="273"/>
                    </a:lnTo>
                    <a:lnTo>
                      <a:pt x="53" y="273"/>
                    </a:lnTo>
                    <a:lnTo>
                      <a:pt x="65" y="271"/>
                    </a:lnTo>
                    <a:lnTo>
                      <a:pt x="72" y="26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1" name="Freeform 10">
                <a:extLst>
                  <a:ext uri="{FF2B5EF4-FFF2-40B4-BE49-F238E27FC236}">
                    <a16:creationId xmlns:a16="http://schemas.microsoft.com/office/drawing/2014/main" id="{03954099-3EC0-41DA-A1A5-5502F0669D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68" y="900"/>
                <a:ext cx="102" cy="90"/>
              </a:xfrm>
              <a:custGeom>
                <a:avLst/>
                <a:gdLst>
                  <a:gd name="T0" fmla="*/ 143 w 307"/>
                  <a:gd name="T1" fmla="*/ 0 h 271"/>
                  <a:gd name="T2" fmla="*/ 121 w 307"/>
                  <a:gd name="T3" fmla="*/ 1 h 271"/>
                  <a:gd name="T4" fmla="*/ 81 w 307"/>
                  <a:gd name="T5" fmla="*/ 11 h 271"/>
                  <a:gd name="T6" fmla="*/ 46 w 307"/>
                  <a:gd name="T7" fmla="*/ 31 h 271"/>
                  <a:gd name="T8" fmla="*/ 16 w 307"/>
                  <a:gd name="T9" fmla="*/ 60 h 271"/>
                  <a:gd name="T10" fmla="*/ 4 w 307"/>
                  <a:gd name="T11" fmla="*/ 76 h 271"/>
                  <a:gd name="T12" fmla="*/ 0 w 307"/>
                  <a:gd name="T13" fmla="*/ 86 h 271"/>
                  <a:gd name="T14" fmla="*/ 3 w 307"/>
                  <a:gd name="T15" fmla="*/ 96 h 271"/>
                  <a:gd name="T16" fmla="*/ 9 w 307"/>
                  <a:gd name="T17" fmla="*/ 106 h 271"/>
                  <a:gd name="T18" fmla="*/ 19 w 307"/>
                  <a:gd name="T19" fmla="*/ 110 h 271"/>
                  <a:gd name="T20" fmla="*/ 52 w 307"/>
                  <a:gd name="T21" fmla="*/ 119 h 271"/>
                  <a:gd name="T22" fmla="*/ 115 w 307"/>
                  <a:gd name="T23" fmla="*/ 148 h 271"/>
                  <a:gd name="T24" fmla="*/ 170 w 307"/>
                  <a:gd name="T25" fmla="*/ 187 h 271"/>
                  <a:gd name="T26" fmla="*/ 218 w 307"/>
                  <a:gd name="T27" fmla="*/ 234 h 271"/>
                  <a:gd name="T28" fmla="*/ 237 w 307"/>
                  <a:gd name="T29" fmla="*/ 261 h 271"/>
                  <a:gd name="T30" fmla="*/ 245 w 307"/>
                  <a:gd name="T31" fmla="*/ 270 h 271"/>
                  <a:gd name="T32" fmla="*/ 255 w 307"/>
                  <a:gd name="T33" fmla="*/ 271 h 271"/>
                  <a:gd name="T34" fmla="*/ 266 w 307"/>
                  <a:gd name="T35" fmla="*/ 270 h 271"/>
                  <a:gd name="T36" fmla="*/ 274 w 307"/>
                  <a:gd name="T37" fmla="*/ 263 h 271"/>
                  <a:gd name="T38" fmla="*/ 289 w 307"/>
                  <a:gd name="T39" fmla="*/ 241 h 271"/>
                  <a:gd name="T40" fmla="*/ 306 w 307"/>
                  <a:gd name="T41" fmla="*/ 191 h 271"/>
                  <a:gd name="T42" fmla="*/ 307 w 307"/>
                  <a:gd name="T43" fmla="*/ 164 h 271"/>
                  <a:gd name="T44" fmla="*/ 306 w 307"/>
                  <a:gd name="T45" fmla="*/ 131 h 271"/>
                  <a:gd name="T46" fmla="*/ 280 w 307"/>
                  <a:gd name="T47" fmla="*/ 72 h 271"/>
                  <a:gd name="T48" fmla="*/ 235 w 307"/>
                  <a:gd name="T49" fmla="*/ 27 h 271"/>
                  <a:gd name="T50" fmla="*/ 178 w 307"/>
                  <a:gd name="T51" fmla="*/ 3 h 271"/>
                  <a:gd name="T52" fmla="*/ 143 w 307"/>
                  <a:gd name="T53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07" h="271">
                    <a:moveTo>
                      <a:pt x="143" y="0"/>
                    </a:moveTo>
                    <a:lnTo>
                      <a:pt x="121" y="1"/>
                    </a:lnTo>
                    <a:lnTo>
                      <a:pt x="81" y="11"/>
                    </a:lnTo>
                    <a:lnTo>
                      <a:pt x="46" y="31"/>
                    </a:lnTo>
                    <a:lnTo>
                      <a:pt x="16" y="60"/>
                    </a:lnTo>
                    <a:lnTo>
                      <a:pt x="4" y="76"/>
                    </a:lnTo>
                    <a:lnTo>
                      <a:pt x="0" y="86"/>
                    </a:lnTo>
                    <a:lnTo>
                      <a:pt x="3" y="96"/>
                    </a:lnTo>
                    <a:lnTo>
                      <a:pt x="9" y="106"/>
                    </a:lnTo>
                    <a:lnTo>
                      <a:pt x="19" y="110"/>
                    </a:lnTo>
                    <a:lnTo>
                      <a:pt x="52" y="119"/>
                    </a:lnTo>
                    <a:lnTo>
                      <a:pt x="115" y="148"/>
                    </a:lnTo>
                    <a:lnTo>
                      <a:pt x="170" y="187"/>
                    </a:lnTo>
                    <a:lnTo>
                      <a:pt x="218" y="234"/>
                    </a:lnTo>
                    <a:lnTo>
                      <a:pt x="237" y="261"/>
                    </a:lnTo>
                    <a:lnTo>
                      <a:pt x="245" y="270"/>
                    </a:lnTo>
                    <a:lnTo>
                      <a:pt x="255" y="271"/>
                    </a:lnTo>
                    <a:lnTo>
                      <a:pt x="266" y="270"/>
                    </a:lnTo>
                    <a:lnTo>
                      <a:pt x="274" y="263"/>
                    </a:lnTo>
                    <a:lnTo>
                      <a:pt x="289" y="241"/>
                    </a:lnTo>
                    <a:lnTo>
                      <a:pt x="306" y="191"/>
                    </a:lnTo>
                    <a:lnTo>
                      <a:pt x="307" y="164"/>
                    </a:lnTo>
                    <a:lnTo>
                      <a:pt x="306" y="131"/>
                    </a:lnTo>
                    <a:lnTo>
                      <a:pt x="280" y="72"/>
                    </a:lnTo>
                    <a:lnTo>
                      <a:pt x="235" y="27"/>
                    </a:lnTo>
                    <a:lnTo>
                      <a:pt x="178" y="3"/>
                    </a:lnTo>
                    <a:lnTo>
                      <a:pt x="143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Freeform 11">
                <a:extLst>
                  <a:ext uri="{FF2B5EF4-FFF2-40B4-BE49-F238E27FC236}">
                    <a16:creationId xmlns:a16="http://schemas.microsoft.com/office/drawing/2014/main" id="{A38CB1AB-8907-4C65-9554-55A5FC8DD06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612" y="947"/>
                <a:ext cx="241" cy="246"/>
              </a:xfrm>
              <a:custGeom>
                <a:avLst/>
                <a:gdLst>
                  <a:gd name="T0" fmla="*/ 722 w 725"/>
                  <a:gd name="T1" fmla="*/ 313 h 737"/>
                  <a:gd name="T2" fmla="*/ 679 w 725"/>
                  <a:gd name="T3" fmla="*/ 187 h 737"/>
                  <a:gd name="T4" fmla="*/ 604 w 725"/>
                  <a:gd name="T5" fmla="*/ 90 h 737"/>
                  <a:gd name="T6" fmla="*/ 459 w 725"/>
                  <a:gd name="T7" fmla="*/ 13 h 737"/>
                  <a:gd name="T8" fmla="*/ 390 w 725"/>
                  <a:gd name="T9" fmla="*/ 1 h 737"/>
                  <a:gd name="T10" fmla="*/ 334 w 725"/>
                  <a:gd name="T11" fmla="*/ 1 h 737"/>
                  <a:gd name="T12" fmla="*/ 263 w 725"/>
                  <a:gd name="T13" fmla="*/ 13 h 737"/>
                  <a:gd name="T14" fmla="*/ 120 w 725"/>
                  <a:gd name="T15" fmla="*/ 92 h 737"/>
                  <a:gd name="T16" fmla="*/ 45 w 725"/>
                  <a:gd name="T17" fmla="*/ 188 h 737"/>
                  <a:gd name="T18" fmla="*/ 3 w 725"/>
                  <a:gd name="T19" fmla="*/ 313 h 737"/>
                  <a:gd name="T20" fmla="*/ 2 w 725"/>
                  <a:gd name="T21" fmla="*/ 399 h 737"/>
                  <a:gd name="T22" fmla="*/ 51 w 725"/>
                  <a:gd name="T23" fmla="*/ 543 h 737"/>
                  <a:gd name="T24" fmla="*/ 123 w 725"/>
                  <a:gd name="T25" fmla="*/ 630 h 737"/>
                  <a:gd name="T26" fmla="*/ 84 w 725"/>
                  <a:gd name="T27" fmla="*/ 687 h 737"/>
                  <a:gd name="T28" fmla="*/ 103 w 725"/>
                  <a:gd name="T29" fmla="*/ 729 h 737"/>
                  <a:gd name="T30" fmla="*/ 126 w 725"/>
                  <a:gd name="T31" fmla="*/ 737 h 737"/>
                  <a:gd name="T32" fmla="*/ 153 w 725"/>
                  <a:gd name="T33" fmla="*/ 727 h 737"/>
                  <a:gd name="T34" fmla="*/ 189 w 725"/>
                  <a:gd name="T35" fmla="*/ 677 h 737"/>
                  <a:gd name="T36" fmla="*/ 316 w 725"/>
                  <a:gd name="T37" fmla="*/ 719 h 737"/>
                  <a:gd name="T38" fmla="*/ 409 w 725"/>
                  <a:gd name="T39" fmla="*/ 719 h 737"/>
                  <a:gd name="T40" fmla="*/ 536 w 725"/>
                  <a:gd name="T41" fmla="*/ 677 h 737"/>
                  <a:gd name="T42" fmla="*/ 572 w 725"/>
                  <a:gd name="T43" fmla="*/ 727 h 737"/>
                  <a:gd name="T44" fmla="*/ 599 w 725"/>
                  <a:gd name="T45" fmla="*/ 737 h 737"/>
                  <a:gd name="T46" fmla="*/ 622 w 725"/>
                  <a:gd name="T47" fmla="*/ 729 h 737"/>
                  <a:gd name="T48" fmla="*/ 640 w 725"/>
                  <a:gd name="T49" fmla="*/ 687 h 737"/>
                  <a:gd name="T50" fmla="*/ 602 w 725"/>
                  <a:gd name="T51" fmla="*/ 630 h 737"/>
                  <a:gd name="T52" fmla="*/ 674 w 725"/>
                  <a:gd name="T53" fmla="*/ 543 h 737"/>
                  <a:gd name="T54" fmla="*/ 723 w 725"/>
                  <a:gd name="T55" fmla="*/ 399 h 737"/>
                  <a:gd name="T56" fmla="*/ 363 w 725"/>
                  <a:gd name="T57" fmla="*/ 619 h 737"/>
                  <a:gd name="T58" fmla="*/ 285 w 725"/>
                  <a:gd name="T59" fmla="*/ 608 h 737"/>
                  <a:gd name="T60" fmla="*/ 197 w 725"/>
                  <a:gd name="T61" fmla="*/ 561 h 737"/>
                  <a:gd name="T62" fmla="*/ 133 w 725"/>
                  <a:gd name="T63" fmla="*/ 484 h 737"/>
                  <a:gd name="T64" fmla="*/ 103 w 725"/>
                  <a:gd name="T65" fmla="*/ 386 h 737"/>
                  <a:gd name="T66" fmla="*/ 103 w 725"/>
                  <a:gd name="T67" fmla="*/ 328 h 737"/>
                  <a:gd name="T68" fmla="*/ 133 w 725"/>
                  <a:gd name="T69" fmla="*/ 237 h 737"/>
                  <a:gd name="T70" fmla="*/ 188 w 725"/>
                  <a:gd name="T71" fmla="*/ 166 h 737"/>
                  <a:gd name="T72" fmla="*/ 292 w 725"/>
                  <a:gd name="T73" fmla="*/ 110 h 737"/>
                  <a:gd name="T74" fmla="*/ 342 w 725"/>
                  <a:gd name="T75" fmla="*/ 102 h 737"/>
                  <a:gd name="T76" fmla="*/ 381 w 725"/>
                  <a:gd name="T77" fmla="*/ 102 h 737"/>
                  <a:gd name="T78" fmla="*/ 431 w 725"/>
                  <a:gd name="T79" fmla="*/ 109 h 737"/>
                  <a:gd name="T80" fmla="*/ 536 w 725"/>
                  <a:gd name="T81" fmla="*/ 166 h 737"/>
                  <a:gd name="T82" fmla="*/ 592 w 725"/>
                  <a:gd name="T83" fmla="*/ 237 h 737"/>
                  <a:gd name="T84" fmla="*/ 622 w 725"/>
                  <a:gd name="T85" fmla="*/ 328 h 737"/>
                  <a:gd name="T86" fmla="*/ 622 w 725"/>
                  <a:gd name="T87" fmla="*/ 386 h 737"/>
                  <a:gd name="T88" fmla="*/ 592 w 725"/>
                  <a:gd name="T89" fmla="*/ 484 h 737"/>
                  <a:gd name="T90" fmla="*/ 529 w 725"/>
                  <a:gd name="T91" fmla="*/ 561 h 737"/>
                  <a:gd name="T92" fmla="*/ 441 w 725"/>
                  <a:gd name="T93" fmla="*/ 608 h 737"/>
                  <a:gd name="T94" fmla="*/ 363 w 725"/>
                  <a:gd name="T95" fmla="*/ 619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725" h="737">
                    <a:moveTo>
                      <a:pt x="725" y="361"/>
                    </a:moveTo>
                    <a:lnTo>
                      <a:pt x="722" y="313"/>
                    </a:lnTo>
                    <a:lnTo>
                      <a:pt x="699" y="225"/>
                    </a:lnTo>
                    <a:lnTo>
                      <a:pt x="679" y="187"/>
                    </a:lnTo>
                    <a:lnTo>
                      <a:pt x="659" y="151"/>
                    </a:lnTo>
                    <a:lnTo>
                      <a:pt x="604" y="90"/>
                    </a:lnTo>
                    <a:lnTo>
                      <a:pt x="536" y="44"/>
                    </a:lnTo>
                    <a:lnTo>
                      <a:pt x="459" y="13"/>
                    </a:lnTo>
                    <a:lnTo>
                      <a:pt x="418" y="4"/>
                    </a:lnTo>
                    <a:lnTo>
                      <a:pt x="390" y="1"/>
                    </a:lnTo>
                    <a:lnTo>
                      <a:pt x="363" y="0"/>
                    </a:lnTo>
                    <a:lnTo>
                      <a:pt x="334" y="1"/>
                    </a:lnTo>
                    <a:lnTo>
                      <a:pt x="305" y="5"/>
                    </a:lnTo>
                    <a:lnTo>
                      <a:pt x="263" y="13"/>
                    </a:lnTo>
                    <a:lnTo>
                      <a:pt x="187" y="44"/>
                    </a:lnTo>
                    <a:lnTo>
                      <a:pt x="120" y="92"/>
                    </a:lnTo>
                    <a:lnTo>
                      <a:pt x="67" y="152"/>
                    </a:lnTo>
                    <a:lnTo>
                      <a:pt x="45" y="188"/>
                    </a:lnTo>
                    <a:lnTo>
                      <a:pt x="25" y="227"/>
                    </a:lnTo>
                    <a:lnTo>
                      <a:pt x="3" y="313"/>
                    </a:lnTo>
                    <a:lnTo>
                      <a:pt x="0" y="361"/>
                    </a:lnTo>
                    <a:lnTo>
                      <a:pt x="2" y="399"/>
                    </a:lnTo>
                    <a:lnTo>
                      <a:pt x="19" y="476"/>
                    </a:lnTo>
                    <a:lnTo>
                      <a:pt x="51" y="543"/>
                    </a:lnTo>
                    <a:lnTo>
                      <a:pt x="96" y="604"/>
                    </a:lnTo>
                    <a:lnTo>
                      <a:pt x="123" y="630"/>
                    </a:lnTo>
                    <a:lnTo>
                      <a:pt x="93" y="673"/>
                    </a:lnTo>
                    <a:lnTo>
                      <a:pt x="84" y="687"/>
                    </a:lnTo>
                    <a:lnTo>
                      <a:pt x="90" y="719"/>
                    </a:lnTo>
                    <a:lnTo>
                      <a:pt x="103" y="729"/>
                    </a:lnTo>
                    <a:lnTo>
                      <a:pt x="113" y="736"/>
                    </a:lnTo>
                    <a:lnTo>
                      <a:pt x="126" y="737"/>
                    </a:lnTo>
                    <a:lnTo>
                      <a:pt x="136" y="736"/>
                    </a:lnTo>
                    <a:lnTo>
                      <a:pt x="153" y="727"/>
                    </a:lnTo>
                    <a:lnTo>
                      <a:pt x="159" y="720"/>
                    </a:lnTo>
                    <a:lnTo>
                      <a:pt x="189" y="677"/>
                    </a:lnTo>
                    <a:lnTo>
                      <a:pt x="230" y="696"/>
                    </a:lnTo>
                    <a:lnTo>
                      <a:pt x="316" y="719"/>
                    </a:lnTo>
                    <a:lnTo>
                      <a:pt x="363" y="720"/>
                    </a:lnTo>
                    <a:lnTo>
                      <a:pt x="409" y="719"/>
                    </a:lnTo>
                    <a:lnTo>
                      <a:pt x="495" y="696"/>
                    </a:lnTo>
                    <a:lnTo>
                      <a:pt x="536" y="677"/>
                    </a:lnTo>
                    <a:lnTo>
                      <a:pt x="566" y="720"/>
                    </a:lnTo>
                    <a:lnTo>
                      <a:pt x="572" y="727"/>
                    </a:lnTo>
                    <a:lnTo>
                      <a:pt x="589" y="736"/>
                    </a:lnTo>
                    <a:lnTo>
                      <a:pt x="599" y="737"/>
                    </a:lnTo>
                    <a:lnTo>
                      <a:pt x="612" y="736"/>
                    </a:lnTo>
                    <a:lnTo>
                      <a:pt x="622" y="729"/>
                    </a:lnTo>
                    <a:lnTo>
                      <a:pt x="635" y="719"/>
                    </a:lnTo>
                    <a:lnTo>
                      <a:pt x="640" y="687"/>
                    </a:lnTo>
                    <a:lnTo>
                      <a:pt x="633" y="673"/>
                    </a:lnTo>
                    <a:lnTo>
                      <a:pt x="602" y="630"/>
                    </a:lnTo>
                    <a:lnTo>
                      <a:pt x="630" y="604"/>
                    </a:lnTo>
                    <a:lnTo>
                      <a:pt x="674" y="543"/>
                    </a:lnTo>
                    <a:lnTo>
                      <a:pt x="706" y="476"/>
                    </a:lnTo>
                    <a:lnTo>
                      <a:pt x="723" y="399"/>
                    </a:lnTo>
                    <a:lnTo>
                      <a:pt x="725" y="361"/>
                    </a:lnTo>
                    <a:close/>
                    <a:moveTo>
                      <a:pt x="363" y="619"/>
                    </a:moveTo>
                    <a:lnTo>
                      <a:pt x="335" y="619"/>
                    </a:lnTo>
                    <a:lnTo>
                      <a:pt x="285" y="608"/>
                    </a:lnTo>
                    <a:lnTo>
                      <a:pt x="239" y="589"/>
                    </a:lnTo>
                    <a:lnTo>
                      <a:pt x="197" y="561"/>
                    </a:lnTo>
                    <a:lnTo>
                      <a:pt x="161" y="526"/>
                    </a:lnTo>
                    <a:lnTo>
                      <a:pt x="133" y="484"/>
                    </a:lnTo>
                    <a:lnTo>
                      <a:pt x="113" y="438"/>
                    </a:lnTo>
                    <a:lnTo>
                      <a:pt x="103" y="386"/>
                    </a:lnTo>
                    <a:lnTo>
                      <a:pt x="101" y="361"/>
                    </a:lnTo>
                    <a:lnTo>
                      <a:pt x="103" y="328"/>
                    </a:lnTo>
                    <a:lnTo>
                      <a:pt x="120" y="266"/>
                    </a:lnTo>
                    <a:lnTo>
                      <a:pt x="133" y="237"/>
                    </a:lnTo>
                    <a:lnTo>
                      <a:pt x="149" y="211"/>
                    </a:lnTo>
                    <a:lnTo>
                      <a:pt x="188" y="166"/>
                    </a:lnTo>
                    <a:lnTo>
                      <a:pt x="237" y="133"/>
                    </a:lnTo>
                    <a:lnTo>
                      <a:pt x="292" y="110"/>
                    </a:lnTo>
                    <a:lnTo>
                      <a:pt x="322" y="105"/>
                    </a:lnTo>
                    <a:lnTo>
                      <a:pt x="342" y="102"/>
                    </a:lnTo>
                    <a:lnTo>
                      <a:pt x="363" y="100"/>
                    </a:lnTo>
                    <a:lnTo>
                      <a:pt x="381" y="102"/>
                    </a:lnTo>
                    <a:lnTo>
                      <a:pt x="400" y="103"/>
                    </a:lnTo>
                    <a:lnTo>
                      <a:pt x="431" y="109"/>
                    </a:lnTo>
                    <a:lnTo>
                      <a:pt x="487" y="132"/>
                    </a:lnTo>
                    <a:lnTo>
                      <a:pt x="536" y="166"/>
                    </a:lnTo>
                    <a:lnTo>
                      <a:pt x="576" y="211"/>
                    </a:lnTo>
                    <a:lnTo>
                      <a:pt x="592" y="237"/>
                    </a:lnTo>
                    <a:lnTo>
                      <a:pt x="605" y="264"/>
                    </a:lnTo>
                    <a:lnTo>
                      <a:pt x="622" y="328"/>
                    </a:lnTo>
                    <a:lnTo>
                      <a:pt x="624" y="361"/>
                    </a:lnTo>
                    <a:lnTo>
                      <a:pt x="622" y="386"/>
                    </a:lnTo>
                    <a:lnTo>
                      <a:pt x="612" y="438"/>
                    </a:lnTo>
                    <a:lnTo>
                      <a:pt x="592" y="484"/>
                    </a:lnTo>
                    <a:lnTo>
                      <a:pt x="563" y="526"/>
                    </a:lnTo>
                    <a:lnTo>
                      <a:pt x="529" y="561"/>
                    </a:lnTo>
                    <a:lnTo>
                      <a:pt x="487" y="589"/>
                    </a:lnTo>
                    <a:lnTo>
                      <a:pt x="441" y="608"/>
                    </a:lnTo>
                    <a:lnTo>
                      <a:pt x="389" y="619"/>
                    </a:lnTo>
                    <a:lnTo>
                      <a:pt x="363" y="61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Freeform 12">
                <a:extLst>
                  <a:ext uri="{FF2B5EF4-FFF2-40B4-BE49-F238E27FC236}">
                    <a16:creationId xmlns:a16="http://schemas.microsoft.com/office/drawing/2014/main" id="{6E90E851-1B63-48DF-BD56-0DD18A3500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16" y="1006"/>
                <a:ext cx="70" cy="99"/>
              </a:xfrm>
              <a:custGeom>
                <a:avLst/>
                <a:gdLst>
                  <a:gd name="T0" fmla="*/ 194 w 209"/>
                  <a:gd name="T1" fmla="*/ 245 h 298"/>
                  <a:gd name="T2" fmla="*/ 95 w 209"/>
                  <a:gd name="T3" fmla="*/ 183 h 298"/>
                  <a:gd name="T4" fmla="*/ 91 w 209"/>
                  <a:gd name="T5" fmla="*/ 167 h 298"/>
                  <a:gd name="T6" fmla="*/ 78 w 209"/>
                  <a:gd name="T7" fmla="*/ 156 h 298"/>
                  <a:gd name="T8" fmla="*/ 83 w 209"/>
                  <a:gd name="T9" fmla="*/ 31 h 298"/>
                  <a:gd name="T10" fmla="*/ 82 w 209"/>
                  <a:gd name="T11" fmla="*/ 19 h 298"/>
                  <a:gd name="T12" fmla="*/ 66 w 209"/>
                  <a:gd name="T13" fmla="*/ 3 h 298"/>
                  <a:gd name="T14" fmla="*/ 54 w 209"/>
                  <a:gd name="T15" fmla="*/ 0 h 298"/>
                  <a:gd name="T16" fmla="*/ 43 w 209"/>
                  <a:gd name="T17" fmla="*/ 2 h 298"/>
                  <a:gd name="T18" fmla="*/ 27 w 209"/>
                  <a:gd name="T19" fmla="*/ 18 h 298"/>
                  <a:gd name="T20" fmla="*/ 26 w 209"/>
                  <a:gd name="T21" fmla="*/ 29 h 298"/>
                  <a:gd name="T22" fmla="*/ 20 w 209"/>
                  <a:gd name="T23" fmla="*/ 153 h 298"/>
                  <a:gd name="T24" fmla="*/ 11 w 209"/>
                  <a:gd name="T25" fmla="*/ 160 h 298"/>
                  <a:gd name="T26" fmla="*/ 1 w 209"/>
                  <a:gd name="T27" fmla="*/ 180 h 298"/>
                  <a:gd name="T28" fmla="*/ 0 w 209"/>
                  <a:gd name="T29" fmla="*/ 192 h 298"/>
                  <a:gd name="T30" fmla="*/ 1 w 209"/>
                  <a:gd name="T31" fmla="*/ 202 h 298"/>
                  <a:gd name="T32" fmla="*/ 8 w 209"/>
                  <a:gd name="T33" fmla="*/ 219 h 298"/>
                  <a:gd name="T34" fmla="*/ 21 w 209"/>
                  <a:gd name="T35" fmla="*/ 232 h 298"/>
                  <a:gd name="T36" fmla="*/ 39 w 209"/>
                  <a:gd name="T37" fmla="*/ 239 h 298"/>
                  <a:gd name="T38" fmla="*/ 49 w 209"/>
                  <a:gd name="T39" fmla="*/ 241 h 298"/>
                  <a:gd name="T40" fmla="*/ 59 w 209"/>
                  <a:gd name="T41" fmla="*/ 239 h 298"/>
                  <a:gd name="T42" fmla="*/ 69 w 209"/>
                  <a:gd name="T43" fmla="*/ 235 h 298"/>
                  <a:gd name="T44" fmla="*/ 164 w 209"/>
                  <a:gd name="T45" fmla="*/ 294 h 298"/>
                  <a:gd name="T46" fmla="*/ 171 w 209"/>
                  <a:gd name="T47" fmla="*/ 298 h 298"/>
                  <a:gd name="T48" fmla="*/ 180 w 209"/>
                  <a:gd name="T49" fmla="*/ 298 h 298"/>
                  <a:gd name="T50" fmla="*/ 187 w 209"/>
                  <a:gd name="T51" fmla="*/ 298 h 298"/>
                  <a:gd name="T52" fmla="*/ 199 w 209"/>
                  <a:gd name="T53" fmla="*/ 291 h 298"/>
                  <a:gd name="T54" fmla="*/ 205 w 209"/>
                  <a:gd name="T55" fmla="*/ 285 h 298"/>
                  <a:gd name="T56" fmla="*/ 209 w 209"/>
                  <a:gd name="T57" fmla="*/ 274 h 298"/>
                  <a:gd name="T58" fmla="*/ 203 w 209"/>
                  <a:gd name="T59" fmla="*/ 252 h 298"/>
                  <a:gd name="T60" fmla="*/ 194 w 209"/>
                  <a:gd name="T61" fmla="*/ 245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09" h="298">
                    <a:moveTo>
                      <a:pt x="194" y="245"/>
                    </a:moveTo>
                    <a:lnTo>
                      <a:pt x="95" y="183"/>
                    </a:lnTo>
                    <a:lnTo>
                      <a:pt x="91" y="167"/>
                    </a:lnTo>
                    <a:lnTo>
                      <a:pt x="78" y="156"/>
                    </a:lnTo>
                    <a:lnTo>
                      <a:pt x="83" y="31"/>
                    </a:lnTo>
                    <a:lnTo>
                      <a:pt x="82" y="19"/>
                    </a:lnTo>
                    <a:lnTo>
                      <a:pt x="66" y="3"/>
                    </a:lnTo>
                    <a:lnTo>
                      <a:pt x="54" y="0"/>
                    </a:lnTo>
                    <a:lnTo>
                      <a:pt x="43" y="2"/>
                    </a:lnTo>
                    <a:lnTo>
                      <a:pt x="27" y="18"/>
                    </a:lnTo>
                    <a:lnTo>
                      <a:pt x="26" y="29"/>
                    </a:lnTo>
                    <a:lnTo>
                      <a:pt x="20" y="153"/>
                    </a:lnTo>
                    <a:lnTo>
                      <a:pt x="11" y="160"/>
                    </a:lnTo>
                    <a:lnTo>
                      <a:pt x="1" y="180"/>
                    </a:lnTo>
                    <a:lnTo>
                      <a:pt x="0" y="192"/>
                    </a:lnTo>
                    <a:lnTo>
                      <a:pt x="1" y="202"/>
                    </a:lnTo>
                    <a:lnTo>
                      <a:pt x="8" y="219"/>
                    </a:lnTo>
                    <a:lnTo>
                      <a:pt x="21" y="232"/>
                    </a:lnTo>
                    <a:lnTo>
                      <a:pt x="39" y="239"/>
                    </a:lnTo>
                    <a:lnTo>
                      <a:pt x="49" y="241"/>
                    </a:lnTo>
                    <a:lnTo>
                      <a:pt x="59" y="239"/>
                    </a:lnTo>
                    <a:lnTo>
                      <a:pt x="69" y="235"/>
                    </a:lnTo>
                    <a:lnTo>
                      <a:pt x="164" y="294"/>
                    </a:lnTo>
                    <a:lnTo>
                      <a:pt x="171" y="298"/>
                    </a:lnTo>
                    <a:lnTo>
                      <a:pt x="180" y="298"/>
                    </a:lnTo>
                    <a:lnTo>
                      <a:pt x="187" y="298"/>
                    </a:lnTo>
                    <a:lnTo>
                      <a:pt x="199" y="291"/>
                    </a:lnTo>
                    <a:lnTo>
                      <a:pt x="205" y="285"/>
                    </a:lnTo>
                    <a:lnTo>
                      <a:pt x="209" y="274"/>
                    </a:lnTo>
                    <a:lnTo>
                      <a:pt x="203" y="252"/>
                    </a:lnTo>
                    <a:lnTo>
                      <a:pt x="194" y="24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4" name="Group 19">
              <a:extLst>
                <a:ext uri="{FF2B5EF4-FFF2-40B4-BE49-F238E27FC236}">
                  <a16:creationId xmlns:a16="http://schemas.microsoft.com/office/drawing/2014/main" id="{5902A907-534D-4EC4-AE6E-28E3E6AB2F66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409928" y="75560"/>
              <a:ext cx="140525" cy="140525"/>
              <a:chOff x="1747" y="423"/>
              <a:chExt cx="575" cy="575"/>
            </a:xfrm>
            <a:solidFill>
              <a:schemeClr val="bg1"/>
            </a:solidFill>
          </p:grpSpPr>
          <p:sp>
            <p:nvSpPr>
              <p:cNvPr id="15" name="Freeform 20">
                <a:extLst>
                  <a:ext uri="{FF2B5EF4-FFF2-40B4-BE49-F238E27FC236}">
                    <a16:creationId xmlns:a16="http://schemas.microsoft.com/office/drawing/2014/main" id="{E7180602-D9F5-44B5-86C0-8BBC3BBD17B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99" y="577"/>
                <a:ext cx="271" cy="270"/>
              </a:xfrm>
              <a:custGeom>
                <a:avLst/>
                <a:gdLst>
                  <a:gd name="T0" fmla="*/ 148 w 811"/>
                  <a:gd name="T1" fmla="*/ 0 h 811"/>
                  <a:gd name="T2" fmla="*/ 65 w 811"/>
                  <a:gd name="T3" fmla="*/ 24 h 811"/>
                  <a:gd name="T4" fmla="*/ 1 w 811"/>
                  <a:gd name="T5" fmla="*/ 118 h 811"/>
                  <a:gd name="T6" fmla="*/ 0 w 811"/>
                  <a:gd name="T7" fmla="*/ 663 h 811"/>
                  <a:gd name="T8" fmla="*/ 24 w 811"/>
                  <a:gd name="T9" fmla="*/ 746 h 811"/>
                  <a:gd name="T10" fmla="*/ 118 w 811"/>
                  <a:gd name="T11" fmla="*/ 808 h 811"/>
                  <a:gd name="T12" fmla="*/ 663 w 811"/>
                  <a:gd name="T13" fmla="*/ 811 h 811"/>
                  <a:gd name="T14" fmla="*/ 746 w 811"/>
                  <a:gd name="T15" fmla="*/ 787 h 811"/>
                  <a:gd name="T16" fmla="*/ 810 w 811"/>
                  <a:gd name="T17" fmla="*/ 693 h 811"/>
                  <a:gd name="T18" fmla="*/ 811 w 811"/>
                  <a:gd name="T19" fmla="*/ 148 h 811"/>
                  <a:gd name="T20" fmla="*/ 787 w 811"/>
                  <a:gd name="T21" fmla="*/ 65 h 811"/>
                  <a:gd name="T22" fmla="*/ 693 w 811"/>
                  <a:gd name="T23" fmla="*/ 1 h 811"/>
                  <a:gd name="T24" fmla="*/ 405 w 811"/>
                  <a:gd name="T25" fmla="*/ 673 h 811"/>
                  <a:gd name="T26" fmla="*/ 326 w 811"/>
                  <a:gd name="T27" fmla="*/ 661 h 811"/>
                  <a:gd name="T28" fmla="*/ 235 w 811"/>
                  <a:gd name="T29" fmla="*/ 611 h 811"/>
                  <a:gd name="T30" fmla="*/ 170 w 811"/>
                  <a:gd name="T31" fmla="*/ 533 h 811"/>
                  <a:gd name="T32" fmla="*/ 140 w 811"/>
                  <a:gd name="T33" fmla="*/ 432 h 811"/>
                  <a:gd name="T34" fmla="*/ 140 w 811"/>
                  <a:gd name="T35" fmla="*/ 377 h 811"/>
                  <a:gd name="T36" fmla="*/ 170 w 811"/>
                  <a:gd name="T37" fmla="*/ 278 h 811"/>
                  <a:gd name="T38" fmla="*/ 235 w 811"/>
                  <a:gd name="T39" fmla="*/ 199 h 811"/>
                  <a:gd name="T40" fmla="*/ 326 w 811"/>
                  <a:gd name="T41" fmla="*/ 150 h 811"/>
                  <a:gd name="T42" fmla="*/ 405 w 811"/>
                  <a:gd name="T43" fmla="*/ 138 h 811"/>
                  <a:gd name="T44" fmla="*/ 486 w 811"/>
                  <a:gd name="T45" fmla="*/ 150 h 811"/>
                  <a:gd name="T46" fmla="*/ 575 w 811"/>
                  <a:gd name="T47" fmla="*/ 199 h 811"/>
                  <a:gd name="T48" fmla="*/ 641 w 811"/>
                  <a:gd name="T49" fmla="*/ 278 h 811"/>
                  <a:gd name="T50" fmla="*/ 671 w 811"/>
                  <a:gd name="T51" fmla="*/ 377 h 811"/>
                  <a:gd name="T52" fmla="*/ 671 w 811"/>
                  <a:gd name="T53" fmla="*/ 432 h 811"/>
                  <a:gd name="T54" fmla="*/ 641 w 811"/>
                  <a:gd name="T55" fmla="*/ 533 h 811"/>
                  <a:gd name="T56" fmla="*/ 575 w 811"/>
                  <a:gd name="T57" fmla="*/ 611 h 811"/>
                  <a:gd name="T58" fmla="*/ 486 w 811"/>
                  <a:gd name="T59" fmla="*/ 661 h 811"/>
                  <a:gd name="T60" fmla="*/ 405 w 811"/>
                  <a:gd name="T61" fmla="*/ 673 h 811"/>
                  <a:gd name="T62" fmla="*/ 669 w 811"/>
                  <a:gd name="T63" fmla="*/ 193 h 811"/>
                  <a:gd name="T64" fmla="*/ 628 w 811"/>
                  <a:gd name="T65" fmla="*/ 166 h 811"/>
                  <a:gd name="T66" fmla="*/ 618 w 811"/>
                  <a:gd name="T67" fmla="*/ 130 h 811"/>
                  <a:gd name="T68" fmla="*/ 628 w 811"/>
                  <a:gd name="T69" fmla="*/ 95 h 811"/>
                  <a:gd name="T70" fmla="*/ 669 w 811"/>
                  <a:gd name="T71" fmla="*/ 68 h 811"/>
                  <a:gd name="T72" fmla="*/ 695 w 811"/>
                  <a:gd name="T73" fmla="*/ 68 h 811"/>
                  <a:gd name="T74" fmla="*/ 733 w 811"/>
                  <a:gd name="T75" fmla="*/ 95 h 811"/>
                  <a:gd name="T76" fmla="*/ 745 w 811"/>
                  <a:gd name="T77" fmla="*/ 130 h 811"/>
                  <a:gd name="T78" fmla="*/ 733 w 811"/>
                  <a:gd name="T79" fmla="*/ 166 h 811"/>
                  <a:gd name="T80" fmla="*/ 695 w 811"/>
                  <a:gd name="T81" fmla="*/ 193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811" h="811">
                    <a:moveTo>
                      <a:pt x="663" y="0"/>
                    </a:moveTo>
                    <a:lnTo>
                      <a:pt x="148" y="0"/>
                    </a:lnTo>
                    <a:lnTo>
                      <a:pt x="118" y="1"/>
                    </a:lnTo>
                    <a:lnTo>
                      <a:pt x="65" y="24"/>
                    </a:lnTo>
                    <a:lnTo>
                      <a:pt x="24" y="65"/>
                    </a:lnTo>
                    <a:lnTo>
                      <a:pt x="1" y="118"/>
                    </a:lnTo>
                    <a:lnTo>
                      <a:pt x="0" y="148"/>
                    </a:lnTo>
                    <a:lnTo>
                      <a:pt x="0" y="663"/>
                    </a:lnTo>
                    <a:lnTo>
                      <a:pt x="1" y="693"/>
                    </a:lnTo>
                    <a:lnTo>
                      <a:pt x="24" y="746"/>
                    </a:lnTo>
                    <a:lnTo>
                      <a:pt x="65" y="787"/>
                    </a:lnTo>
                    <a:lnTo>
                      <a:pt x="118" y="808"/>
                    </a:lnTo>
                    <a:lnTo>
                      <a:pt x="148" y="811"/>
                    </a:lnTo>
                    <a:lnTo>
                      <a:pt x="663" y="811"/>
                    </a:lnTo>
                    <a:lnTo>
                      <a:pt x="693" y="808"/>
                    </a:lnTo>
                    <a:lnTo>
                      <a:pt x="746" y="787"/>
                    </a:lnTo>
                    <a:lnTo>
                      <a:pt x="787" y="746"/>
                    </a:lnTo>
                    <a:lnTo>
                      <a:pt x="810" y="693"/>
                    </a:lnTo>
                    <a:lnTo>
                      <a:pt x="811" y="663"/>
                    </a:lnTo>
                    <a:lnTo>
                      <a:pt x="811" y="148"/>
                    </a:lnTo>
                    <a:lnTo>
                      <a:pt x="810" y="118"/>
                    </a:lnTo>
                    <a:lnTo>
                      <a:pt x="787" y="65"/>
                    </a:lnTo>
                    <a:lnTo>
                      <a:pt x="746" y="24"/>
                    </a:lnTo>
                    <a:lnTo>
                      <a:pt x="693" y="1"/>
                    </a:lnTo>
                    <a:lnTo>
                      <a:pt x="663" y="0"/>
                    </a:lnTo>
                    <a:close/>
                    <a:moveTo>
                      <a:pt x="405" y="673"/>
                    </a:moveTo>
                    <a:lnTo>
                      <a:pt x="377" y="671"/>
                    </a:lnTo>
                    <a:lnTo>
                      <a:pt x="326" y="661"/>
                    </a:lnTo>
                    <a:lnTo>
                      <a:pt x="278" y="640"/>
                    </a:lnTo>
                    <a:lnTo>
                      <a:pt x="235" y="611"/>
                    </a:lnTo>
                    <a:lnTo>
                      <a:pt x="199" y="575"/>
                    </a:lnTo>
                    <a:lnTo>
                      <a:pt x="170" y="533"/>
                    </a:lnTo>
                    <a:lnTo>
                      <a:pt x="150" y="484"/>
                    </a:lnTo>
                    <a:lnTo>
                      <a:pt x="140" y="432"/>
                    </a:lnTo>
                    <a:lnTo>
                      <a:pt x="138" y="405"/>
                    </a:lnTo>
                    <a:lnTo>
                      <a:pt x="140" y="377"/>
                    </a:lnTo>
                    <a:lnTo>
                      <a:pt x="150" y="326"/>
                    </a:lnTo>
                    <a:lnTo>
                      <a:pt x="170" y="278"/>
                    </a:lnTo>
                    <a:lnTo>
                      <a:pt x="199" y="235"/>
                    </a:lnTo>
                    <a:lnTo>
                      <a:pt x="235" y="199"/>
                    </a:lnTo>
                    <a:lnTo>
                      <a:pt x="278" y="170"/>
                    </a:lnTo>
                    <a:lnTo>
                      <a:pt x="326" y="150"/>
                    </a:lnTo>
                    <a:lnTo>
                      <a:pt x="377" y="138"/>
                    </a:lnTo>
                    <a:lnTo>
                      <a:pt x="405" y="138"/>
                    </a:lnTo>
                    <a:lnTo>
                      <a:pt x="432" y="138"/>
                    </a:lnTo>
                    <a:lnTo>
                      <a:pt x="486" y="150"/>
                    </a:lnTo>
                    <a:lnTo>
                      <a:pt x="533" y="170"/>
                    </a:lnTo>
                    <a:lnTo>
                      <a:pt x="575" y="199"/>
                    </a:lnTo>
                    <a:lnTo>
                      <a:pt x="612" y="235"/>
                    </a:lnTo>
                    <a:lnTo>
                      <a:pt x="641" y="278"/>
                    </a:lnTo>
                    <a:lnTo>
                      <a:pt x="661" y="326"/>
                    </a:lnTo>
                    <a:lnTo>
                      <a:pt x="671" y="377"/>
                    </a:lnTo>
                    <a:lnTo>
                      <a:pt x="673" y="405"/>
                    </a:lnTo>
                    <a:lnTo>
                      <a:pt x="671" y="432"/>
                    </a:lnTo>
                    <a:lnTo>
                      <a:pt x="661" y="484"/>
                    </a:lnTo>
                    <a:lnTo>
                      <a:pt x="641" y="533"/>
                    </a:lnTo>
                    <a:lnTo>
                      <a:pt x="612" y="575"/>
                    </a:lnTo>
                    <a:lnTo>
                      <a:pt x="575" y="611"/>
                    </a:lnTo>
                    <a:lnTo>
                      <a:pt x="533" y="640"/>
                    </a:lnTo>
                    <a:lnTo>
                      <a:pt x="486" y="661"/>
                    </a:lnTo>
                    <a:lnTo>
                      <a:pt x="432" y="671"/>
                    </a:lnTo>
                    <a:lnTo>
                      <a:pt x="405" y="673"/>
                    </a:lnTo>
                    <a:close/>
                    <a:moveTo>
                      <a:pt x="682" y="193"/>
                    </a:moveTo>
                    <a:lnTo>
                      <a:pt x="669" y="193"/>
                    </a:lnTo>
                    <a:lnTo>
                      <a:pt x="646" y="183"/>
                    </a:lnTo>
                    <a:lnTo>
                      <a:pt x="628" y="166"/>
                    </a:lnTo>
                    <a:lnTo>
                      <a:pt x="620" y="143"/>
                    </a:lnTo>
                    <a:lnTo>
                      <a:pt x="618" y="130"/>
                    </a:lnTo>
                    <a:lnTo>
                      <a:pt x="620" y="117"/>
                    </a:lnTo>
                    <a:lnTo>
                      <a:pt x="628" y="95"/>
                    </a:lnTo>
                    <a:lnTo>
                      <a:pt x="646" y="78"/>
                    </a:lnTo>
                    <a:lnTo>
                      <a:pt x="669" y="68"/>
                    </a:lnTo>
                    <a:lnTo>
                      <a:pt x="682" y="66"/>
                    </a:lnTo>
                    <a:lnTo>
                      <a:pt x="695" y="68"/>
                    </a:lnTo>
                    <a:lnTo>
                      <a:pt x="716" y="78"/>
                    </a:lnTo>
                    <a:lnTo>
                      <a:pt x="733" y="95"/>
                    </a:lnTo>
                    <a:lnTo>
                      <a:pt x="744" y="117"/>
                    </a:lnTo>
                    <a:lnTo>
                      <a:pt x="745" y="130"/>
                    </a:lnTo>
                    <a:lnTo>
                      <a:pt x="744" y="143"/>
                    </a:lnTo>
                    <a:lnTo>
                      <a:pt x="733" y="166"/>
                    </a:lnTo>
                    <a:lnTo>
                      <a:pt x="716" y="183"/>
                    </a:lnTo>
                    <a:lnTo>
                      <a:pt x="695" y="193"/>
                    </a:lnTo>
                    <a:lnTo>
                      <a:pt x="682" y="19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Freeform 21">
                <a:extLst>
                  <a:ext uri="{FF2B5EF4-FFF2-40B4-BE49-F238E27FC236}">
                    <a16:creationId xmlns:a16="http://schemas.microsoft.com/office/drawing/2014/main" id="{2E8EE894-BC21-450E-BBC6-6EBEB8DFC3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3" y="660"/>
                <a:ext cx="103" cy="103"/>
              </a:xfrm>
              <a:custGeom>
                <a:avLst/>
                <a:gdLst>
                  <a:gd name="T0" fmla="*/ 154 w 308"/>
                  <a:gd name="T1" fmla="*/ 0 h 308"/>
                  <a:gd name="T2" fmla="*/ 124 w 308"/>
                  <a:gd name="T3" fmla="*/ 3 h 308"/>
                  <a:gd name="T4" fmla="*/ 67 w 308"/>
                  <a:gd name="T5" fmla="*/ 26 h 308"/>
                  <a:gd name="T6" fmla="*/ 26 w 308"/>
                  <a:gd name="T7" fmla="*/ 67 h 308"/>
                  <a:gd name="T8" fmla="*/ 3 w 308"/>
                  <a:gd name="T9" fmla="*/ 122 h 308"/>
                  <a:gd name="T10" fmla="*/ 0 w 308"/>
                  <a:gd name="T11" fmla="*/ 154 h 308"/>
                  <a:gd name="T12" fmla="*/ 3 w 308"/>
                  <a:gd name="T13" fmla="*/ 185 h 308"/>
                  <a:gd name="T14" fmla="*/ 26 w 308"/>
                  <a:gd name="T15" fmla="*/ 240 h 308"/>
                  <a:gd name="T16" fmla="*/ 67 w 308"/>
                  <a:gd name="T17" fmla="*/ 283 h 308"/>
                  <a:gd name="T18" fmla="*/ 124 w 308"/>
                  <a:gd name="T19" fmla="*/ 307 h 308"/>
                  <a:gd name="T20" fmla="*/ 154 w 308"/>
                  <a:gd name="T21" fmla="*/ 308 h 308"/>
                  <a:gd name="T22" fmla="*/ 186 w 308"/>
                  <a:gd name="T23" fmla="*/ 307 h 308"/>
                  <a:gd name="T24" fmla="*/ 242 w 308"/>
                  <a:gd name="T25" fmla="*/ 283 h 308"/>
                  <a:gd name="T26" fmla="*/ 284 w 308"/>
                  <a:gd name="T27" fmla="*/ 240 h 308"/>
                  <a:gd name="T28" fmla="*/ 307 w 308"/>
                  <a:gd name="T29" fmla="*/ 185 h 308"/>
                  <a:gd name="T30" fmla="*/ 308 w 308"/>
                  <a:gd name="T31" fmla="*/ 154 h 308"/>
                  <a:gd name="T32" fmla="*/ 307 w 308"/>
                  <a:gd name="T33" fmla="*/ 122 h 308"/>
                  <a:gd name="T34" fmla="*/ 284 w 308"/>
                  <a:gd name="T35" fmla="*/ 67 h 308"/>
                  <a:gd name="T36" fmla="*/ 242 w 308"/>
                  <a:gd name="T37" fmla="*/ 26 h 308"/>
                  <a:gd name="T38" fmla="*/ 186 w 308"/>
                  <a:gd name="T39" fmla="*/ 3 h 308"/>
                  <a:gd name="T40" fmla="*/ 154 w 308"/>
                  <a:gd name="T41" fmla="*/ 0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08" h="308">
                    <a:moveTo>
                      <a:pt x="154" y="0"/>
                    </a:moveTo>
                    <a:lnTo>
                      <a:pt x="124" y="3"/>
                    </a:lnTo>
                    <a:lnTo>
                      <a:pt x="67" y="26"/>
                    </a:lnTo>
                    <a:lnTo>
                      <a:pt x="26" y="67"/>
                    </a:lnTo>
                    <a:lnTo>
                      <a:pt x="3" y="122"/>
                    </a:lnTo>
                    <a:lnTo>
                      <a:pt x="0" y="154"/>
                    </a:lnTo>
                    <a:lnTo>
                      <a:pt x="3" y="185"/>
                    </a:lnTo>
                    <a:lnTo>
                      <a:pt x="26" y="240"/>
                    </a:lnTo>
                    <a:lnTo>
                      <a:pt x="67" y="283"/>
                    </a:lnTo>
                    <a:lnTo>
                      <a:pt x="124" y="307"/>
                    </a:lnTo>
                    <a:lnTo>
                      <a:pt x="154" y="308"/>
                    </a:lnTo>
                    <a:lnTo>
                      <a:pt x="186" y="307"/>
                    </a:lnTo>
                    <a:lnTo>
                      <a:pt x="242" y="283"/>
                    </a:lnTo>
                    <a:lnTo>
                      <a:pt x="284" y="240"/>
                    </a:lnTo>
                    <a:lnTo>
                      <a:pt x="307" y="185"/>
                    </a:lnTo>
                    <a:lnTo>
                      <a:pt x="308" y="154"/>
                    </a:lnTo>
                    <a:lnTo>
                      <a:pt x="307" y="122"/>
                    </a:lnTo>
                    <a:lnTo>
                      <a:pt x="284" y="67"/>
                    </a:lnTo>
                    <a:lnTo>
                      <a:pt x="242" y="26"/>
                    </a:lnTo>
                    <a:lnTo>
                      <a:pt x="186" y="3"/>
                    </a:lnTo>
                    <a:lnTo>
                      <a:pt x="15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Freeform 22">
                <a:extLst>
                  <a:ext uri="{FF2B5EF4-FFF2-40B4-BE49-F238E27FC236}">
                    <a16:creationId xmlns:a16="http://schemas.microsoft.com/office/drawing/2014/main" id="{8818F02E-9584-4767-A565-E4391DF77DC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747" y="423"/>
                <a:ext cx="575" cy="575"/>
              </a:xfrm>
              <a:custGeom>
                <a:avLst/>
                <a:gdLst>
                  <a:gd name="T0" fmla="*/ 819 w 1725"/>
                  <a:gd name="T1" fmla="*/ 2 h 1725"/>
                  <a:gd name="T2" fmla="*/ 647 w 1725"/>
                  <a:gd name="T3" fmla="*/ 28 h 1725"/>
                  <a:gd name="T4" fmla="*/ 489 w 1725"/>
                  <a:gd name="T5" fmla="*/ 85 h 1725"/>
                  <a:gd name="T6" fmla="*/ 346 w 1725"/>
                  <a:gd name="T7" fmla="*/ 172 h 1725"/>
                  <a:gd name="T8" fmla="*/ 223 w 1725"/>
                  <a:gd name="T9" fmla="*/ 283 h 1725"/>
                  <a:gd name="T10" fmla="*/ 124 w 1725"/>
                  <a:gd name="T11" fmla="*/ 415 h 1725"/>
                  <a:gd name="T12" fmla="*/ 52 w 1725"/>
                  <a:gd name="T13" fmla="*/ 567 h 1725"/>
                  <a:gd name="T14" fmla="*/ 10 w 1725"/>
                  <a:gd name="T15" fmla="*/ 731 h 1725"/>
                  <a:gd name="T16" fmla="*/ 0 w 1725"/>
                  <a:gd name="T17" fmla="*/ 863 h 1725"/>
                  <a:gd name="T18" fmla="*/ 10 w 1725"/>
                  <a:gd name="T19" fmla="*/ 994 h 1725"/>
                  <a:gd name="T20" fmla="*/ 52 w 1725"/>
                  <a:gd name="T21" fmla="*/ 1159 h 1725"/>
                  <a:gd name="T22" fmla="*/ 124 w 1725"/>
                  <a:gd name="T23" fmla="*/ 1310 h 1725"/>
                  <a:gd name="T24" fmla="*/ 223 w 1725"/>
                  <a:gd name="T25" fmla="*/ 1443 h 1725"/>
                  <a:gd name="T26" fmla="*/ 346 w 1725"/>
                  <a:gd name="T27" fmla="*/ 1553 h 1725"/>
                  <a:gd name="T28" fmla="*/ 489 w 1725"/>
                  <a:gd name="T29" fmla="*/ 1640 h 1725"/>
                  <a:gd name="T30" fmla="*/ 647 w 1725"/>
                  <a:gd name="T31" fmla="*/ 1698 h 1725"/>
                  <a:gd name="T32" fmla="*/ 819 w 1725"/>
                  <a:gd name="T33" fmla="*/ 1724 h 1725"/>
                  <a:gd name="T34" fmla="*/ 907 w 1725"/>
                  <a:gd name="T35" fmla="*/ 1724 h 1725"/>
                  <a:gd name="T36" fmla="*/ 1078 w 1725"/>
                  <a:gd name="T37" fmla="*/ 1698 h 1725"/>
                  <a:gd name="T38" fmla="*/ 1237 w 1725"/>
                  <a:gd name="T39" fmla="*/ 1640 h 1725"/>
                  <a:gd name="T40" fmla="*/ 1379 w 1725"/>
                  <a:gd name="T41" fmla="*/ 1553 h 1725"/>
                  <a:gd name="T42" fmla="*/ 1500 w 1725"/>
                  <a:gd name="T43" fmla="*/ 1443 h 1725"/>
                  <a:gd name="T44" fmla="*/ 1600 w 1725"/>
                  <a:gd name="T45" fmla="*/ 1310 h 1725"/>
                  <a:gd name="T46" fmla="*/ 1673 w 1725"/>
                  <a:gd name="T47" fmla="*/ 1159 h 1725"/>
                  <a:gd name="T48" fmla="*/ 1715 w 1725"/>
                  <a:gd name="T49" fmla="*/ 994 h 1725"/>
                  <a:gd name="T50" fmla="*/ 1725 w 1725"/>
                  <a:gd name="T51" fmla="*/ 863 h 1725"/>
                  <a:gd name="T52" fmla="*/ 1715 w 1725"/>
                  <a:gd name="T53" fmla="*/ 731 h 1725"/>
                  <a:gd name="T54" fmla="*/ 1673 w 1725"/>
                  <a:gd name="T55" fmla="*/ 567 h 1725"/>
                  <a:gd name="T56" fmla="*/ 1600 w 1725"/>
                  <a:gd name="T57" fmla="*/ 415 h 1725"/>
                  <a:gd name="T58" fmla="*/ 1500 w 1725"/>
                  <a:gd name="T59" fmla="*/ 283 h 1725"/>
                  <a:gd name="T60" fmla="*/ 1379 w 1725"/>
                  <a:gd name="T61" fmla="*/ 172 h 1725"/>
                  <a:gd name="T62" fmla="*/ 1237 w 1725"/>
                  <a:gd name="T63" fmla="*/ 85 h 1725"/>
                  <a:gd name="T64" fmla="*/ 1078 w 1725"/>
                  <a:gd name="T65" fmla="*/ 28 h 1725"/>
                  <a:gd name="T66" fmla="*/ 907 w 1725"/>
                  <a:gd name="T67" fmla="*/ 2 h 1725"/>
                  <a:gd name="T68" fmla="*/ 1381 w 1725"/>
                  <a:gd name="T69" fmla="*/ 1123 h 1725"/>
                  <a:gd name="T70" fmla="*/ 1369 w 1725"/>
                  <a:gd name="T71" fmla="*/ 1201 h 1725"/>
                  <a:gd name="T72" fmla="*/ 1322 w 1725"/>
                  <a:gd name="T73" fmla="*/ 1288 h 1725"/>
                  <a:gd name="T74" fmla="*/ 1244 w 1725"/>
                  <a:gd name="T75" fmla="*/ 1352 h 1725"/>
                  <a:gd name="T76" fmla="*/ 1146 w 1725"/>
                  <a:gd name="T77" fmla="*/ 1383 h 1725"/>
                  <a:gd name="T78" fmla="*/ 605 w 1725"/>
                  <a:gd name="T79" fmla="*/ 1383 h 1725"/>
                  <a:gd name="T80" fmla="*/ 527 w 1725"/>
                  <a:gd name="T81" fmla="*/ 1372 h 1725"/>
                  <a:gd name="T82" fmla="*/ 438 w 1725"/>
                  <a:gd name="T83" fmla="*/ 1324 h 1725"/>
                  <a:gd name="T84" fmla="*/ 375 w 1725"/>
                  <a:gd name="T85" fmla="*/ 1247 h 1725"/>
                  <a:gd name="T86" fmla="*/ 344 w 1725"/>
                  <a:gd name="T87" fmla="*/ 1149 h 1725"/>
                  <a:gd name="T88" fmla="*/ 343 w 1725"/>
                  <a:gd name="T89" fmla="*/ 608 h 1725"/>
                  <a:gd name="T90" fmla="*/ 355 w 1725"/>
                  <a:gd name="T91" fmla="*/ 531 h 1725"/>
                  <a:gd name="T92" fmla="*/ 404 w 1725"/>
                  <a:gd name="T93" fmla="*/ 441 h 1725"/>
                  <a:gd name="T94" fmla="*/ 480 w 1725"/>
                  <a:gd name="T95" fmla="*/ 378 h 1725"/>
                  <a:gd name="T96" fmla="*/ 578 w 1725"/>
                  <a:gd name="T97" fmla="*/ 348 h 1725"/>
                  <a:gd name="T98" fmla="*/ 1120 w 1725"/>
                  <a:gd name="T99" fmla="*/ 346 h 1725"/>
                  <a:gd name="T100" fmla="*/ 1198 w 1725"/>
                  <a:gd name="T101" fmla="*/ 358 h 1725"/>
                  <a:gd name="T102" fmla="*/ 1286 w 1725"/>
                  <a:gd name="T103" fmla="*/ 407 h 1725"/>
                  <a:gd name="T104" fmla="*/ 1350 w 1725"/>
                  <a:gd name="T105" fmla="*/ 483 h 1725"/>
                  <a:gd name="T106" fmla="*/ 1381 w 1725"/>
                  <a:gd name="T107" fmla="*/ 581 h 1725"/>
                  <a:gd name="T108" fmla="*/ 1381 w 1725"/>
                  <a:gd name="T109" fmla="*/ 1123 h 17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725" h="1725">
                    <a:moveTo>
                      <a:pt x="862" y="0"/>
                    </a:moveTo>
                    <a:lnTo>
                      <a:pt x="819" y="2"/>
                    </a:lnTo>
                    <a:lnTo>
                      <a:pt x="731" y="10"/>
                    </a:lnTo>
                    <a:lnTo>
                      <a:pt x="647" y="28"/>
                    </a:lnTo>
                    <a:lnTo>
                      <a:pt x="566" y="52"/>
                    </a:lnTo>
                    <a:lnTo>
                      <a:pt x="489" y="85"/>
                    </a:lnTo>
                    <a:lnTo>
                      <a:pt x="415" y="126"/>
                    </a:lnTo>
                    <a:lnTo>
                      <a:pt x="346" y="172"/>
                    </a:lnTo>
                    <a:lnTo>
                      <a:pt x="282" y="225"/>
                    </a:lnTo>
                    <a:lnTo>
                      <a:pt x="223" y="283"/>
                    </a:lnTo>
                    <a:lnTo>
                      <a:pt x="172" y="346"/>
                    </a:lnTo>
                    <a:lnTo>
                      <a:pt x="124" y="415"/>
                    </a:lnTo>
                    <a:lnTo>
                      <a:pt x="85" y="489"/>
                    </a:lnTo>
                    <a:lnTo>
                      <a:pt x="52" y="567"/>
                    </a:lnTo>
                    <a:lnTo>
                      <a:pt x="27" y="647"/>
                    </a:lnTo>
                    <a:lnTo>
                      <a:pt x="10" y="731"/>
                    </a:lnTo>
                    <a:lnTo>
                      <a:pt x="1" y="819"/>
                    </a:lnTo>
                    <a:lnTo>
                      <a:pt x="0" y="863"/>
                    </a:lnTo>
                    <a:lnTo>
                      <a:pt x="1" y="907"/>
                    </a:lnTo>
                    <a:lnTo>
                      <a:pt x="10" y="994"/>
                    </a:lnTo>
                    <a:lnTo>
                      <a:pt x="27" y="1078"/>
                    </a:lnTo>
                    <a:lnTo>
                      <a:pt x="52" y="1159"/>
                    </a:lnTo>
                    <a:lnTo>
                      <a:pt x="85" y="1237"/>
                    </a:lnTo>
                    <a:lnTo>
                      <a:pt x="124" y="1310"/>
                    </a:lnTo>
                    <a:lnTo>
                      <a:pt x="172" y="1379"/>
                    </a:lnTo>
                    <a:lnTo>
                      <a:pt x="223" y="1443"/>
                    </a:lnTo>
                    <a:lnTo>
                      <a:pt x="282" y="1502"/>
                    </a:lnTo>
                    <a:lnTo>
                      <a:pt x="346" y="1553"/>
                    </a:lnTo>
                    <a:lnTo>
                      <a:pt x="415" y="1601"/>
                    </a:lnTo>
                    <a:lnTo>
                      <a:pt x="489" y="1640"/>
                    </a:lnTo>
                    <a:lnTo>
                      <a:pt x="566" y="1673"/>
                    </a:lnTo>
                    <a:lnTo>
                      <a:pt x="647" y="1698"/>
                    </a:lnTo>
                    <a:lnTo>
                      <a:pt x="731" y="1715"/>
                    </a:lnTo>
                    <a:lnTo>
                      <a:pt x="819" y="1724"/>
                    </a:lnTo>
                    <a:lnTo>
                      <a:pt x="862" y="1725"/>
                    </a:lnTo>
                    <a:lnTo>
                      <a:pt x="907" y="1724"/>
                    </a:lnTo>
                    <a:lnTo>
                      <a:pt x="994" y="1715"/>
                    </a:lnTo>
                    <a:lnTo>
                      <a:pt x="1078" y="1698"/>
                    </a:lnTo>
                    <a:lnTo>
                      <a:pt x="1159" y="1673"/>
                    </a:lnTo>
                    <a:lnTo>
                      <a:pt x="1237" y="1640"/>
                    </a:lnTo>
                    <a:lnTo>
                      <a:pt x="1310" y="1601"/>
                    </a:lnTo>
                    <a:lnTo>
                      <a:pt x="1379" y="1553"/>
                    </a:lnTo>
                    <a:lnTo>
                      <a:pt x="1443" y="1502"/>
                    </a:lnTo>
                    <a:lnTo>
                      <a:pt x="1500" y="1443"/>
                    </a:lnTo>
                    <a:lnTo>
                      <a:pt x="1554" y="1379"/>
                    </a:lnTo>
                    <a:lnTo>
                      <a:pt x="1600" y="1310"/>
                    </a:lnTo>
                    <a:lnTo>
                      <a:pt x="1640" y="1237"/>
                    </a:lnTo>
                    <a:lnTo>
                      <a:pt x="1673" y="1159"/>
                    </a:lnTo>
                    <a:lnTo>
                      <a:pt x="1698" y="1078"/>
                    </a:lnTo>
                    <a:lnTo>
                      <a:pt x="1715" y="994"/>
                    </a:lnTo>
                    <a:lnTo>
                      <a:pt x="1724" y="907"/>
                    </a:lnTo>
                    <a:lnTo>
                      <a:pt x="1725" y="863"/>
                    </a:lnTo>
                    <a:lnTo>
                      <a:pt x="1724" y="819"/>
                    </a:lnTo>
                    <a:lnTo>
                      <a:pt x="1715" y="731"/>
                    </a:lnTo>
                    <a:lnTo>
                      <a:pt x="1698" y="647"/>
                    </a:lnTo>
                    <a:lnTo>
                      <a:pt x="1673" y="567"/>
                    </a:lnTo>
                    <a:lnTo>
                      <a:pt x="1640" y="489"/>
                    </a:lnTo>
                    <a:lnTo>
                      <a:pt x="1600" y="415"/>
                    </a:lnTo>
                    <a:lnTo>
                      <a:pt x="1554" y="346"/>
                    </a:lnTo>
                    <a:lnTo>
                      <a:pt x="1500" y="283"/>
                    </a:lnTo>
                    <a:lnTo>
                      <a:pt x="1443" y="225"/>
                    </a:lnTo>
                    <a:lnTo>
                      <a:pt x="1379" y="172"/>
                    </a:lnTo>
                    <a:lnTo>
                      <a:pt x="1310" y="126"/>
                    </a:lnTo>
                    <a:lnTo>
                      <a:pt x="1237" y="85"/>
                    </a:lnTo>
                    <a:lnTo>
                      <a:pt x="1159" y="52"/>
                    </a:lnTo>
                    <a:lnTo>
                      <a:pt x="1078" y="28"/>
                    </a:lnTo>
                    <a:lnTo>
                      <a:pt x="994" y="10"/>
                    </a:lnTo>
                    <a:lnTo>
                      <a:pt x="907" y="2"/>
                    </a:lnTo>
                    <a:lnTo>
                      <a:pt x="862" y="0"/>
                    </a:lnTo>
                    <a:close/>
                    <a:moveTo>
                      <a:pt x="1381" y="1123"/>
                    </a:moveTo>
                    <a:lnTo>
                      <a:pt x="1381" y="1149"/>
                    </a:lnTo>
                    <a:lnTo>
                      <a:pt x="1369" y="1201"/>
                    </a:lnTo>
                    <a:lnTo>
                      <a:pt x="1350" y="1247"/>
                    </a:lnTo>
                    <a:lnTo>
                      <a:pt x="1322" y="1288"/>
                    </a:lnTo>
                    <a:lnTo>
                      <a:pt x="1286" y="1324"/>
                    </a:lnTo>
                    <a:lnTo>
                      <a:pt x="1244" y="1352"/>
                    </a:lnTo>
                    <a:lnTo>
                      <a:pt x="1198" y="1372"/>
                    </a:lnTo>
                    <a:lnTo>
                      <a:pt x="1146" y="1383"/>
                    </a:lnTo>
                    <a:lnTo>
                      <a:pt x="1120" y="1383"/>
                    </a:lnTo>
                    <a:lnTo>
                      <a:pt x="605" y="1383"/>
                    </a:lnTo>
                    <a:lnTo>
                      <a:pt x="578" y="1383"/>
                    </a:lnTo>
                    <a:lnTo>
                      <a:pt x="527" y="1372"/>
                    </a:lnTo>
                    <a:lnTo>
                      <a:pt x="480" y="1352"/>
                    </a:lnTo>
                    <a:lnTo>
                      <a:pt x="438" y="1324"/>
                    </a:lnTo>
                    <a:lnTo>
                      <a:pt x="404" y="1288"/>
                    </a:lnTo>
                    <a:lnTo>
                      <a:pt x="375" y="1247"/>
                    </a:lnTo>
                    <a:lnTo>
                      <a:pt x="355" y="1201"/>
                    </a:lnTo>
                    <a:lnTo>
                      <a:pt x="344" y="1149"/>
                    </a:lnTo>
                    <a:lnTo>
                      <a:pt x="343" y="1123"/>
                    </a:lnTo>
                    <a:lnTo>
                      <a:pt x="343" y="608"/>
                    </a:lnTo>
                    <a:lnTo>
                      <a:pt x="344" y="581"/>
                    </a:lnTo>
                    <a:lnTo>
                      <a:pt x="355" y="531"/>
                    </a:lnTo>
                    <a:lnTo>
                      <a:pt x="375" y="483"/>
                    </a:lnTo>
                    <a:lnTo>
                      <a:pt x="404" y="441"/>
                    </a:lnTo>
                    <a:lnTo>
                      <a:pt x="438" y="407"/>
                    </a:lnTo>
                    <a:lnTo>
                      <a:pt x="480" y="378"/>
                    </a:lnTo>
                    <a:lnTo>
                      <a:pt x="527" y="358"/>
                    </a:lnTo>
                    <a:lnTo>
                      <a:pt x="578" y="348"/>
                    </a:lnTo>
                    <a:lnTo>
                      <a:pt x="605" y="346"/>
                    </a:lnTo>
                    <a:lnTo>
                      <a:pt x="1120" y="346"/>
                    </a:lnTo>
                    <a:lnTo>
                      <a:pt x="1146" y="348"/>
                    </a:lnTo>
                    <a:lnTo>
                      <a:pt x="1198" y="358"/>
                    </a:lnTo>
                    <a:lnTo>
                      <a:pt x="1244" y="378"/>
                    </a:lnTo>
                    <a:lnTo>
                      <a:pt x="1286" y="407"/>
                    </a:lnTo>
                    <a:lnTo>
                      <a:pt x="1322" y="441"/>
                    </a:lnTo>
                    <a:lnTo>
                      <a:pt x="1350" y="483"/>
                    </a:lnTo>
                    <a:lnTo>
                      <a:pt x="1369" y="531"/>
                    </a:lnTo>
                    <a:lnTo>
                      <a:pt x="1381" y="581"/>
                    </a:lnTo>
                    <a:lnTo>
                      <a:pt x="1381" y="608"/>
                    </a:lnTo>
                    <a:lnTo>
                      <a:pt x="1381" y="11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8" name="Freeform 30">
              <a:extLst>
                <a:ext uri="{FF2B5EF4-FFF2-40B4-BE49-F238E27FC236}">
                  <a16:creationId xmlns:a16="http://schemas.microsoft.com/office/drawing/2014/main" id="{F74E5D09-77F7-43D4-81DA-1B14BC3E29F0}"/>
                </a:ext>
              </a:extLst>
            </p:cNvPr>
            <p:cNvSpPr>
              <a:spLocks noEditPoints="1"/>
            </p:cNvSpPr>
            <p:nvPr/>
          </p:nvSpPr>
          <p:spPr bwMode="auto">
            <a:xfrm rot="5400000">
              <a:off x="11548563" y="23217"/>
              <a:ext cx="140525" cy="266701"/>
            </a:xfrm>
            <a:custGeom>
              <a:avLst/>
              <a:gdLst>
                <a:gd name="T0" fmla="*/ 586 w 851"/>
                <a:gd name="T1" fmla="*/ 92 h 1617"/>
                <a:gd name="T2" fmla="*/ 258 w 851"/>
                <a:gd name="T3" fmla="*/ 0 h 1617"/>
                <a:gd name="T4" fmla="*/ 140 w 851"/>
                <a:gd name="T5" fmla="*/ 92 h 1617"/>
                <a:gd name="T6" fmla="*/ 61 w 851"/>
                <a:gd name="T7" fmla="*/ 117 h 1617"/>
                <a:gd name="T8" fmla="*/ 1 w 851"/>
                <a:gd name="T9" fmla="*/ 205 h 1617"/>
                <a:gd name="T10" fmla="*/ 0 w 851"/>
                <a:gd name="T11" fmla="*/ 1477 h 1617"/>
                <a:gd name="T12" fmla="*/ 23 w 851"/>
                <a:gd name="T13" fmla="*/ 1556 h 1617"/>
                <a:gd name="T14" fmla="*/ 111 w 851"/>
                <a:gd name="T15" fmla="*/ 1615 h 1617"/>
                <a:gd name="T16" fmla="*/ 711 w 851"/>
                <a:gd name="T17" fmla="*/ 1617 h 1617"/>
                <a:gd name="T18" fmla="*/ 790 w 851"/>
                <a:gd name="T19" fmla="*/ 1594 h 1617"/>
                <a:gd name="T20" fmla="*/ 850 w 851"/>
                <a:gd name="T21" fmla="*/ 1506 h 1617"/>
                <a:gd name="T22" fmla="*/ 851 w 851"/>
                <a:gd name="T23" fmla="*/ 233 h 1617"/>
                <a:gd name="T24" fmla="*/ 828 w 851"/>
                <a:gd name="T25" fmla="*/ 154 h 1617"/>
                <a:gd name="T26" fmla="*/ 740 w 851"/>
                <a:gd name="T27" fmla="*/ 95 h 1617"/>
                <a:gd name="T28" fmla="*/ 757 w 851"/>
                <a:gd name="T29" fmla="*/ 1477 h 1617"/>
                <a:gd name="T30" fmla="*/ 750 w 851"/>
                <a:gd name="T31" fmla="*/ 1503 h 1617"/>
                <a:gd name="T32" fmla="*/ 721 w 851"/>
                <a:gd name="T33" fmla="*/ 1523 h 1617"/>
                <a:gd name="T34" fmla="*/ 140 w 851"/>
                <a:gd name="T35" fmla="*/ 1525 h 1617"/>
                <a:gd name="T36" fmla="*/ 114 w 851"/>
                <a:gd name="T37" fmla="*/ 1516 h 1617"/>
                <a:gd name="T38" fmla="*/ 94 w 851"/>
                <a:gd name="T39" fmla="*/ 1487 h 1617"/>
                <a:gd name="T40" fmla="*/ 94 w 851"/>
                <a:gd name="T41" fmla="*/ 233 h 1617"/>
                <a:gd name="T42" fmla="*/ 101 w 851"/>
                <a:gd name="T43" fmla="*/ 206 h 1617"/>
                <a:gd name="T44" fmla="*/ 131 w 851"/>
                <a:gd name="T45" fmla="*/ 187 h 1617"/>
                <a:gd name="T46" fmla="*/ 711 w 851"/>
                <a:gd name="T47" fmla="*/ 186 h 1617"/>
                <a:gd name="T48" fmla="*/ 737 w 851"/>
                <a:gd name="T49" fmla="*/ 194 h 1617"/>
                <a:gd name="T50" fmla="*/ 757 w 851"/>
                <a:gd name="T51" fmla="*/ 223 h 1617"/>
                <a:gd name="T52" fmla="*/ 757 w 851"/>
                <a:gd name="T53" fmla="*/ 1477 h 1617"/>
                <a:gd name="T54" fmla="*/ 144 w 851"/>
                <a:gd name="T55" fmla="*/ 1468 h 1617"/>
                <a:gd name="T56" fmla="*/ 707 w 851"/>
                <a:gd name="T57" fmla="*/ 1264 h 1617"/>
                <a:gd name="T58" fmla="*/ 707 w 851"/>
                <a:gd name="T59" fmla="*/ 1213 h 1617"/>
                <a:gd name="T60" fmla="*/ 144 w 851"/>
                <a:gd name="T61" fmla="*/ 1009 h 1617"/>
                <a:gd name="T62" fmla="*/ 707 w 851"/>
                <a:gd name="T63" fmla="*/ 1213 h 1617"/>
                <a:gd name="T64" fmla="*/ 144 w 851"/>
                <a:gd name="T65" fmla="*/ 958 h 1617"/>
                <a:gd name="T66" fmla="*/ 707 w 851"/>
                <a:gd name="T67" fmla="*/ 754 h 1617"/>
                <a:gd name="T68" fmla="*/ 707 w 851"/>
                <a:gd name="T69" fmla="*/ 703 h 1617"/>
                <a:gd name="T70" fmla="*/ 144 w 851"/>
                <a:gd name="T71" fmla="*/ 499 h 1617"/>
                <a:gd name="T72" fmla="*/ 707 w 851"/>
                <a:gd name="T73" fmla="*/ 703 h 1617"/>
                <a:gd name="T74" fmla="*/ 144 w 851"/>
                <a:gd name="T75" fmla="*/ 448 h 1617"/>
                <a:gd name="T76" fmla="*/ 707 w 851"/>
                <a:gd name="T77" fmla="*/ 243 h 1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851" h="1617">
                  <a:moveTo>
                    <a:pt x="711" y="92"/>
                  </a:moveTo>
                  <a:lnTo>
                    <a:pt x="586" y="92"/>
                  </a:lnTo>
                  <a:lnTo>
                    <a:pt x="586" y="0"/>
                  </a:lnTo>
                  <a:lnTo>
                    <a:pt x="258" y="0"/>
                  </a:lnTo>
                  <a:lnTo>
                    <a:pt x="258" y="92"/>
                  </a:lnTo>
                  <a:lnTo>
                    <a:pt x="140" y="92"/>
                  </a:lnTo>
                  <a:lnTo>
                    <a:pt x="111" y="95"/>
                  </a:lnTo>
                  <a:lnTo>
                    <a:pt x="61" y="117"/>
                  </a:lnTo>
                  <a:lnTo>
                    <a:pt x="23" y="154"/>
                  </a:lnTo>
                  <a:lnTo>
                    <a:pt x="1" y="205"/>
                  </a:lnTo>
                  <a:lnTo>
                    <a:pt x="0" y="233"/>
                  </a:lnTo>
                  <a:lnTo>
                    <a:pt x="0" y="1477"/>
                  </a:lnTo>
                  <a:lnTo>
                    <a:pt x="1" y="1506"/>
                  </a:lnTo>
                  <a:lnTo>
                    <a:pt x="23" y="1556"/>
                  </a:lnTo>
                  <a:lnTo>
                    <a:pt x="61" y="1594"/>
                  </a:lnTo>
                  <a:lnTo>
                    <a:pt x="111" y="1615"/>
                  </a:lnTo>
                  <a:lnTo>
                    <a:pt x="140" y="1617"/>
                  </a:lnTo>
                  <a:lnTo>
                    <a:pt x="711" y="1617"/>
                  </a:lnTo>
                  <a:lnTo>
                    <a:pt x="740" y="1615"/>
                  </a:lnTo>
                  <a:lnTo>
                    <a:pt x="790" y="1594"/>
                  </a:lnTo>
                  <a:lnTo>
                    <a:pt x="828" y="1556"/>
                  </a:lnTo>
                  <a:lnTo>
                    <a:pt x="850" y="1506"/>
                  </a:lnTo>
                  <a:lnTo>
                    <a:pt x="851" y="1477"/>
                  </a:lnTo>
                  <a:lnTo>
                    <a:pt x="851" y="233"/>
                  </a:lnTo>
                  <a:lnTo>
                    <a:pt x="850" y="205"/>
                  </a:lnTo>
                  <a:lnTo>
                    <a:pt x="828" y="154"/>
                  </a:lnTo>
                  <a:lnTo>
                    <a:pt x="790" y="117"/>
                  </a:lnTo>
                  <a:lnTo>
                    <a:pt x="740" y="95"/>
                  </a:lnTo>
                  <a:lnTo>
                    <a:pt x="711" y="92"/>
                  </a:lnTo>
                  <a:close/>
                  <a:moveTo>
                    <a:pt x="757" y="1477"/>
                  </a:moveTo>
                  <a:lnTo>
                    <a:pt x="757" y="1487"/>
                  </a:lnTo>
                  <a:lnTo>
                    <a:pt x="750" y="1503"/>
                  </a:lnTo>
                  <a:lnTo>
                    <a:pt x="737" y="1516"/>
                  </a:lnTo>
                  <a:lnTo>
                    <a:pt x="721" y="1523"/>
                  </a:lnTo>
                  <a:lnTo>
                    <a:pt x="711" y="1525"/>
                  </a:lnTo>
                  <a:lnTo>
                    <a:pt x="140" y="1525"/>
                  </a:lnTo>
                  <a:lnTo>
                    <a:pt x="131" y="1523"/>
                  </a:lnTo>
                  <a:lnTo>
                    <a:pt x="114" y="1516"/>
                  </a:lnTo>
                  <a:lnTo>
                    <a:pt x="101" y="1503"/>
                  </a:lnTo>
                  <a:lnTo>
                    <a:pt x="94" y="1487"/>
                  </a:lnTo>
                  <a:lnTo>
                    <a:pt x="94" y="1477"/>
                  </a:lnTo>
                  <a:lnTo>
                    <a:pt x="94" y="233"/>
                  </a:lnTo>
                  <a:lnTo>
                    <a:pt x="94" y="223"/>
                  </a:lnTo>
                  <a:lnTo>
                    <a:pt x="101" y="206"/>
                  </a:lnTo>
                  <a:lnTo>
                    <a:pt x="114" y="194"/>
                  </a:lnTo>
                  <a:lnTo>
                    <a:pt x="131" y="187"/>
                  </a:lnTo>
                  <a:lnTo>
                    <a:pt x="140" y="186"/>
                  </a:lnTo>
                  <a:lnTo>
                    <a:pt x="711" y="186"/>
                  </a:lnTo>
                  <a:lnTo>
                    <a:pt x="721" y="187"/>
                  </a:lnTo>
                  <a:lnTo>
                    <a:pt x="737" y="194"/>
                  </a:lnTo>
                  <a:lnTo>
                    <a:pt x="750" y="206"/>
                  </a:lnTo>
                  <a:lnTo>
                    <a:pt x="757" y="223"/>
                  </a:lnTo>
                  <a:lnTo>
                    <a:pt x="757" y="233"/>
                  </a:lnTo>
                  <a:lnTo>
                    <a:pt x="757" y="1477"/>
                  </a:lnTo>
                  <a:close/>
                  <a:moveTo>
                    <a:pt x="707" y="1468"/>
                  </a:moveTo>
                  <a:lnTo>
                    <a:pt x="144" y="1468"/>
                  </a:lnTo>
                  <a:lnTo>
                    <a:pt x="144" y="1264"/>
                  </a:lnTo>
                  <a:lnTo>
                    <a:pt x="707" y="1264"/>
                  </a:lnTo>
                  <a:lnTo>
                    <a:pt x="707" y="1468"/>
                  </a:lnTo>
                  <a:close/>
                  <a:moveTo>
                    <a:pt x="707" y="1213"/>
                  </a:moveTo>
                  <a:lnTo>
                    <a:pt x="144" y="1213"/>
                  </a:lnTo>
                  <a:lnTo>
                    <a:pt x="144" y="1009"/>
                  </a:lnTo>
                  <a:lnTo>
                    <a:pt x="707" y="1009"/>
                  </a:lnTo>
                  <a:lnTo>
                    <a:pt x="707" y="1213"/>
                  </a:lnTo>
                  <a:close/>
                  <a:moveTo>
                    <a:pt x="707" y="958"/>
                  </a:moveTo>
                  <a:lnTo>
                    <a:pt x="144" y="958"/>
                  </a:lnTo>
                  <a:lnTo>
                    <a:pt x="144" y="754"/>
                  </a:lnTo>
                  <a:lnTo>
                    <a:pt x="707" y="754"/>
                  </a:lnTo>
                  <a:lnTo>
                    <a:pt x="707" y="958"/>
                  </a:lnTo>
                  <a:close/>
                  <a:moveTo>
                    <a:pt x="707" y="703"/>
                  </a:moveTo>
                  <a:lnTo>
                    <a:pt x="144" y="703"/>
                  </a:lnTo>
                  <a:lnTo>
                    <a:pt x="144" y="499"/>
                  </a:lnTo>
                  <a:lnTo>
                    <a:pt x="707" y="499"/>
                  </a:lnTo>
                  <a:lnTo>
                    <a:pt x="707" y="703"/>
                  </a:lnTo>
                  <a:close/>
                  <a:moveTo>
                    <a:pt x="707" y="448"/>
                  </a:moveTo>
                  <a:lnTo>
                    <a:pt x="144" y="448"/>
                  </a:lnTo>
                  <a:lnTo>
                    <a:pt x="144" y="243"/>
                  </a:lnTo>
                  <a:lnTo>
                    <a:pt x="707" y="243"/>
                  </a:lnTo>
                  <a:lnTo>
                    <a:pt x="707" y="4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9" name="직사각형 18">
              <a:extLst>
                <a:ext uri="{FF2B5EF4-FFF2-40B4-BE49-F238E27FC236}">
                  <a16:creationId xmlns:a16="http://schemas.microsoft.com/office/drawing/2014/main" id="{6DF798E9-499E-4644-9663-417F9AF7C611}"/>
                </a:ext>
              </a:extLst>
            </p:cNvPr>
            <p:cNvSpPr/>
            <p:nvPr/>
          </p:nvSpPr>
          <p:spPr>
            <a:xfrm>
              <a:off x="11072725" y="48845"/>
              <a:ext cx="439544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sz="800" kern="0" dirty="0">
                  <a:solidFill>
                    <a:prstClr val="white"/>
                  </a:solidFill>
                </a:rPr>
                <a:t>100%</a:t>
              </a:r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20" name="직사각형 19">
              <a:extLst>
                <a:ext uri="{FF2B5EF4-FFF2-40B4-BE49-F238E27FC236}">
                  <a16:creationId xmlns:a16="http://schemas.microsoft.com/office/drawing/2014/main" id="{4C39626D-8C13-49DF-8026-442CFE3C630E}"/>
                </a:ext>
              </a:extLst>
            </p:cNvPr>
            <p:cNvSpPr/>
            <p:nvPr/>
          </p:nvSpPr>
          <p:spPr>
            <a:xfrm>
              <a:off x="5835134" y="38100"/>
              <a:ext cx="566181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sz="800" kern="0" dirty="0">
                  <a:solidFill>
                    <a:prstClr val="white"/>
                  </a:solidFill>
                </a:rPr>
                <a:t>2:00 PM</a:t>
              </a:r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21" name="Freeform 26">
              <a:extLst>
                <a:ext uri="{FF2B5EF4-FFF2-40B4-BE49-F238E27FC236}">
                  <a16:creationId xmlns:a16="http://schemas.microsoft.com/office/drawing/2014/main" id="{C2C87A62-8259-400F-B342-678157F8D45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15822" y="75560"/>
              <a:ext cx="179805" cy="140525"/>
            </a:xfrm>
            <a:custGeom>
              <a:avLst/>
              <a:gdLst>
                <a:gd name="T0" fmla="*/ 2528 w 5492"/>
                <a:gd name="T1" fmla="*/ 3685 h 4293"/>
                <a:gd name="T2" fmla="*/ 2403 w 5492"/>
                <a:gd name="T3" fmla="*/ 3950 h 4293"/>
                <a:gd name="T4" fmla="*/ 2527 w 5492"/>
                <a:gd name="T5" fmla="*/ 4215 h 4293"/>
                <a:gd name="T6" fmla="*/ 2783 w 5492"/>
                <a:gd name="T7" fmla="*/ 4293 h 4293"/>
                <a:gd name="T8" fmla="*/ 3051 w 5492"/>
                <a:gd name="T9" fmla="*/ 4114 h 4293"/>
                <a:gd name="T10" fmla="*/ 3077 w 5492"/>
                <a:gd name="T11" fmla="*/ 3848 h 4293"/>
                <a:gd name="T12" fmla="*/ 2849 w 5492"/>
                <a:gd name="T13" fmla="*/ 3622 h 4293"/>
                <a:gd name="T14" fmla="*/ 5194 w 5492"/>
                <a:gd name="T15" fmla="*/ 852 h 4293"/>
                <a:gd name="T16" fmla="*/ 4431 w 5492"/>
                <a:gd name="T17" fmla="*/ 373 h 4293"/>
                <a:gd name="T18" fmla="*/ 3574 w 5492"/>
                <a:gd name="T19" fmla="*/ 85 h 4293"/>
                <a:gd name="T20" fmla="*/ 2746 w 5492"/>
                <a:gd name="T21" fmla="*/ 0 h 4293"/>
                <a:gd name="T22" fmla="*/ 1919 w 5492"/>
                <a:gd name="T23" fmla="*/ 85 h 4293"/>
                <a:gd name="T24" fmla="*/ 1060 w 5492"/>
                <a:gd name="T25" fmla="*/ 373 h 4293"/>
                <a:gd name="T26" fmla="*/ 299 w 5492"/>
                <a:gd name="T27" fmla="*/ 852 h 4293"/>
                <a:gd name="T28" fmla="*/ 12 w 5492"/>
                <a:gd name="T29" fmla="*/ 1157 h 4293"/>
                <a:gd name="T30" fmla="*/ 71 w 5492"/>
                <a:gd name="T31" fmla="*/ 1432 h 4293"/>
                <a:gd name="T32" fmla="*/ 288 w 5492"/>
                <a:gd name="T33" fmla="*/ 1543 h 4293"/>
                <a:gd name="T34" fmla="*/ 522 w 5492"/>
                <a:gd name="T35" fmla="*/ 1477 h 4293"/>
                <a:gd name="T36" fmla="*/ 958 w 5492"/>
                <a:gd name="T37" fmla="*/ 1134 h 4293"/>
                <a:gd name="T38" fmla="*/ 1625 w 5492"/>
                <a:gd name="T39" fmla="*/ 813 h 4293"/>
                <a:gd name="T40" fmla="*/ 2746 w 5492"/>
                <a:gd name="T41" fmla="*/ 633 h 4293"/>
                <a:gd name="T42" fmla="*/ 3868 w 5492"/>
                <a:gd name="T43" fmla="*/ 813 h 4293"/>
                <a:gd name="T44" fmla="*/ 4534 w 5492"/>
                <a:gd name="T45" fmla="*/ 1134 h 4293"/>
                <a:gd name="T46" fmla="*/ 4969 w 5492"/>
                <a:gd name="T47" fmla="*/ 1477 h 4293"/>
                <a:gd name="T48" fmla="*/ 5263 w 5492"/>
                <a:gd name="T49" fmla="*/ 1532 h 4293"/>
                <a:gd name="T50" fmla="*/ 5456 w 5492"/>
                <a:gd name="T51" fmla="*/ 1383 h 4293"/>
                <a:gd name="T52" fmla="*/ 5456 w 5492"/>
                <a:gd name="T53" fmla="*/ 1102 h 4293"/>
                <a:gd name="T54" fmla="*/ 2332 w 5492"/>
                <a:gd name="T55" fmla="*/ 1230 h 4293"/>
                <a:gd name="T56" fmla="*/ 1094 w 5492"/>
                <a:gd name="T57" fmla="*/ 1739 h 4293"/>
                <a:gd name="T58" fmla="*/ 698 w 5492"/>
                <a:gd name="T59" fmla="*/ 2148 h 4293"/>
                <a:gd name="T60" fmla="*/ 759 w 5492"/>
                <a:gd name="T61" fmla="*/ 2452 h 4293"/>
                <a:gd name="T62" fmla="*/ 987 w 5492"/>
                <a:gd name="T63" fmla="*/ 2574 h 4293"/>
                <a:gd name="T64" fmla="*/ 1230 w 5492"/>
                <a:gd name="T65" fmla="*/ 2501 h 4293"/>
                <a:gd name="T66" fmla="*/ 1844 w 5492"/>
                <a:gd name="T67" fmla="*/ 2056 h 4293"/>
                <a:gd name="T68" fmla="*/ 2743 w 5492"/>
                <a:gd name="T69" fmla="*/ 1844 h 4293"/>
                <a:gd name="T70" fmla="*/ 3643 w 5492"/>
                <a:gd name="T71" fmla="*/ 2056 h 4293"/>
                <a:gd name="T72" fmla="*/ 4255 w 5492"/>
                <a:gd name="T73" fmla="*/ 2501 h 4293"/>
                <a:gd name="T74" fmla="*/ 4562 w 5492"/>
                <a:gd name="T75" fmla="*/ 2561 h 4293"/>
                <a:gd name="T76" fmla="*/ 4763 w 5492"/>
                <a:gd name="T77" fmla="*/ 2397 h 4293"/>
                <a:gd name="T78" fmla="*/ 4763 w 5492"/>
                <a:gd name="T79" fmla="*/ 2088 h 4293"/>
                <a:gd name="T80" fmla="*/ 4167 w 5492"/>
                <a:gd name="T81" fmla="*/ 1589 h 4293"/>
                <a:gd name="T82" fmla="*/ 2881 w 5492"/>
                <a:gd name="T83" fmla="*/ 1203 h 4293"/>
                <a:gd name="T84" fmla="*/ 2362 w 5492"/>
                <a:gd name="T85" fmla="*/ 2451 h 4293"/>
                <a:gd name="T86" fmla="*/ 1694 w 5492"/>
                <a:gd name="T87" fmla="*/ 2819 h 4293"/>
                <a:gd name="T88" fmla="*/ 1546 w 5492"/>
                <a:gd name="T89" fmla="*/ 3074 h 4293"/>
                <a:gd name="T90" fmla="*/ 1637 w 5492"/>
                <a:gd name="T91" fmla="*/ 3334 h 4293"/>
                <a:gd name="T92" fmla="*/ 1860 w 5492"/>
                <a:gd name="T93" fmla="*/ 3429 h 4293"/>
                <a:gd name="T94" fmla="*/ 2082 w 5492"/>
                <a:gd name="T95" fmla="*/ 3334 h 4293"/>
                <a:gd name="T96" fmla="*/ 2429 w 5492"/>
                <a:gd name="T97" fmla="*/ 3100 h 4293"/>
                <a:gd name="T98" fmla="*/ 2793 w 5492"/>
                <a:gd name="T99" fmla="*/ 3040 h 4293"/>
                <a:gd name="T100" fmla="*/ 3228 w 5492"/>
                <a:gd name="T101" fmla="*/ 3184 h 4293"/>
                <a:gd name="T102" fmla="*/ 3487 w 5492"/>
                <a:gd name="T103" fmla="*/ 3393 h 4293"/>
                <a:gd name="T104" fmla="*/ 3780 w 5492"/>
                <a:gd name="T105" fmla="*/ 3393 h 4293"/>
                <a:gd name="T106" fmla="*/ 3934 w 5492"/>
                <a:gd name="T107" fmla="*/ 3197 h 4293"/>
                <a:gd name="T108" fmla="*/ 3878 w 5492"/>
                <a:gd name="T109" fmla="*/ 2900 h 4293"/>
                <a:gd name="T110" fmla="*/ 3417 w 5492"/>
                <a:gd name="T111" fmla="*/ 2556 h 4293"/>
                <a:gd name="T112" fmla="*/ 2746 w 5492"/>
                <a:gd name="T113" fmla="*/ 2403 h 4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492" h="4293">
                  <a:moveTo>
                    <a:pt x="2747" y="3607"/>
                  </a:moveTo>
                  <a:lnTo>
                    <a:pt x="2711" y="3609"/>
                  </a:lnTo>
                  <a:lnTo>
                    <a:pt x="2645" y="3622"/>
                  </a:lnTo>
                  <a:lnTo>
                    <a:pt x="2583" y="3649"/>
                  </a:lnTo>
                  <a:lnTo>
                    <a:pt x="2528" y="3685"/>
                  </a:lnTo>
                  <a:lnTo>
                    <a:pt x="2481" y="3733"/>
                  </a:lnTo>
                  <a:lnTo>
                    <a:pt x="2443" y="3787"/>
                  </a:lnTo>
                  <a:lnTo>
                    <a:pt x="2417" y="3848"/>
                  </a:lnTo>
                  <a:lnTo>
                    <a:pt x="2403" y="3916"/>
                  </a:lnTo>
                  <a:lnTo>
                    <a:pt x="2403" y="3950"/>
                  </a:lnTo>
                  <a:lnTo>
                    <a:pt x="2403" y="3986"/>
                  </a:lnTo>
                  <a:lnTo>
                    <a:pt x="2417" y="4052"/>
                  </a:lnTo>
                  <a:lnTo>
                    <a:pt x="2443" y="4114"/>
                  </a:lnTo>
                  <a:lnTo>
                    <a:pt x="2481" y="4169"/>
                  </a:lnTo>
                  <a:lnTo>
                    <a:pt x="2527" y="4215"/>
                  </a:lnTo>
                  <a:lnTo>
                    <a:pt x="2583" y="4253"/>
                  </a:lnTo>
                  <a:lnTo>
                    <a:pt x="2645" y="4279"/>
                  </a:lnTo>
                  <a:lnTo>
                    <a:pt x="2711" y="4293"/>
                  </a:lnTo>
                  <a:lnTo>
                    <a:pt x="2747" y="4293"/>
                  </a:lnTo>
                  <a:lnTo>
                    <a:pt x="2783" y="4293"/>
                  </a:lnTo>
                  <a:lnTo>
                    <a:pt x="2849" y="4279"/>
                  </a:lnTo>
                  <a:lnTo>
                    <a:pt x="2911" y="4253"/>
                  </a:lnTo>
                  <a:lnTo>
                    <a:pt x="2966" y="4215"/>
                  </a:lnTo>
                  <a:lnTo>
                    <a:pt x="3013" y="4169"/>
                  </a:lnTo>
                  <a:lnTo>
                    <a:pt x="3051" y="4114"/>
                  </a:lnTo>
                  <a:lnTo>
                    <a:pt x="3077" y="4052"/>
                  </a:lnTo>
                  <a:lnTo>
                    <a:pt x="3090" y="3986"/>
                  </a:lnTo>
                  <a:lnTo>
                    <a:pt x="3091" y="3950"/>
                  </a:lnTo>
                  <a:lnTo>
                    <a:pt x="3090" y="3916"/>
                  </a:lnTo>
                  <a:lnTo>
                    <a:pt x="3077" y="3848"/>
                  </a:lnTo>
                  <a:lnTo>
                    <a:pt x="3051" y="3787"/>
                  </a:lnTo>
                  <a:lnTo>
                    <a:pt x="3013" y="3733"/>
                  </a:lnTo>
                  <a:lnTo>
                    <a:pt x="2966" y="3685"/>
                  </a:lnTo>
                  <a:lnTo>
                    <a:pt x="2911" y="3648"/>
                  </a:lnTo>
                  <a:lnTo>
                    <a:pt x="2849" y="3622"/>
                  </a:lnTo>
                  <a:lnTo>
                    <a:pt x="2783" y="3609"/>
                  </a:lnTo>
                  <a:lnTo>
                    <a:pt x="2747" y="3607"/>
                  </a:lnTo>
                  <a:close/>
                  <a:moveTo>
                    <a:pt x="5399" y="1030"/>
                  </a:moveTo>
                  <a:lnTo>
                    <a:pt x="5332" y="968"/>
                  </a:lnTo>
                  <a:lnTo>
                    <a:pt x="5194" y="852"/>
                  </a:lnTo>
                  <a:lnTo>
                    <a:pt x="5050" y="741"/>
                  </a:lnTo>
                  <a:lnTo>
                    <a:pt x="4902" y="638"/>
                  </a:lnTo>
                  <a:lnTo>
                    <a:pt x="4749" y="542"/>
                  </a:lnTo>
                  <a:lnTo>
                    <a:pt x="4592" y="454"/>
                  </a:lnTo>
                  <a:lnTo>
                    <a:pt x="4431" y="373"/>
                  </a:lnTo>
                  <a:lnTo>
                    <a:pt x="4266" y="300"/>
                  </a:lnTo>
                  <a:lnTo>
                    <a:pt x="4098" y="235"/>
                  </a:lnTo>
                  <a:lnTo>
                    <a:pt x="3927" y="178"/>
                  </a:lnTo>
                  <a:lnTo>
                    <a:pt x="3751" y="127"/>
                  </a:lnTo>
                  <a:lnTo>
                    <a:pt x="3574" y="85"/>
                  </a:lnTo>
                  <a:lnTo>
                    <a:pt x="3394" y="52"/>
                  </a:lnTo>
                  <a:lnTo>
                    <a:pt x="3211" y="26"/>
                  </a:lnTo>
                  <a:lnTo>
                    <a:pt x="3026" y="10"/>
                  </a:lnTo>
                  <a:lnTo>
                    <a:pt x="2839" y="2"/>
                  </a:lnTo>
                  <a:lnTo>
                    <a:pt x="2746" y="0"/>
                  </a:lnTo>
                  <a:lnTo>
                    <a:pt x="2652" y="2"/>
                  </a:lnTo>
                  <a:lnTo>
                    <a:pt x="2466" y="10"/>
                  </a:lnTo>
                  <a:lnTo>
                    <a:pt x="2282" y="26"/>
                  </a:lnTo>
                  <a:lnTo>
                    <a:pt x="2099" y="52"/>
                  </a:lnTo>
                  <a:lnTo>
                    <a:pt x="1919" y="85"/>
                  </a:lnTo>
                  <a:lnTo>
                    <a:pt x="1740" y="127"/>
                  </a:lnTo>
                  <a:lnTo>
                    <a:pt x="1566" y="178"/>
                  </a:lnTo>
                  <a:lnTo>
                    <a:pt x="1395" y="235"/>
                  </a:lnTo>
                  <a:lnTo>
                    <a:pt x="1226" y="300"/>
                  </a:lnTo>
                  <a:lnTo>
                    <a:pt x="1060" y="373"/>
                  </a:lnTo>
                  <a:lnTo>
                    <a:pt x="899" y="454"/>
                  </a:lnTo>
                  <a:lnTo>
                    <a:pt x="742" y="542"/>
                  </a:lnTo>
                  <a:lnTo>
                    <a:pt x="590" y="638"/>
                  </a:lnTo>
                  <a:lnTo>
                    <a:pt x="441" y="741"/>
                  </a:lnTo>
                  <a:lnTo>
                    <a:pt x="299" y="852"/>
                  </a:lnTo>
                  <a:lnTo>
                    <a:pt x="160" y="970"/>
                  </a:lnTo>
                  <a:lnTo>
                    <a:pt x="93" y="1030"/>
                  </a:lnTo>
                  <a:lnTo>
                    <a:pt x="71" y="1053"/>
                  </a:lnTo>
                  <a:lnTo>
                    <a:pt x="35" y="1104"/>
                  </a:lnTo>
                  <a:lnTo>
                    <a:pt x="12" y="1157"/>
                  </a:lnTo>
                  <a:lnTo>
                    <a:pt x="0" y="1215"/>
                  </a:lnTo>
                  <a:lnTo>
                    <a:pt x="0" y="1272"/>
                  </a:lnTo>
                  <a:lnTo>
                    <a:pt x="12" y="1328"/>
                  </a:lnTo>
                  <a:lnTo>
                    <a:pt x="35" y="1383"/>
                  </a:lnTo>
                  <a:lnTo>
                    <a:pt x="71" y="1432"/>
                  </a:lnTo>
                  <a:lnTo>
                    <a:pt x="93" y="1455"/>
                  </a:lnTo>
                  <a:lnTo>
                    <a:pt x="117" y="1477"/>
                  </a:lnTo>
                  <a:lnTo>
                    <a:pt x="170" y="1510"/>
                  </a:lnTo>
                  <a:lnTo>
                    <a:pt x="228" y="1532"/>
                  </a:lnTo>
                  <a:lnTo>
                    <a:pt x="288" y="1543"/>
                  </a:lnTo>
                  <a:lnTo>
                    <a:pt x="319" y="1543"/>
                  </a:lnTo>
                  <a:lnTo>
                    <a:pt x="350" y="1543"/>
                  </a:lnTo>
                  <a:lnTo>
                    <a:pt x="411" y="1532"/>
                  </a:lnTo>
                  <a:lnTo>
                    <a:pt x="469" y="1510"/>
                  </a:lnTo>
                  <a:lnTo>
                    <a:pt x="522" y="1477"/>
                  </a:lnTo>
                  <a:lnTo>
                    <a:pt x="546" y="1455"/>
                  </a:lnTo>
                  <a:lnTo>
                    <a:pt x="601" y="1405"/>
                  </a:lnTo>
                  <a:lnTo>
                    <a:pt x="716" y="1308"/>
                  </a:lnTo>
                  <a:lnTo>
                    <a:pt x="834" y="1218"/>
                  </a:lnTo>
                  <a:lnTo>
                    <a:pt x="958" y="1134"/>
                  </a:lnTo>
                  <a:lnTo>
                    <a:pt x="1085" y="1056"/>
                  </a:lnTo>
                  <a:lnTo>
                    <a:pt x="1215" y="986"/>
                  </a:lnTo>
                  <a:lnTo>
                    <a:pt x="1349" y="922"/>
                  </a:lnTo>
                  <a:lnTo>
                    <a:pt x="1485" y="865"/>
                  </a:lnTo>
                  <a:lnTo>
                    <a:pt x="1625" y="813"/>
                  </a:lnTo>
                  <a:lnTo>
                    <a:pt x="1768" y="768"/>
                  </a:lnTo>
                  <a:lnTo>
                    <a:pt x="1985" y="712"/>
                  </a:lnTo>
                  <a:lnTo>
                    <a:pt x="2285" y="662"/>
                  </a:lnTo>
                  <a:lnTo>
                    <a:pt x="2590" y="636"/>
                  </a:lnTo>
                  <a:lnTo>
                    <a:pt x="2746" y="633"/>
                  </a:lnTo>
                  <a:lnTo>
                    <a:pt x="2901" y="636"/>
                  </a:lnTo>
                  <a:lnTo>
                    <a:pt x="3208" y="662"/>
                  </a:lnTo>
                  <a:lnTo>
                    <a:pt x="3506" y="712"/>
                  </a:lnTo>
                  <a:lnTo>
                    <a:pt x="3725" y="768"/>
                  </a:lnTo>
                  <a:lnTo>
                    <a:pt x="3868" y="813"/>
                  </a:lnTo>
                  <a:lnTo>
                    <a:pt x="4007" y="865"/>
                  </a:lnTo>
                  <a:lnTo>
                    <a:pt x="4144" y="922"/>
                  </a:lnTo>
                  <a:lnTo>
                    <a:pt x="4277" y="986"/>
                  </a:lnTo>
                  <a:lnTo>
                    <a:pt x="4408" y="1056"/>
                  </a:lnTo>
                  <a:lnTo>
                    <a:pt x="4534" y="1134"/>
                  </a:lnTo>
                  <a:lnTo>
                    <a:pt x="4657" y="1218"/>
                  </a:lnTo>
                  <a:lnTo>
                    <a:pt x="4776" y="1307"/>
                  </a:lnTo>
                  <a:lnTo>
                    <a:pt x="4890" y="1403"/>
                  </a:lnTo>
                  <a:lnTo>
                    <a:pt x="4946" y="1455"/>
                  </a:lnTo>
                  <a:lnTo>
                    <a:pt x="4969" y="1477"/>
                  </a:lnTo>
                  <a:lnTo>
                    <a:pt x="5023" y="1509"/>
                  </a:lnTo>
                  <a:lnTo>
                    <a:pt x="5082" y="1532"/>
                  </a:lnTo>
                  <a:lnTo>
                    <a:pt x="5142" y="1542"/>
                  </a:lnTo>
                  <a:lnTo>
                    <a:pt x="5203" y="1542"/>
                  </a:lnTo>
                  <a:lnTo>
                    <a:pt x="5263" y="1532"/>
                  </a:lnTo>
                  <a:lnTo>
                    <a:pt x="5322" y="1509"/>
                  </a:lnTo>
                  <a:lnTo>
                    <a:pt x="5375" y="1477"/>
                  </a:lnTo>
                  <a:lnTo>
                    <a:pt x="5399" y="1455"/>
                  </a:lnTo>
                  <a:lnTo>
                    <a:pt x="5422" y="1432"/>
                  </a:lnTo>
                  <a:lnTo>
                    <a:pt x="5456" y="1383"/>
                  </a:lnTo>
                  <a:lnTo>
                    <a:pt x="5481" y="1328"/>
                  </a:lnTo>
                  <a:lnTo>
                    <a:pt x="5492" y="1272"/>
                  </a:lnTo>
                  <a:lnTo>
                    <a:pt x="5492" y="1215"/>
                  </a:lnTo>
                  <a:lnTo>
                    <a:pt x="5481" y="1157"/>
                  </a:lnTo>
                  <a:lnTo>
                    <a:pt x="5456" y="1102"/>
                  </a:lnTo>
                  <a:lnTo>
                    <a:pt x="5422" y="1053"/>
                  </a:lnTo>
                  <a:lnTo>
                    <a:pt x="5399" y="1030"/>
                  </a:lnTo>
                  <a:close/>
                  <a:moveTo>
                    <a:pt x="2743" y="1202"/>
                  </a:moveTo>
                  <a:lnTo>
                    <a:pt x="2604" y="1203"/>
                  </a:lnTo>
                  <a:lnTo>
                    <a:pt x="2332" y="1230"/>
                  </a:lnTo>
                  <a:lnTo>
                    <a:pt x="2066" y="1282"/>
                  </a:lnTo>
                  <a:lnTo>
                    <a:pt x="1807" y="1360"/>
                  </a:lnTo>
                  <a:lnTo>
                    <a:pt x="1557" y="1462"/>
                  </a:lnTo>
                  <a:lnTo>
                    <a:pt x="1320" y="1589"/>
                  </a:lnTo>
                  <a:lnTo>
                    <a:pt x="1094" y="1739"/>
                  </a:lnTo>
                  <a:lnTo>
                    <a:pt x="882" y="1912"/>
                  </a:lnTo>
                  <a:lnTo>
                    <a:pt x="782" y="2008"/>
                  </a:lnTo>
                  <a:lnTo>
                    <a:pt x="759" y="2033"/>
                  </a:lnTo>
                  <a:lnTo>
                    <a:pt x="722" y="2088"/>
                  </a:lnTo>
                  <a:lnTo>
                    <a:pt x="698" y="2148"/>
                  </a:lnTo>
                  <a:lnTo>
                    <a:pt x="686" y="2211"/>
                  </a:lnTo>
                  <a:lnTo>
                    <a:pt x="686" y="2275"/>
                  </a:lnTo>
                  <a:lnTo>
                    <a:pt x="698" y="2337"/>
                  </a:lnTo>
                  <a:lnTo>
                    <a:pt x="722" y="2397"/>
                  </a:lnTo>
                  <a:lnTo>
                    <a:pt x="759" y="2452"/>
                  </a:lnTo>
                  <a:lnTo>
                    <a:pt x="782" y="2478"/>
                  </a:lnTo>
                  <a:lnTo>
                    <a:pt x="808" y="2501"/>
                  </a:lnTo>
                  <a:lnTo>
                    <a:pt x="863" y="2537"/>
                  </a:lnTo>
                  <a:lnTo>
                    <a:pt x="924" y="2561"/>
                  </a:lnTo>
                  <a:lnTo>
                    <a:pt x="987" y="2574"/>
                  </a:lnTo>
                  <a:lnTo>
                    <a:pt x="1019" y="2576"/>
                  </a:lnTo>
                  <a:lnTo>
                    <a:pt x="1052" y="2574"/>
                  </a:lnTo>
                  <a:lnTo>
                    <a:pt x="1115" y="2561"/>
                  </a:lnTo>
                  <a:lnTo>
                    <a:pt x="1176" y="2537"/>
                  </a:lnTo>
                  <a:lnTo>
                    <a:pt x="1230" y="2501"/>
                  </a:lnTo>
                  <a:lnTo>
                    <a:pt x="1256" y="2478"/>
                  </a:lnTo>
                  <a:lnTo>
                    <a:pt x="1331" y="2404"/>
                  </a:lnTo>
                  <a:lnTo>
                    <a:pt x="1493" y="2272"/>
                  </a:lnTo>
                  <a:lnTo>
                    <a:pt x="1664" y="2155"/>
                  </a:lnTo>
                  <a:lnTo>
                    <a:pt x="1844" y="2056"/>
                  </a:lnTo>
                  <a:lnTo>
                    <a:pt x="2033" y="1974"/>
                  </a:lnTo>
                  <a:lnTo>
                    <a:pt x="2229" y="1910"/>
                  </a:lnTo>
                  <a:lnTo>
                    <a:pt x="2432" y="1869"/>
                  </a:lnTo>
                  <a:lnTo>
                    <a:pt x="2638" y="1847"/>
                  </a:lnTo>
                  <a:lnTo>
                    <a:pt x="2743" y="1844"/>
                  </a:lnTo>
                  <a:lnTo>
                    <a:pt x="2848" y="1847"/>
                  </a:lnTo>
                  <a:lnTo>
                    <a:pt x="3055" y="1869"/>
                  </a:lnTo>
                  <a:lnTo>
                    <a:pt x="3257" y="1910"/>
                  </a:lnTo>
                  <a:lnTo>
                    <a:pt x="3453" y="1974"/>
                  </a:lnTo>
                  <a:lnTo>
                    <a:pt x="3643" y="2056"/>
                  </a:lnTo>
                  <a:lnTo>
                    <a:pt x="3823" y="2155"/>
                  </a:lnTo>
                  <a:lnTo>
                    <a:pt x="3994" y="2272"/>
                  </a:lnTo>
                  <a:lnTo>
                    <a:pt x="4154" y="2404"/>
                  </a:lnTo>
                  <a:lnTo>
                    <a:pt x="4230" y="2478"/>
                  </a:lnTo>
                  <a:lnTo>
                    <a:pt x="4255" y="2501"/>
                  </a:lnTo>
                  <a:lnTo>
                    <a:pt x="4311" y="2537"/>
                  </a:lnTo>
                  <a:lnTo>
                    <a:pt x="4372" y="2561"/>
                  </a:lnTo>
                  <a:lnTo>
                    <a:pt x="4435" y="2574"/>
                  </a:lnTo>
                  <a:lnTo>
                    <a:pt x="4500" y="2574"/>
                  </a:lnTo>
                  <a:lnTo>
                    <a:pt x="4562" y="2561"/>
                  </a:lnTo>
                  <a:lnTo>
                    <a:pt x="4622" y="2537"/>
                  </a:lnTo>
                  <a:lnTo>
                    <a:pt x="4678" y="2501"/>
                  </a:lnTo>
                  <a:lnTo>
                    <a:pt x="4703" y="2478"/>
                  </a:lnTo>
                  <a:lnTo>
                    <a:pt x="4727" y="2452"/>
                  </a:lnTo>
                  <a:lnTo>
                    <a:pt x="4763" y="2397"/>
                  </a:lnTo>
                  <a:lnTo>
                    <a:pt x="4788" y="2337"/>
                  </a:lnTo>
                  <a:lnTo>
                    <a:pt x="4801" y="2275"/>
                  </a:lnTo>
                  <a:lnTo>
                    <a:pt x="4801" y="2211"/>
                  </a:lnTo>
                  <a:lnTo>
                    <a:pt x="4788" y="2148"/>
                  </a:lnTo>
                  <a:lnTo>
                    <a:pt x="4763" y="2088"/>
                  </a:lnTo>
                  <a:lnTo>
                    <a:pt x="4727" y="2033"/>
                  </a:lnTo>
                  <a:lnTo>
                    <a:pt x="4703" y="2008"/>
                  </a:lnTo>
                  <a:lnTo>
                    <a:pt x="4603" y="1912"/>
                  </a:lnTo>
                  <a:lnTo>
                    <a:pt x="4392" y="1739"/>
                  </a:lnTo>
                  <a:lnTo>
                    <a:pt x="4167" y="1589"/>
                  </a:lnTo>
                  <a:lnTo>
                    <a:pt x="3928" y="1462"/>
                  </a:lnTo>
                  <a:lnTo>
                    <a:pt x="3679" y="1360"/>
                  </a:lnTo>
                  <a:lnTo>
                    <a:pt x="3421" y="1282"/>
                  </a:lnTo>
                  <a:lnTo>
                    <a:pt x="3155" y="1230"/>
                  </a:lnTo>
                  <a:lnTo>
                    <a:pt x="2881" y="1203"/>
                  </a:lnTo>
                  <a:lnTo>
                    <a:pt x="2743" y="1202"/>
                  </a:lnTo>
                  <a:close/>
                  <a:moveTo>
                    <a:pt x="2746" y="2403"/>
                  </a:moveTo>
                  <a:lnTo>
                    <a:pt x="2668" y="2404"/>
                  </a:lnTo>
                  <a:lnTo>
                    <a:pt x="2514" y="2420"/>
                  </a:lnTo>
                  <a:lnTo>
                    <a:pt x="2362" y="2451"/>
                  </a:lnTo>
                  <a:lnTo>
                    <a:pt x="2217" y="2497"/>
                  </a:lnTo>
                  <a:lnTo>
                    <a:pt x="2076" y="2556"/>
                  </a:lnTo>
                  <a:lnTo>
                    <a:pt x="1940" y="2631"/>
                  </a:lnTo>
                  <a:lnTo>
                    <a:pt x="1814" y="2719"/>
                  </a:lnTo>
                  <a:lnTo>
                    <a:pt x="1694" y="2819"/>
                  </a:lnTo>
                  <a:lnTo>
                    <a:pt x="1637" y="2876"/>
                  </a:lnTo>
                  <a:lnTo>
                    <a:pt x="1615" y="2900"/>
                  </a:lnTo>
                  <a:lnTo>
                    <a:pt x="1580" y="2955"/>
                  </a:lnTo>
                  <a:lnTo>
                    <a:pt x="1557" y="3012"/>
                  </a:lnTo>
                  <a:lnTo>
                    <a:pt x="1546" y="3074"/>
                  </a:lnTo>
                  <a:lnTo>
                    <a:pt x="1546" y="3136"/>
                  </a:lnTo>
                  <a:lnTo>
                    <a:pt x="1557" y="3197"/>
                  </a:lnTo>
                  <a:lnTo>
                    <a:pt x="1580" y="3256"/>
                  </a:lnTo>
                  <a:lnTo>
                    <a:pt x="1615" y="3309"/>
                  </a:lnTo>
                  <a:lnTo>
                    <a:pt x="1637" y="3334"/>
                  </a:lnTo>
                  <a:lnTo>
                    <a:pt x="1661" y="3357"/>
                  </a:lnTo>
                  <a:lnTo>
                    <a:pt x="1713" y="3393"/>
                  </a:lnTo>
                  <a:lnTo>
                    <a:pt x="1769" y="3416"/>
                  </a:lnTo>
                  <a:lnTo>
                    <a:pt x="1830" y="3427"/>
                  </a:lnTo>
                  <a:lnTo>
                    <a:pt x="1860" y="3429"/>
                  </a:lnTo>
                  <a:lnTo>
                    <a:pt x="1890" y="3427"/>
                  </a:lnTo>
                  <a:lnTo>
                    <a:pt x="1949" y="3416"/>
                  </a:lnTo>
                  <a:lnTo>
                    <a:pt x="2005" y="3393"/>
                  </a:lnTo>
                  <a:lnTo>
                    <a:pt x="2057" y="3357"/>
                  </a:lnTo>
                  <a:lnTo>
                    <a:pt x="2082" y="3334"/>
                  </a:lnTo>
                  <a:lnTo>
                    <a:pt x="2115" y="3300"/>
                  </a:lnTo>
                  <a:lnTo>
                    <a:pt x="2187" y="3239"/>
                  </a:lnTo>
                  <a:lnTo>
                    <a:pt x="2263" y="3184"/>
                  </a:lnTo>
                  <a:lnTo>
                    <a:pt x="2344" y="3138"/>
                  </a:lnTo>
                  <a:lnTo>
                    <a:pt x="2429" y="3100"/>
                  </a:lnTo>
                  <a:lnTo>
                    <a:pt x="2517" y="3070"/>
                  </a:lnTo>
                  <a:lnTo>
                    <a:pt x="2607" y="3051"/>
                  </a:lnTo>
                  <a:lnTo>
                    <a:pt x="2699" y="3041"/>
                  </a:lnTo>
                  <a:lnTo>
                    <a:pt x="2746" y="3040"/>
                  </a:lnTo>
                  <a:lnTo>
                    <a:pt x="2793" y="3040"/>
                  </a:lnTo>
                  <a:lnTo>
                    <a:pt x="2885" y="3051"/>
                  </a:lnTo>
                  <a:lnTo>
                    <a:pt x="2976" y="3070"/>
                  </a:lnTo>
                  <a:lnTo>
                    <a:pt x="3064" y="3100"/>
                  </a:lnTo>
                  <a:lnTo>
                    <a:pt x="3147" y="3138"/>
                  </a:lnTo>
                  <a:lnTo>
                    <a:pt x="3228" y="3184"/>
                  </a:lnTo>
                  <a:lnTo>
                    <a:pt x="3304" y="3239"/>
                  </a:lnTo>
                  <a:lnTo>
                    <a:pt x="3376" y="3300"/>
                  </a:lnTo>
                  <a:lnTo>
                    <a:pt x="3411" y="3334"/>
                  </a:lnTo>
                  <a:lnTo>
                    <a:pt x="3434" y="3357"/>
                  </a:lnTo>
                  <a:lnTo>
                    <a:pt x="3487" y="3393"/>
                  </a:lnTo>
                  <a:lnTo>
                    <a:pt x="3543" y="3416"/>
                  </a:lnTo>
                  <a:lnTo>
                    <a:pt x="3603" y="3427"/>
                  </a:lnTo>
                  <a:lnTo>
                    <a:pt x="3663" y="3427"/>
                  </a:lnTo>
                  <a:lnTo>
                    <a:pt x="3722" y="3416"/>
                  </a:lnTo>
                  <a:lnTo>
                    <a:pt x="3780" y="3393"/>
                  </a:lnTo>
                  <a:lnTo>
                    <a:pt x="3832" y="3357"/>
                  </a:lnTo>
                  <a:lnTo>
                    <a:pt x="3855" y="3334"/>
                  </a:lnTo>
                  <a:lnTo>
                    <a:pt x="3878" y="3309"/>
                  </a:lnTo>
                  <a:lnTo>
                    <a:pt x="3912" y="3256"/>
                  </a:lnTo>
                  <a:lnTo>
                    <a:pt x="3934" y="3197"/>
                  </a:lnTo>
                  <a:lnTo>
                    <a:pt x="3945" y="3136"/>
                  </a:lnTo>
                  <a:lnTo>
                    <a:pt x="3945" y="3074"/>
                  </a:lnTo>
                  <a:lnTo>
                    <a:pt x="3934" y="3012"/>
                  </a:lnTo>
                  <a:lnTo>
                    <a:pt x="3912" y="2955"/>
                  </a:lnTo>
                  <a:lnTo>
                    <a:pt x="3878" y="2900"/>
                  </a:lnTo>
                  <a:lnTo>
                    <a:pt x="3855" y="2876"/>
                  </a:lnTo>
                  <a:lnTo>
                    <a:pt x="3798" y="2819"/>
                  </a:lnTo>
                  <a:lnTo>
                    <a:pt x="3679" y="2719"/>
                  </a:lnTo>
                  <a:lnTo>
                    <a:pt x="3551" y="2631"/>
                  </a:lnTo>
                  <a:lnTo>
                    <a:pt x="3417" y="2556"/>
                  </a:lnTo>
                  <a:lnTo>
                    <a:pt x="3276" y="2497"/>
                  </a:lnTo>
                  <a:lnTo>
                    <a:pt x="3130" y="2451"/>
                  </a:lnTo>
                  <a:lnTo>
                    <a:pt x="2979" y="2420"/>
                  </a:lnTo>
                  <a:lnTo>
                    <a:pt x="2825" y="2404"/>
                  </a:lnTo>
                  <a:lnTo>
                    <a:pt x="2746" y="240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2" name="직사각형 21">
              <a:extLst>
                <a:ext uri="{FF2B5EF4-FFF2-40B4-BE49-F238E27FC236}">
                  <a16:creationId xmlns:a16="http://schemas.microsoft.com/office/drawing/2014/main" id="{6E3DE68C-ECB8-47BC-8E23-C85C9945A48A}"/>
                </a:ext>
              </a:extLst>
            </p:cNvPr>
            <p:cNvSpPr/>
            <p:nvPr/>
          </p:nvSpPr>
          <p:spPr>
            <a:xfrm>
              <a:off x="416383" y="38100"/>
              <a:ext cx="596638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800" kern="0" dirty="0">
                  <a:solidFill>
                    <a:prstClr val="white"/>
                  </a:solidFill>
                </a:rPr>
                <a:t>PAPOZIP</a:t>
              </a:r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2" name="타원 1">
              <a:extLst>
                <a:ext uri="{FF2B5EF4-FFF2-40B4-BE49-F238E27FC236}">
                  <a16:creationId xmlns:a16="http://schemas.microsoft.com/office/drawing/2014/main" id="{C1B651BD-5EB8-4BD7-BCEB-66B3FAA3ED69}"/>
                </a:ext>
              </a:extLst>
            </p:cNvPr>
            <p:cNvSpPr/>
            <p:nvPr/>
          </p:nvSpPr>
          <p:spPr>
            <a:xfrm>
              <a:off x="439341" y="571441"/>
              <a:ext cx="434356" cy="434356"/>
            </a:xfrm>
            <a:prstGeom prst="ellipse">
              <a:avLst/>
            </a:prstGeom>
            <a:solidFill>
              <a:schemeClr val="bg1">
                <a:alpha val="10000"/>
              </a:schemeClr>
            </a:solidFill>
            <a:ln w="6350"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4" name="타원 23">
              <a:extLst>
                <a:ext uri="{FF2B5EF4-FFF2-40B4-BE49-F238E27FC236}">
                  <a16:creationId xmlns:a16="http://schemas.microsoft.com/office/drawing/2014/main" id="{515A874F-261E-4E60-88E8-BB9C10D6EBCD}"/>
                </a:ext>
              </a:extLst>
            </p:cNvPr>
            <p:cNvSpPr/>
            <p:nvPr/>
          </p:nvSpPr>
          <p:spPr>
            <a:xfrm>
              <a:off x="471583" y="608619"/>
              <a:ext cx="360000" cy="360000"/>
            </a:xfrm>
            <a:prstGeom prst="ellipse">
              <a:avLst/>
            </a:prstGeom>
            <a:solidFill>
              <a:schemeClr val="bg1">
                <a:alpha val="30000"/>
              </a:schemeClr>
            </a:solidFill>
            <a:ln w="6350">
              <a:solidFill>
                <a:schemeClr val="bg1">
                  <a:alpha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000" b="1" dirty="0">
                  <a:solidFill>
                    <a:prstClr val="white"/>
                  </a:solidFill>
                </a:rPr>
                <a:t>+</a:t>
              </a:r>
              <a:endParaRPr lang="ko-KR" altLang="en-US" sz="20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EB7D2EDE-C2C7-4A9F-9C27-2E620892534E}"/>
              </a:ext>
            </a:extLst>
          </p:cNvPr>
          <p:cNvSpPr txBox="1"/>
          <p:nvPr/>
        </p:nvSpPr>
        <p:spPr>
          <a:xfrm>
            <a:off x="936707" y="402520"/>
            <a:ext cx="8073639" cy="6553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en-US" altLang="ko-KR" sz="2800" b="1" i="1" kern="0" dirty="0">
                <a:solidFill>
                  <a:prstClr val="white"/>
                </a:solidFill>
                <a:effectLst>
                  <a:outerShdw blurRad="50800" dist="50800" dir="5400000" algn="ctr" rotWithShape="0">
                    <a:srgbClr val="00359D"/>
                  </a:outerShdw>
                </a:effectLst>
              </a:rPr>
              <a:t>PPT PRESENTATION </a:t>
            </a:r>
            <a:r>
              <a:rPr lang="en-US" altLang="ja-JP" sz="1000" kern="0" dirty="0">
                <a:solidFill>
                  <a:prstClr val="white">
                    <a:lumMod val="75000"/>
                  </a:prstClr>
                </a:solidFill>
                <a:effectLst>
                  <a:outerShdw blurRad="50800" dist="50800" dir="5400000" algn="ctr" rotWithShape="0">
                    <a:srgbClr val="00359D"/>
                  </a:outerShdw>
                </a:effectLst>
              </a:rPr>
              <a:t>PAPOZIP</a:t>
            </a:r>
            <a:r>
              <a:rPr lang="ja-JP" altLang="en-US" sz="1000" kern="0" dirty="0">
                <a:solidFill>
                  <a:prstClr val="white">
                    <a:lumMod val="75000"/>
                  </a:prstClr>
                </a:solidFill>
                <a:effectLst>
                  <a:outerShdw blurRad="50800" dist="50800" dir="5400000" algn="ctr" rotWithShape="0">
                    <a:srgbClr val="00359D"/>
                  </a:outerShdw>
                </a:effectLst>
              </a:rPr>
              <a:t>と一緒に</a:t>
            </a:r>
            <a:r>
              <a:rPr lang="en-US" altLang="ja-JP" sz="1000" kern="0" dirty="0">
                <a:solidFill>
                  <a:prstClr val="white">
                    <a:lumMod val="75000"/>
                  </a:prstClr>
                </a:solidFill>
                <a:effectLst>
                  <a:outerShdw blurRad="50800" dist="50800" dir="5400000" algn="ctr" rotWithShape="0">
                    <a:srgbClr val="00359D"/>
                  </a:outerShdw>
                </a:effectLst>
              </a:rPr>
              <a:t>ppt</a:t>
            </a:r>
            <a:r>
              <a:rPr lang="ja-JP" altLang="en-US" sz="1000" kern="0" dirty="0">
                <a:solidFill>
                  <a:prstClr val="white">
                    <a:lumMod val="75000"/>
                  </a:prstClr>
                </a:solidFill>
                <a:effectLst>
                  <a:outerShdw blurRad="50800" dist="50800" dir="5400000" algn="ctr" rotWithShape="0">
                    <a:srgbClr val="00359D"/>
                  </a:outerShdw>
                </a:effectLst>
              </a:rPr>
              <a:t>を作る楽しさを感じてください</a:t>
            </a:r>
            <a:endParaRPr lang="en-US" altLang="ko-KR" sz="1000" kern="0" dirty="0">
              <a:solidFill>
                <a:prstClr val="white">
                  <a:lumMod val="75000"/>
                </a:prstClr>
              </a:solidFill>
              <a:effectLst>
                <a:outerShdw blurRad="50800" dist="50800" dir="5400000" algn="ctr" rotWithShape="0">
                  <a:srgbClr val="00359D"/>
                </a:outerShdw>
              </a:effectLst>
            </a:endParaRPr>
          </a:p>
        </p:txBody>
      </p: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B7E76822-CC74-4612-BB40-5A0FC96BC873}"/>
              </a:ext>
            </a:extLst>
          </p:cNvPr>
          <p:cNvSpPr/>
          <p:nvPr/>
        </p:nvSpPr>
        <p:spPr>
          <a:xfrm>
            <a:off x="1730790" y="3437251"/>
            <a:ext cx="3600000" cy="393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49.7%</a:t>
            </a:r>
            <a:endParaRPr lang="ko-KR" altLang="en-US" sz="1100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42" name="직사각형 41">
            <a:extLst>
              <a:ext uri="{FF2B5EF4-FFF2-40B4-BE49-F238E27FC236}">
                <a16:creationId xmlns:a16="http://schemas.microsoft.com/office/drawing/2014/main" id="{65234028-7870-4015-8A34-4DD7ECFDDB55}"/>
              </a:ext>
            </a:extLst>
          </p:cNvPr>
          <p:cNvSpPr/>
          <p:nvPr/>
        </p:nvSpPr>
        <p:spPr>
          <a:xfrm>
            <a:off x="1730790" y="3437251"/>
            <a:ext cx="1790700" cy="393700"/>
          </a:xfrm>
          <a:prstGeom prst="rect">
            <a:avLst/>
          </a:prstGeom>
          <a:solidFill>
            <a:srgbClr val="93D6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>
                <a:solidFill>
                  <a:prstClr val="white"/>
                </a:solidFill>
              </a:rPr>
              <a:t>CONTENT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sp>
        <p:nvSpPr>
          <p:cNvPr id="43" name="직사각형 42">
            <a:extLst>
              <a:ext uri="{FF2B5EF4-FFF2-40B4-BE49-F238E27FC236}">
                <a16:creationId xmlns:a16="http://schemas.microsoft.com/office/drawing/2014/main" id="{8CC6A447-C925-4CF7-8E11-5D56E2E28CE3}"/>
              </a:ext>
            </a:extLst>
          </p:cNvPr>
          <p:cNvSpPr/>
          <p:nvPr/>
        </p:nvSpPr>
        <p:spPr>
          <a:xfrm>
            <a:off x="1730790" y="3974978"/>
            <a:ext cx="3600000" cy="393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58.9%</a:t>
            </a:r>
            <a:endParaRPr lang="ko-KR" altLang="en-US" sz="1100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44" name="직사각형 43">
            <a:extLst>
              <a:ext uri="{FF2B5EF4-FFF2-40B4-BE49-F238E27FC236}">
                <a16:creationId xmlns:a16="http://schemas.microsoft.com/office/drawing/2014/main" id="{5EFD140D-83D3-4D58-85E4-23255D9BBF3E}"/>
              </a:ext>
            </a:extLst>
          </p:cNvPr>
          <p:cNvSpPr/>
          <p:nvPr/>
        </p:nvSpPr>
        <p:spPr>
          <a:xfrm>
            <a:off x="1730790" y="3974978"/>
            <a:ext cx="2120900" cy="3937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>
                <a:solidFill>
                  <a:prstClr val="white"/>
                </a:solidFill>
              </a:rPr>
              <a:t>CONTENT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sp>
        <p:nvSpPr>
          <p:cNvPr id="45" name="직사각형 44">
            <a:extLst>
              <a:ext uri="{FF2B5EF4-FFF2-40B4-BE49-F238E27FC236}">
                <a16:creationId xmlns:a16="http://schemas.microsoft.com/office/drawing/2014/main" id="{F53F063F-0223-4000-BCC0-54C7DD9218BF}"/>
              </a:ext>
            </a:extLst>
          </p:cNvPr>
          <p:cNvSpPr/>
          <p:nvPr/>
        </p:nvSpPr>
        <p:spPr>
          <a:xfrm>
            <a:off x="1654590" y="2099493"/>
            <a:ext cx="3676200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</a:p>
          <a:p>
            <a:pPr>
              <a:lnSpc>
                <a:spcPct val="150000"/>
              </a:lnSpc>
            </a:pP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PAPOZIP</a:t>
            </a: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と一緒に</a:t>
            </a:r>
            <a:r>
              <a: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ppt</a:t>
            </a: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を作る楽しさを感じてください</a:t>
            </a:r>
            <a:endParaRPr lang="ko-KR" altLang="en-US" sz="10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46" name="직사각형 45">
            <a:extLst>
              <a:ext uri="{FF2B5EF4-FFF2-40B4-BE49-F238E27FC236}">
                <a16:creationId xmlns:a16="http://schemas.microsoft.com/office/drawing/2014/main" id="{7DB86FD5-E6F3-436A-B0E1-C35EE8ECDF6E}"/>
              </a:ext>
            </a:extLst>
          </p:cNvPr>
          <p:cNvSpPr/>
          <p:nvPr/>
        </p:nvSpPr>
        <p:spPr>
          <a:xfrm>
            <a:off x="1654590" y="4682772"/>
            <a:ext cx="3676200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CONTENTS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kumimoji="0" lang="ko-KR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47" name="왼쪽 대괄호 46">
            <a:extLst>
              <a:ext uri="{FF2B5EF4-FFF2-40B4-BE49-F238E27FC236}">
                <a16:creationId xmlns:a16="http://schemas.microsoft.com/office/drawing/2014/main" id="{DB2A5B30-67FD-4B7D-B277-D3511025F953}"/>
              </a:ext>
            </a:extLst>
          </p:cNvPr>
          <p:cNvSpPr/>
          <p:nvPr/>
        </p:nvSpPr>
        <p:spPr>
          <a:xfrm>
            <a:off x="1258851" y="2358161"/>
            <a:ext cx="244825" cy="1264337"/>
          </a:xfrm>
          <a:prstGeom prst="leftBracket">
            <a:avLst>
              <a:gd name="adj" fmla="val 0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8" name="왼쪽 대괄호 47">
            <a:extLst>
              <a:ext uri="{FF2B5EF4-FFF2-40B4-BE49-F238E27FC236}">
                <a16:creationId xmlns:a16="http://schemas.microsoft.com/office/drawing/2014/main" id="{BC347B41-9139-42EB-AA21-46178BBD2B82}"/>
              </a:ext>
            </a:extLst>
          </p:cNvPr>
          <p:cNvSpPr/>
          <p:nvPr/>
        </p:nvSpPr>
        <p:spPr>
          <a:xfrm>
            <a:off x="1258851" y="4137192"/>
            <a:ext cx="244825" cy="1264337"/>
          </a:xfrm>
          <a:prstGeom prst="leftBracket">
            <a:avLst>
              <a:gd name="adj" fmla="val 0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9" name="직사각형 48">
            <a:extLst>
              <a:ext uri="{FF2B5EF4-FFF2-40B4-BE49-F238E27FC236}">
                <a16:creationId xmlns:a16="http://schemas.microsoft.com/office/drawing/2014/main" id="{ED7A0D7C-DAB7-4B19-AA56-0F413A98D953}"/>
              </a:ext>
            </a:extLst>
          </p:cNvPr>
          <p:cNvSpPr/>
          <p:nvPr/>
        </p:nvSpPr>
        <p:spPr>
          <a:xfrm>
            <a:off x="7319532" y="3477336"/>
            <a:ext cx="3600000" cy="393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49.7%</a:t>
            </a:r>
            <a:endParaRPr lang="ko-KR" altLang="en-US" sz="1100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50" name="직사각형 49">
            <a:extLst>
              <a:ext uri="{FF2B5EF4-FFF2-40B4-BE49-F238E27FC236}">
                <a16:creationId xmlns:a16="http://schemas.microsoft.com/office/drawing/2014/main" id="{EB491B34-A9B2-407A-AC0D-8F7375706B82}"/>
              </a:ext>
            </a:extLst>
          </p:cNvPr>
          <p:cNvSpPr/>
          <p:nvPr/>
        </p:nvSpPr>
        <p:spPr>
          <a:xfrm>
            <a:off x="7319532" y="3477336"/>
            <a:ext cx="1790700" cy="393700"/>
          </a:xfrm>
          <a:prstGeom prst="rect">
            <a:avLst/>
          </a:prstGeom>
          <a:solidFill>
            <a:srgbClr val="93D6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>
                <a:solidFill>
                  <a:prstClr val="white"/>
                </a:solidFill>
              </a:rPr>
              <a:t>CONTENT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sp>
        <p:nvSpPr>
          <p:cNvPr id="51" name="직사각형 50">
            <a:extLst>
              <a:ext uri="{FF2B5EF4-FFF2-40B4-BE49-F238E27FC236}">
                <a16:creationId xmlns:a16="http://schemas.microsoft.com/office/drawing/2014/main" id="{7D118800-4B3F-414E-9A4F-865FED13C0ED}"/>
              </a:ext>
            </a:extLst>
          </p:cNvPr>
          <p:cNvSpPr/>
          <p:nvPr/>
        </p:nvSpPr>
        <p:spPr>
          <a:xfrm>
            <a:off x="7319532" y="4015063"/>
            <a:ext cx="3600000" cy="393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58.9%</a:t>
            </a:r>
            <a:endParaRPr lang="ko-KR" altLang="en-US" sz="1100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52" name="직사각형 51">
            <a:extLst>
              <a:ext uri="{FF2B5EF4-FFF2-40B4-BE49-F238E27FC236}">
                <a16:creationId xmlns:a16="http://schemas.microsoft.com/office/drawing/2014/main" id="{9AFC5B7D-A72C-4A77-81C2-05D643628161}"/>
              </a:ext>
            </a:extLst>
          </p:cNvPr>
          <p:cNvSpPr/>
          <p:nvPr/>
        </p:nvSpPr>
        <p:spPr>
          <a:xfrm>
            <a:off x="7319532" y="4015063"/>
            <a:ext cx="2120900" cy="3937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>
                <a:solidFill>
                  <a:prstClr val="white"/>
                </a:solidFill>
              </a:rPr>
              <a:t>CONTENT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sp>
        <p:nvSpPr>
          <p:cNvPr id="53" name="직사각형 52">
            <a:extLst>
              <a:ext uri="{FF2B5EF4-FFF2-40B4-BE49-F238E27FC236}">
                <a16:creationId xmlns:a16="http://schemas.microsoft.com/office/drawing/2014/main" id="{46D45F77-FF01-43AF-9F3F-737ABCBF7E38}"/>
              </a:ext>
            </a:extLst>
          </p:cNvPr>
          <p:cNvSpPr/>
          <p:nvPr/>
        </p:nvSpPr>
        <p:spPr>
          <a:xfrm>
            <a:off x="7243332" y="2139578"/>
            <a:ext cx="3676200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CONTENTS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kumimoji="0" lang="ko-KR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4" name="직사각형 53">
            <a:extLst>
              <a:ext uri="{FF2B5EF4-FFF2-40B4-BE49-F238E27FC236}">
                <a16:creationId xmlns:a16="http://schemas.microsoft.com/office/drawing/2014/main" id="{67E46180-3156-4489-BF57-1D676DC554B2}"/>
              </a:ext>
            </a:extLst>
          </p:cNvPr>
          <p:cNvSpPr/>
          <p:nvPr/>
        </p:nvSpPr>
        <p:spPr>
          <a:xfrm>
            <a:off x="7243332" y="4722857"/>
            <a:ext cx="3676200" cy="946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CONTENTS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kumimoji="0" lang="ko-KR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5" name="왼쪽 대괄호 54">
            <a:extLst>
              <a:ext uri="{FF2B5EF4-FFF2-40B4-BE49-F238E27FC236}">
                <a16:creationId xmlns:a16="http://schemas.microsoft.com/office/drawing/2014/main" id="{D8BA28C8-6693-4BA0-B322-F9AC2C52B8B3}"/>
              </a:ext>
            </a:extLst>
          </p:cNvPr>
          <p:cNvSpPr/>
          <p:nvPr/>
        </p:nvSpPr>
        <p:spPr>
          <a:xfrm>
            <a:off x="6847593" y="2398246"/>
            <a:ext cx="244825" cy="1264337"/>
          </a:xfrm>
          <a:prstGeom prst="leftBracket">
            <a:avLst>
              <a:gd name="adj" fmla="val 0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6" name="왼쪽 대괄호 55">
            <a:extLst>
              <a:ext uri="{FF2B5EF4-FFF2-40B4-BE49-F238E27FC236}">
                <a16:creationId xmlns:a16="http://schemas.microsoft.com/office/drawing/2014/main" id="{17402131-D9D8-449E-B758-5EA4AA7BB668}"/>
              </a:ext>
            </a:extLst>
          </p:cNvPr>
          <p:cNvSpPr/>
          <p:nvPr/>
        </p:nvSpPr>
        <p:spPr>
          <a:xfrm>
            <a:off x="6847593" y="4177277"/>
            <a:ext cx="244825" cy="1264337"/>
          </a:xfrm>
          <a:prstGeom prst="leftBracket">
            <a:avLst>
              <a:gd name="adj" fmla="val 0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757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/>
          <p:cNvGrpSpPr/>
          <p:nvPr/>
        </p:nvGrpSpPr>
        <p:grpSpPr>
          <a:xfrm>
            <a:off x="0" y="0"/>
            <a:ext cx="12192000" cy="6556772"/>
            <a:chOff x="0" y="0"/>
            <a:chExt cx="12192000" cy="6556772"/>
          </a:xfrm>
        </p:grpSpPr>
        <p:sp>
          <p:nvSpPr>
            <p:cNvPr id="6" name="직사각형 5">
              <a:extLst>
                <a:ext uri="{FF2B5EF4-FFF2-40B4-BE49-F238E27FC236}">
                  <a16:creationId xmlns:a16="http://schemas.microsoft.com/office/drawing/2014/main" id="{56371E0A-E3C1-43D8-85D9-A1EC2CA8B4D4}"/>
                </a:ext>
              </a:extLst>
            </p:cNvPr>
            <p:cNvSpPr/>
            <p:nvPr/>
          </p:nvSpPr>
          <p:spPr>
            <a:xfrm>
              <a:off x="0" y="0"/>
              <a:ext cx="12192000" cy="1238250"/>
            </a:xfrm>
            <a:prstGeom prst="rect">
              <a:avLst/>
            </a:prstGeom>
            <a:solidFill>
              <a:srgbClr val="00359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cxnSp>
          <p:nvCxnSpPr>
            <p:cNvPr id="4" name="직선 연결선 3">
              <a:extLst>
                <a:ext uri="{FF2B5EF4-FFF2-40B4-BE49-F238E27FC236}">
                  <a16:creationId xmlns:a16="http://schemas.microsoft.com/office/drawing/2014/main" id="{FB9CE167-EE94-4E5B-8400-CBF698EF2F4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41425"/>
              <a:ext cx="12192000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사각형: 둥근 모서리 7">
              <a:extLst>
                <a:ext uri="{FF2B5EF4-FFF2-40B4-BE49-F238E27FC236}">
                  <a16:creationId xmlns:a16="http://schemas.microsoft.com/office/drawing/2014/main" id="{09D6ABF1-6633-4BA8-BAAA-A5C8AD1A22AF}"/>
                </a:ext>
              </a:extLst>
            </p:cNvPr>
            <p:cNvSpPr/>
            <p:nvPr/>
          </p:nvSpPr>
          <p:spPr>
            <a:xfrm>
              <a:off x="292894" y="301228"/>
              <a:ext cx="11606212" cy="6255544"/>
            </a:xfrm>
            <a:prstGeom prst="roundRect">
              <a:avLst>
                <a:gd name="adj" fmla="val 1272"/>
              </a:avLst>
            </a:prstGeom>
            <a:gradFill>
              <a:gsLst>
                <a:gs pos="0">
                  <a:schemeClr val="bg1">
                    <a:alpha val="26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>
              <a:outerShdw blurRad="152400" sx="102000" sy="102000" algn="ctr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31CA73BD-2759-4792-9BAF-6CBAE32498A3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654590" y="75560"/>
              <a:ext cx="132372" cy="140525"/>
              <a:chOff x="4594" y="900"/>
              <a:chExt cx="276" cy="293"/>
            </a:xfrm>
            <a:solidFill>
              <a:schemeClr val="bg1"/>
            </a:solidFill>
          </p:grpSpPr>
          <p:sp>
            <p:nvSpPr>
              <p:cNvPr id="10" name="Freeform 9">
                <a:extLst>
                  <a:ext uri="{FF2B5EF4-FFF2-40B4-BE49-F238E27FC236}">
                    <a16:creationId xmlns:a16="http://schemas.microsoft.com/office/drawing/2014/main" id="{F75D8778-5045-4188-BCC3-04456377DF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94" y="900"/>
                <a:ext cx="102" cy="91"/>
              </a:xfrm>
              <a:custGeom>
                <a:avLst/>
                <a:gdLst>
                  <a:gd name="T0" fmla="*/ 72 w 307"/>
                  <a:gd name="T1" fmla="*/ 263 h 273"/>
                  <a:gd name="T2" fmla="*/ 91 w 307"/>
                  <a:gd name="T3" fmla="*/ 236 h 273"/>
                  <a:gd name="T4" fmla="*/ 139 w 307"/>
                  <a:gd name="T5" fmla="*/ 187 h 273"/>
                  <a:gd name="T6" fmla="*/ 193 w 307"/>
                  <a:gd name="T7" fmla="*/ 148 h 273"/>
                  <a:gd name="T8" fmla="*/ 255 w 307"/>
                  <a:gd name="T9" fmla="*/ 119 h 273"/>
                  <a:gd name="T10" fmla="*/ 290 w 307"/>
                  <a:gd name="T11" fmla="*/ 110 h 273"/>
                  <a:gd name="T12" fmla="*/ 299 w 307"/>
                  <a:gd name="T13" fmla="*/ 106 h 273"/>
                  <a:gd name="T14" fmla="*/ 305 w 307"/>
                  <a:gd name="T15" fmla="*/ 97 h 273"/>
                  <a:gd name="T16" fmla="*/ 307 w 307"/>
                  <a:gd name="T17" fmla="*/ 87 h 273"/>
                  <a:gd name="T18" fmla="*/ 303 w 307"/>
                  <a:gd name="T19" fmla="*/ 77 h 273"/>
                  <a:gd name="T20" fmla="*/ 292 w 307"/>
                  <a:gd name="T21" fmla="*/ 60 h 273"/>
                  <a:gd name="T22" fmla="*/ 263 w 307"/>
                  <a:gd name="T23" fmla="*/ 33 h 273"/>
                  <a:gd name="T24" fmla="*/ 227 w 307"/>
                  <a:gd name="T25" fmla="*/ 13 h 273"/>
                  <a:gd name="T26" fmla="*/ 186 w 307"/>
                  <a:gd name="T27" fmla="*/ 1 h 273"/>
                  <a:gd name="T28" fmla="*/ 165 w 307"/>
                  <a:gd name="T29" fmla="*/ 0 h 273"/>
                  <a:gd name="T30" fmla="*/ 131 w 307"/>
                  <a:gd name="T31" fmla="*/ 3 h 273"/>
                  <a:gd name="T32" fmla="*/ 72 w 307"/>
                  <a:gd name="T33" fmla="*/ 27 h 273"/>
                  <a:gd name="T34" fmla="*/ 27 w 307"/>
                  <a:gd name="T35" fmla="*/ 72 h 273"/>
                  <a:gd name="T36" fmla="*/ 3 w 307"/>
                  <a:gd name="T37" fmla="*/ 131 h 273"/>
                  <a:gd name="T38" fmla="*/ 0 w 307"/>
                  <a:gd name="T39" fmla="*/ 164 h 273"/>
                  <a:gd name="T40" fmla="*/ 1 w 307"/>
                  <a:gd name="T41" fmla="*/ 192 h 273"/>
                  <a:gd name="T42" fmla="*/ 20 w 307"/>
                  <a:gd name="T43" fmla="*/ 243 h 273"/>
                  <a:gd name="T44" fmla="*/ 36 w 307"/>
                  <a:gd name="T45" fmla="*/ 266 h 273"/>
                  <a:gd name="T46" fmla="*/ 43 w 307"/>
                  <a:gd name="T47" fmla="*/ 273 h 273"/>
                  <a:gd name="T48" fmla="*/ 53 w 307"/>
                  <a:gd name="T49" fmla="*/ 273 h 273"/>
                  <a:gd name="T50" fmla="*/ 65 w 307"/>
                  <a:gd name="T51" fmla="*/ 271 h 273"/>
                  <a:gd name="T52" fmla="*/ 72 w 307"/>
                  <a:gd name="T53" fmla="*/ 263 h 2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07" h="273">
                    <a:moveTo>
                      <a:pt x="72" y="263"/>
                    </a:moveTo>
                    <a:lnTo>
                      <a:pt x="91" y="236"/>
                    </a:lnTo>
                    <a:lnTo>
                      <a:pt x="139" y="187"/>
                    </a:lnTo>
                    <a:lnTo>
                      <a:pt x="193" y="148"/>
                    </a:lnTo>
                    <a:lnTo>
                      <a:pt x="255" y="119"/>
                    </a:lnTo>
                    <a:lnTo>
                      <a:pt x="290" y="110"/>
                    </a:lnTo>
                    <a:lnTo>
                      <a:pt x="299" y="106"/>
                    </a:lnTo>
                    <a:lnTo>
                      <a:pt x="305" y="97"/>
                    </a:lnTo>
                    <a:lnTo>
                      <a:pt x="307" y="87"/>
                    </a:lnTo>
                    <a:lnTo>
                      <a:pt x="303" y="77"/>
                    </a:lnTo>
                    <a:lnTo>
                      <a:pt x="292" y="60"/>
                    </a:lnTo>
                    <a:lnTo>
                      <a:pt x="263" y="33"/>
                    </a:lnTo>
                    <a:lnTo>
                      <a:pt x="227" y="13"/>
                    </a:lnTo>
                    <a:lnTo>
                      <a:pt x="186" y="1"/>
                    </a:lnTo>
                    <a:lnTo>
                      <a:pt x="165" y="0"/>
                    </a:lnTo>
                    <a:lnTo>
                      <a:pt x="131" y="3"/>
                    </a:lnTo>
                    <a:lnTo>
                      <a:pt x="72" y="27"/>
                    </a:lnTo>
                    <a:lnTo>
                      <a:pt x="27" y="72"/>
                    </a:lnTo>
                    <a:lnTo>
                      <a:pt x="3" y="131"/>
                    </a:lnTo>
                    <a:lnTo>
                      <a:pt x="0" y="164"/>
                    </a:lnTo>
                    <a:lnTo>
                      <a:pt x="1" y="192"/>
                    </a:lnTo>
                    <a:lnTo>
                      <a:pt x="20" y="243"/>
                    </a:lnTo>
                    <a:lnTo>
                      <a:pt x="36" y="266"/>
                    </a:lnTo>
                    <a:lnTo>
                      <a:pt x="43" y="273"/>
                    </a:lnTo>
                    <a:lnTo>
                      <a:pt x="53" y="273"/>
                    </a:lnTo>
                    <a:lnTo>
                      <a:pt x="65" y="271"/>
                    </a:lnTo>
                    <a:lnTo>
                      <a:pt x="72" y="26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1" name="Freeform 10">
                <a:extLst>
                  <a:ext uri="{FF2B5EF4-FFF2-40B4-BE49-F238E27FC236}">
                    <a16:creationId xmlns:a16="http://schemas.microsoft.com/office/drawing/2014/main" id="{03954099-3EC0-41DA-A1A5-5502F0669D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68" y="900"/>
                <a:ext cx="102" cy="90"/>
              </a:xfrm>
              <a:custGeom>
                <a:avLst/>
                <a:gdLst>
                  <a:gd name="T0" fmla="*/ 143 w 307"/>
                  <a:gd name="T1" fmla="*/ 0 h 271"/>
                  <a:gd name="T2" fmla="*/ 121 w 307"/>
                  <a:gd name="T3" fmla="*/ 1 h 271"/>
                  <a:gd name="T4" fmla="*/ 81 w 307"/>
                  <a:gd name="T5" fmla="*/ 11 h 271"/>
                  <a:gd name="T6" fmla="*/ 46 w 307"/>
                  <a:gd name="T7" fmla="*/ 31 h 271"/>
                  <a:gd name="T8" fmla="*/ 16 w 307"/>
                  <a:gd name="T9" fmla="*/ 60 h 271"/>
                  <a:gd name="T10" fmla="*/ 4 w 307"/>
                  <a:gd name="T11" fmla="*/ 76 h 271"/>
                  <a:gd name="T12" fmla="*/ 0 w 307"/>
                  <a:gd name="T13" fmla="*/ 86 h 271"/>
                  <a:gd name="T14" fmla="*/ 3 w 307"/>
                  <a:gd name="T15" fmla="*/ 96 h 271"/>
                  <a:gd name="T16" fmla="*/ 9 w 307"/>
                  <a:gd name="T17" fmla="*/ 106 h 271"/>
                  <a:gd name="T18" fmla="*/ 19 w 307"/>
                  <a:gd name="T19" fmla="*/ 110 h 271"/>
                  <a:gd name="T20" fmla="*/ 52 w 307"/>
                  <a:gd name="T21" fmla="*/ 119 h 271"/>
                  <a:gd name="T22" fmla="*/ 115 w 307"/>
                  <a:gd name="T23" fmla="*/ 148 h 271"/>
                  <a:gd name="T24" fmla="*/ 170 w 307"/>
                  <a:gd name="T25" fmla="*/ 187 h 271"/>
                  <a:gd name="T26" fmla="*/ 218 w 307"/>
                  <a:gd name="T27" fmla="*/ 234 h 271"/>
                  <a:gd name="T28" fmla="*/ 237 w 307"/>
                  <a:gd name="T29" fmla="*/ 261 h 271"/>
                  <a:gd name="T30" fmla="*/ 245 w 307"/>
                  <a:gd name="T31" fmla="*/ 270 h 271"/>
                  <a:gd name="T32" fmla="*/ 255 w 307"/>
                  <a:gd name="T33" fmla="*/ 271 h 271"/>
                  <a:gd name="T34" fmla="*/ 266 w 307"/>
                  <a:gd name="T35" fmla="*/ 270 h 271"/>
                  <a:gd name="T36" fmla="*/ 274 w 307"/>
                  <a:gd name="T37" fmla="*/ 263 h 271"/>
                  <a:gd name="T38" fmla="*/ 289 w 307"/>
                  <a:gd name="T39" fmla="*/ 241 h 271"/>
                  <a:gd name="T40" fmla="*/ 306 w 307"/>
                  <a:gd name="T41" fmla="*/ 191 h 271"/>
                  <a:gd name="T42" fmla="*/ 307 w 307"/>
                  <a:gd name="T43" fmla="*/ 164 h 271"/>
                  <a:gd name="T44" fmla="*/ 306 w 307"/>
                  <a:gd name="T45" fmla="*/ 131 h 271"/>
                  <a:gd name="T46" fmla="*/ 280 w 307"/>
                  <a:gd name="T47" fmla="*/ 72 h 271"/>
                  <a:gd name="T48" fmla="*/ 235 w 307"/>
                  <a:gd name="T49" fmla="*/ 27 h 271"/>
                  <a:gd name="T50" fmla="*/ 178 w 307"/>
                  <a:gd name="T51" fmla="*/ 3 h 271"/>
                  <a:gd name="T52" fmla="*/ 143 w 307"/>
                  <a:gd name="T53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07" h="271">
                    <a:moveTo>
                      <a:pt x="143" y="0"/>
                    </a:moveTo>
                    <a:lnTo>
                      <a:pt x="121" y="1"/>
                    </a:lnTo>
                    <a:lnTo>
                      <a:pt x="81" y="11"/>
                    </a:lnTo>
                    <a:lnTo>
                      <a:pt x="46" y="31"/>
                    </a:lnTo>
                    <a:lnTo>
                      <a:pt x="16" y="60"/>
                    </a:lnTo>
                    <a:lnTo>
                      <a:pt x="4" y="76"/>
                    </a:lnTo>
                    <a:lnTo>
                      <a:pt x="0" y="86"/>
                    </a:lnTo>
                    <a:lnTo>
                      <a:pt x="3" y="96"/>
                    </a:lnTo>
                    <a:lnTo>
                      <a:pt x="9" y="106"/>
                    </a:lnTo>
                    <a:lnTo>
                      <a:pt x="19" y="110"/>
                    </a:lnTo>
                    <a:lnTo>
                      <a:pt x="52" y="119"/>
                    </a:lnTo>
                    <a:lnTo>
                      <a:pt x="115" y="148"/>
                    </a:lnTo>
                    <a:lnTo>
                      <a:pt x="170" y="187"/>
                    </a:lnTo>
                    <a:lnTo>
                      <a:pt x="218" y="234"/>
                    </a:lnTo>
                    <a:lnTo>
                      <a:pt x="237" y="261"/>
                    </a:lnTo>
                    <a:lnTo>
                      <a:pt x="245" y="270"/>
                    </a:lnTo>
                    <a:lnTo>
                      <a:pt x="255" y="271"/>
                    </a:lnTo>
                    <a:lnTo>
                      <a:pt x="266" y="270"/>
                    </a:lnTo>
                    <a:lnTo>
                      <a:pt x="274" y="263"/>
                    </a:lnTo>
                    <a:lnTo>
                      <a:pt x="289" y="241"/>
                    </a:lnTo>
                    <a:lnTo>
                      <a:pt x="306" y="191"/>
                    </a:lnTo>
                    <a:lnTo>
                      <a:pt x="307" y="164"/>
                    </a:lnTo>
                    <a:lnTo>
                      <a:pt x="306" y="131"/>
                    </a:lnTo>
                    <a:lnTo>
                      <a:pt x="280" y="72"/>
                    </a:lnTo>
                    <a:lnTo>
                      <a:pt x="235" y="27"/>
                    </a:lnTo>
                    <a:lnTo>
                      <a:pt x="178" y="3"/>
                    </a:lnTo>
                    <a:lnTo>
                      <a:pt x="143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Freeform 11">
                <a:extLst>
                  <a:ext uri="{FF2B5EF4-FFF2-40B4-BE49-F238E27FC236}">
                    <a16:creationId xmlns:a16="http://schemas.microsoft.com/office/drawing/2014/main" id="{A38CB1AB-8907-4C65-9554-55A5FC8DD06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612" y="947"/>
                <a:ext cx="241" cy="246"/>
              </a:xfrm>
              <a:custGeom>
                <a:avLst/>
                <a:gdLst>
                  <a:gd name="T0" fmla="*/ 722 w 725"/>
                  <a:gd name="T1" fmla="*/ 313 h 737"/>
                  <a:gd name="T2" fmla="*/ 679 w 725"/>
                  <a:gd name="T3" fmla="*/ 187 h 737"/>
                  <a:gd name="T4" fmla="*/ 604 w 725"/>
                  <a:gd name="T5" fmla="*/ 90 h 737"/>
                  <a:gd name="T6" fmla="*/ 459 w 725"/>
                  <a:gd name="T7" fmla="*/ 13 h 737"/>
                  <a:gd name="T8" fmla="*/ 390 w 725"/>
                  <a:gd name="T9" fmla="*/ 1 h 737"/>
                  <a:gd name="T10" fmla="*/ 334 w 725"/>
                  <a:gd name="T11" fmla="*/ 1 h 737"/>
                  <a:gd name="T12" fmla="*/ 263 w 725"/>
                  <a:gd name="T13" fmla="*/ 13 h 737"/>
                  <a:gd name="T14" fmla="*/ 120 w 725"/>
                  <a:gd name="T15" fmla="*/ 92 h 737"/>
                  <a:gd name="T16" fmla="*/ 45 w 725"/>
                  <a:gd name="T17" fmla="*/ 188 h 737"/>
                  <a:gd name="T18" fmla="*/ 3 w 725"/>
                  <a:gd name="T19" fmla="*/ 313 h 737"/>
                  <a:gd name="T20" fmla="*/ 2 w 725"/>
                  <a:gd name="T21" fmla="*/ 399 h 737"/>
                  <a:gd name="T22" fmla="*/ 51 w 725"/>
                  <a:gd name="T23" fmla="*/ 543 h 737"/>
                  <a:gd name="T24" fmla="*/ 123 w 725"/>
                  <a:gd name="T25" fmla="*/ 630 h 737"/>
                  <a:gd name="T26" fmla="*/ 84 w 725"/>
                  <a:gd name="T27" fmla="*/ 687 h 737"/>
                  <a:gd name="T28" fmla="*/ 103 w 725"/>
                  <a:gd name="T29" fmla="*/ 729 h 737"/>
                  <a:gd name="T30" fmla="*/ 126 w 725"/>
                  <a:gd name="T31" fmla="*/ 737 h 737"/>
                  <a:gd name="T32" fmla="*/ 153 w 725"/>
                  <a:gd name="T33" fmla="*/ 727 h 737"/>
                  <a:gd name="T34" fmla="*/ 189 w 725"/>
                  <a:gd name="T35" fmla="*/ 677 h 737"/>
                  <a:gd name="T36" fmla="*/ 316 w 725"/>
                  <a:gd name="T37" fmla="*/ 719 h 737"/>
                  <a:gd name="T38" fmla="*/ 409 w 725"/>
                  <a:gd name="T39" fmla="*/ 719 h 737"/>
                  <a:gd name="T40" fmla="*/ 536 w 725"/>
                  <a:gd name="T41" fmla="*/ 677 h 737"/>
                  <a:gd name="T42" fmla="*/ 572 w 725"/>
                  <a:gd name="T43" fmla="*/ 727 h 737"/>
                  <a:gd name="T44" fmla="*/ 599 w 725"/>
                  <a:gd name="T45" fmla="*/ 737 h 737"/>
                  <a:gd name="T46" fmla="*/ 622 w 725"/>
                  <a:gd name="T47" fmla="*/ 729 h 737"/>
                  <a:gd name="T48" fmla="*/ 640 w 725"/>
                  <a:gd name="T49" fmla="*/ 687 h 737"/>
                  <a:gd name="T50" fmla="*/ 602 w 725"/>
                  <a:gd name="T51" fmla="*/ 630 h 737"/>
                  <a:gd name="T52" fmla="*/ 674 w 725"/>
                  <a:gd name="T53" fmla="*/ 543 h 737"/>
                  <a:gd name="T54" fmla="*/ 723 w 725"/>
                  <a:gd name="T55" fmla="*/ 399 h 737"/>
                  <a:gd name="T56" fmla="*/ 363 w 725"/>
                  <a:gd name="T57" fmla="*/ 619 h 737"/>
                  <a:gd name="T58" fmla="*/ 285 w 725"/>
                  <a:gd name="T59" fmla="*/ 608 h 737"/>
                  <a:gd name="T60" fmla="*/ 197 w 725"/>
                  <a:gd name="T61" fmla="*/ 561 h 737"/>
                  <a:gd name="T62" fmla="*/ 133 w 725"/>
                  <a:gd name="T63" fmla="*/ 484 h 737"/>
                  <a:gd name="T64" fmla="*/ 103 w 725"/>
                  <a:gd name="T65" fmla="*/ 386 h 737"/>
                  <a:gd name="T66" fmla="*/ 103 w 725"/>
                  <a:gd name="T67" fmla="*/ 328 h 737"/>
                  <a:gd name="T68" fmla="*/ 133 w 725"/>
                  <a:gd name="T69" fmla="*/ 237 h 737"/>
                  <a:gd name="T70" fmla="*/ 188 w 725"/>
                  <a:gd name="T71" fmla="*/ 166 h 737"/>
                  <a:gd name="T72" fmla="*/ 292 w 725"/>
                  <a:gd name="T73" fmla="*/ 110 h 737"/>
                  <a:gd name="T74" fmla="*/ 342 w 725"/>
                  <a:gd name="T75" fmla="*/ 102 h 737"/>
                  <a:gd name="T76" fmla="*/ 381 w 725"/>
                  <a:gd name="T77" fmla="*/ 102 h 737"/>
                  <a:gd name="T78" fmla="*/ 431 w 725"/>
                  <a:gd name="T79" fmla="*/ 109 h 737"/>
                  <a:gd name="T80" fmla="*/ 536 w 725"/>
                  <a:gd name="T81" fmla="*/ 166 h 737"/>
                  <a:gd name="T82" fmla="*/ 592 w 725"/>
                  <a:gd name="T83" fmla="*/ 237 h 737"/>
                  <a:gd name="T84" fmla="*/ 622 w 725"/>
                  <a:gd name="T85" fmla="*/ 328 h 737"/>
                  <a:gd name="T86" fmla="*/ 622 w 725"/>
                  <a:gd name="T87" fmla="*/ 386 h 737"/>
                  <a:gd name="T88" fmla="*/ 592 w 725"/>
                  <a:gd name="T89" fmla="*/ 484 h 737"/>
                  <a:gd name="T90" fmla="*/ 529 w 725"/>
                  <a:gd name="T91" fmla="*/ 561 h 737"/>
                  <a:gd name="T92" fmla="*/ 441 w 725"/>
                  <a:gd name="T93" fmla="*/ 608 h 737"/>
                  <a:gd name="T94" fmla="*/ 363 w 725"/>
                  <a:gd name="T95" fmla="*/ 619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725" h="737">
                    <a:moveTo>
                      <a:pt x="725" y="361"/>
                    </a:moveTo>
                    <a:lnTo>
                      <a:pt x="722" y="313"/>
                    </a:lnTo>
                    <a:lnTo>
                      <a:pt x="699" y="225"/>
                    </a:lnTo>
                    <a:lnTo>
                      <a:pt x="679" y="187"/>
                    </a:lnTo>
                    <a:lnTo>
                      <a:pt x="659" y="151"/>
                    </a:lnTo>
                    <a:lnTo>
                      <a:pt x="604" y="90"/>
                    </a:lnTo>
                    <a:lnTo>
                      <a:pt x="536" y="44"/>
                    </a:lnTo>
                    <a:lnTo>
                      <a:pt x="459" y="13"/>
                    </a:lnTo>
                    <a:lnTo>
                      <a:pt x="418" y="4"/>
                    </a:lnTo>
                    <a:lnTo>
                      <a:pt x="390" y="1"/>
                    </a:lnTo>
                    <a:lnTo>
                      <a:pt x="363" y="0"/>
                    </a:lnTo>
                    <a:lnTo>
                      <a:pt x="334" y="1"/>
                    </a:lnTo>
                    <a:lnTo>
                      <a:pt x="305" y="5"/>
                    </a:lnTo>
                    <a:lnTo>
                      <a:pt x="263" y="13"/>
                    </a:lnTo>
                    <a:lnTo>
                      <a:pt x="187" y="44"/>
                    </a:lnTo>
                    <a:lnTo>
                      <a:pt x="120" y="92"/>
                    </a:lnTo>
                    <a:lnTo>
                      <a:pt x="67" y="152"/>
                    </a:lnTo>
                    <a:lnTo>
                      <a:pt x="45" y="188"/>
                    </a:lnTo>
                    <a:lnTo>
                      <a:pt x="25" y="227"/>
                    </a:lnTo>
                    <a:lnTo>
                      <a:pt x="3" y="313"/>
                    </a:lnTo>
                    <a:lnTo>
                      <a:pt x="0" y="361"/>
                    </a:lnTo>
                    <a:lnTo>
                      <a:pt x="2" y="399"/>
                    </a:lnTo>
                    <a:lnTo>
                      <a:pt x="19" y="476"/>
                    </a:lnTo>
                    <a:lnTo>
                      <a:pt x="51" y="543"/>
                    </a:lnTo>
                    <a:lnTo>
                      <a:pt x="96" y="604"/>
                    </a:lnTo>
                    <a:lnTo>
                      <a:pt x="123" y="630"/>
                    </a:lnTo>
                    <a:lnTo>
                      <a:pt x="93" y="673"/>
                    </a:lnTo>
                    <a:lnTo>
                      <a:pt x="84" y="687"/>
                    </a:lnTo>
                    <a:lnTo>
                      <a:pt x="90" y="719"/>
                    </a:lnTo>
                    <a:lnTo>
                      <a:pt x="103" y="729"/>
                    </a:lnTo>
                    <a:lnTo>
                      <a:pt x="113" y="736"/>
                    </a:lnTo>
                    <a:lnTo>
                      <a:pt x="126" y="737"/>
                    </a:lnTo>
                    <a:lnTo>
                      <a:pt x="136" y="736"/>
                    </a:lnTo>
                    <a:lnTo>
                      <a:pt x="153" y="727"/>
                    </a:lnTo>
                    <a:lnTo>
                      <a:pt x="159" y="720"/>
                    </a:lnTo>
                    <a:lnTo>
                      <a:pt x="189" y="677"/>
                    </a:lnTo>
                    <a:lnTo>
                      <a:pt x="230" y="696"/>
                    </a:lnTo>
                    <a:lnTo>
                      <a:pt x="316" y="719"/>
                    </a:lnTo>
                    <a:lnTo>
                      <a:pt x="363" y="720"/>
                    </a:lnTo>
                    <a:lnTo>
                      <a:pt x="409" y="719"/>
                    </a:lnTo>
                    <a:lnTo>
                      <a:pt x="495" y="696"/>
                    </a:lnTo>
                    <a:lnTo>
                      <a:pt x="536" y="677"/>
                    </a:lnTo>
                    <a:lnTo>
                      <a:pt x="566" y="720"/>
                    </a:lnTo>
                    <a:lnTo>
                      <a:pt x="572" y="727"/>
                    </a:lnTo>
                    <a:lnTo>
                      <a:pt x="589" y="736"/>
                    </a:lnTo>
                    <a:lnTo>
                      <a:pt x="599" y="737"/>
                    </a:lnTo>
                    <a:lnTo>
                      <a:pt x="612" y="736"/>
                    </a:lnTo>
                    <a:lnTo>
                      <a:pt x="622" y="729"/>
                    </a:lnTo>
                    <a:lnTo>
                      <a:pt x="635" y="719"/>
                    </a:lnTo>
                    <a:lnTo>
                      <a:pt x="640" y="687"/>
                    </a:lnTo>
                    <a:lnTo>
                      <a:pt x="633" y="673"/>
                    </a:lnTo>
                    <a:lnTo>
                      <a:pt x="602" y="630"/>
                    </a:lnTo>
                    <a:lnTo>
                      <a:pt x="630" y="604"/>
                    </a:lnTo>
                    <a:lnTo>
                      <a:pt x="674" y="543"/>
                    </a:lnTo>
                    <a:lnTo>
                      <a:pt x="706" y="476"/>
                    </a:lnTo>
                    <a:lnTo>
                      <a:pt x="723" y="399"/>
                    </a:lnTo>
                    <a:lnTo>
                      <a:pt x="725" y="361"/>
                    </a:lnTo>
                    <a:close/>
                    <a:moveTo>
                      <a:pt x="363" y="619"/>
                    </a:moveTo>
                    <a:lnTo>
                      <a:pt x="335" y="619"/>
                    </a:lnTo>
                    <a:lnTo>
                      <a:pt x="285" y="608"/>
                    </a:lnTo>
                    <a:lnTo>
                      <a:pt x="239" y="589"/>
                    </a:lnTo>
                    <a:lnTo>
                      <a:pt x="197" y="561"/>
                    </a:lnTo>
                    <a:lnTo>
                      <a:pt x="161" y="526"/>
                    </a:lnTo>
                    <a:lnTo>
                      <a:pt x="133" y="484"/>
                    </a:lnTo>
                    <a:lnTo>
                      <a:pt x="113" y="438"/>
                    </a:lnTo>
                    <a:lnTo>
                      <a:pt x="103" y="386"/>
                    </a:lnTo>
                    <a:lnTo>
                      <a:pt x="101" y="361"/>
                    </a:lnTo>
                    <a:lnTo>
                      <a:pt x="103" y="328"/>
                    </a:lnTo>
                    <a:lnTo>
                      <a:pt x="120" y="266"/>
                    </a:lnTo>
                    <a:lnTo>
                      <a:pt x="133" y="237"/>
                    </a:lnTo>
                    <a:lnTo>
                      <a:pt x="149" y="211"/>
                    </a:lnTo>
                    <a:lnTo>
                      <a:pt x="188" y="166"/>
                    </a:lnTo>
                    <a:lnTo>
                      <a:pt x="237" y="133"/>
                    </a:lnTo>
                    <a:lnTo>
                      <a:pt x="292" y="110"/>
                    </a:lnTo>
                    <a:lnTo>
                      <a:pt x="322" y="105"/>
                    </a:lnTo>
                    <a:lnTo>
                      <a:pt x="342" y="102"/>
                    </a:lnTo>
                    <a:lnTo>
                      <a:pt x="363" y="100"/>
                    </a:lnTo>
                    <a:lnTo>
                      <a:pt x="381" y="102"/>
                    </a:lnTo>
                    <a:lnTo>
                      <a:pt x="400" y="103"/>
                    </a:lnTo>
                    <a:lnTo>
                      <a:pt x="431" y="109"/>
                    </a:lnTo>
                    <a:lnTo>
                      <a:pt x="487" y="132"/>
                    </a:lnTo>
                    <a:lnTo>
                      <a:pt x="536" y="166"/>
                    </a:lnTo>
                    <a:lnTo>
                      <a:pt x="576" y="211"/>
                    </a:lnTo>
                    <a:lnTo>
                      <a:pt x="592" y="237"/>
                    </a:lnTo>
                    <a:lnTo>
                      <a:pt x="605" y="264"/>
                    </a:lnTo>
                    <a:lnTo>
                      <a:pt x="622" y="328"/>
                    </a:lnTo>
                    <a:lnTo>
                      <a:pt x="624" y="361"/>
                    </a:lnTo>
                    <a:lnTo>
                      <a:pt x="622" y="386"/>
                    </a:lnTo>
                    <a:lnTo>
                      <a:pt x="612" y="438"/>
                    </a:lnTo>
                    <a:lnTo>
                      <a:pt x="592" y="484"/>
                    </a:lnTo>
                    <a:lnTo>
                      <a:pt x="563" y="526"/>
                    </a:lnTo>
                    <a:lnTo>
                      <a:pt x="529" y="561"/>
                    </a:lnTo>
                    <a:lnTo>
                      <a:pt x="487" y="589"/>
                    </a:lnTo>
                    <a:lnTo>
                      <a:pt x="441" y="608"/>
                    </a:lnTo>
                    <a:lnTo>
                      <a:pt x="389" y="619"/>
                    </a:lnTo>
                    <a:lnTo>
                      <a:pt x="363" y="61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Freeform 12">
                <a:extLst>
                  <a:ext uri="{FF2B5EF4-FFF2-40B4-BE49-F238E27FC236}">
                    <a16:creationId xmlns:a16="http://schemas.microsoft.com/office/drawing/2014/main" id="{6E90E851-1B63-48DF-BD56-0DD18A3500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16" y="1006"/>
                <a:ext cx="70" cy="99"/>
              </a:xfrm>
              <a:custGeom>
                <a:avLst/>
                <a:gdLst>
                  <a:gd name="T0" fmla="*/ 194 w 209"/>
                  <a:gd name="T1" fmla="*/ 245 h 298"/>
                  <a:gd name="T2" fmla="*/ 95 w 209"/>
                  <a:gd name="T3" fmla="*/ 183 h 298"/>
                  <a:gd name="T4" fmla="*/ 91 w 209"/>
                  <a:gd name="T5" fmla="*/ 167 h 298"/>
                  <a:gd name="T6" fmla="*/ 78 w 209"/>
                  <a:gd name="T7" fmla="*/ 156 h 298"/>
                  <a:gd name="T8" fmla="*/ 83 w 209"/>
                  <a:gd name="T9" fmla="*/ 31 h 298"/>
                  <a:gd name="T10" fmla="*/ 82 w 209"/>
                  <a:gd name="T11" fmla="*/ 19 h 298"/>
                  <a:gd name="T12" fmla="*/ 66 w 209"/>
                  <a:gd name="T13" fmla="*/ 3 h 298"/>
                  <a:gd name="T14" fmla="*/ 54 w 209"/>
                  <a:gd name="T15" fmla="*/ 0 h 298"/>
                  <a:gd name="T16" fmla="*/ 43 w 209"/>
                  <a:gd name="T17" fmla="*/ 2 h 298"/>
                  <a:gd name="T18" fmla="*/ 27 w 209"/>
                  <a:gd name="T19" fmla="*/ 18 h 298"/>
                  <a:gd name="T20" fmla="*/ 26 w 209"/>
                  <a:gd name="T21" fmla="*/ 29 h 298"/>
                  <a:gd name="T22" fmla="*/ 20 w 209"/>
                  <a:gd name="T23" fmla="*/ 153 h 298"/>
                  <a:gd name="T24" fmla="*/ 11 w 209"/>
                  <a:gd name="T25" fmla="*/ 160 h 298"/>
                  <a:gd name="T26" fmla="*/ 1 w 209"/>
                  <a:gd name="T27" fmla="*/ 180 h 298"/>
                  <a:gd name="T28" fmla="*/ 0 w 209"/>
                  <a:gd name="T29" fmla="*/ 192 h 298"/>
                  <a:gd name="T30" fmla="*/ 1 w 209"/>
                  <a:gd name="T31" fmla="*/ 202 h 298"/>
                  <a:gd name="T32" fmla="*/ 8 w 209"/>
                  <a:gd name="T33" fmla="*/ 219 h 298"/>
                  <a:gd name="T34" fmla="*/ 21 w 209"/>
                  <a:gd name="T35" fmla="*/ 232 h 298"/>
                  <a:gd name="T36" fmla="*/ 39 w 209"/>
                  <a:gd name="T37" fmla="*/ 239 h 298"/>
                  <a:gd name="T38" fmla="*/ 49 w 209"/>
                  <a:gd name="T39" fmla="*/ 241 h 298"/>
                  <a:gd name="T40" fmla="*/ 59 w 209"/>
                  <a:gd name="T41" fmla="*/ 239 h 298"/>
                  <a:gd name="T42" fmla="*/ 69 w 209"/>
                  <a:gd name="T43" fmla="*/ 235 h 298"/>
                  <a:gd name="T44" fmla="*/ 164 w 209"/>
                  <a:gd name="T45" fmla="*/ 294 h 298"/>
                  <a:gd name="T46" fmla="*/ 171 w 209"/>
                  <a:gd name="T47" fmla="*/ 298 h 298"/>
                  <a:gd name="T48" fmla="*/ 180 w 209"/>
                  <a:gd name="T49" fmla="*/ 298 h 298"/>
                  <a:gd name="T50" fmla="*/ 187 w 209"/>
                  <a:gd name="T51" fmla="*/ 298 h 298"/>
                  <a:gd name="T52" fmla="*/ 199 w 209"/>
                  <a:gd name="T53" fmla="*/ 291 h 298"/>
                  <a:gd name="T54" fmla="*/ 205 w 209"/>
                  <a:gd name="T55" fmla="*/ 285 h 298"/>
                  <a:gd name="T56" fmla="*/ 209 w 209"/>
                  <a:gd name="T57" fmla="*/ 274 h 298"/>
                  <a:gd name="T58" fmla="*/ 203 w 209"/>
                  <a:gd name="T59" fmla="*/ 252 h 298"/>
                  <a:gd name="T60" fmla="*/ 194 w 209"/>
                  <a:gd name="T61" fmla="*/ 245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09" h="298">
                    <a:moveTo>
                      <a:pt x="194" y="245"/>
                    </a:moveTo>
                    <a:lnTo>
                      <a:pt x="95" y="183"/>
                    </a:lnTo>
                    <a:lnTo>
                      <a:pt x="91" y="167"/>
                    </a:lnTo>
                    <a:lnTo>
                      <a:pt x="78" y="156"/>
                    </a:lnTo>
                    <a:lnTo>
                      <a:pt x="83" y="31"/>
                    </a:lnTo>
                    <a:lnTo>
                      <a:pt x="82" y="19"/>
                    </a:lnTo>
                    <a:lnTo>
                      <a:pt x="66" y="3"/>
                    </a:lnTo>
                    <a:lnTo>
                      <a:pt x="54" y="0"/>
                    </a:lnTo>
                    <a:lnTo>
                      <a:pt x="43" y="2"/>
                    </a:lnTo>
                    <a:lnTo>
                      <a:pt x="27" y="18"/>
                    </a:lnTo>
                    <a:lnTo>
                      <a:pt x="26" y="29"/>
                    </a:lnTo>
                    <a:lnTo>
                      <a:pt x="20" y="153"/>
                    </a:lnTo>
                    <a:lnTo>
                      <a:pt x="11" y="160"/>
                    </a:lnTo>
                    <a:lnTo>
                      <a:pt x="1" y="180"/>
                    </a:lnTo>
                    <a:lnTo>
                      <a:pt x="0" y="192"/>
                    </a:lnTo>
                    <a:lnTo>
                      <a:pt x="1" y="202"/>
                    </a:lnTo>
                    <a:lnTo>
                      <a:pt x="8" y="219"/>
                    </a:lnTo>
                    <a:lnTo>
                      <a:pt x="21" y="232"/>
                    </a:lnTo>
                    <a:lnTo>
                      <a:pt x="39" y="239"/>
                    </a:lnTo>
                    <a:lnTo>
                      <a:pt x="49" y="241"/>
                    </a:lnTo>
                    <a:lnTo>
                      <a:pt x="59" y="239"/>
                    </a:lnTo>
                    <a:lnTo>
                      <a:pt x="69" y="235"/>
                    </a:lnTo>
                    <a:lnTo>
                      <a:pt x="164" y="294"/>
                    </a:lnTo>
                    <a:lnTo>
                      <a:pt x="171" y="298"/>
                    </a:lnTo>
                    <a:lnTo>
                      <a:pt x="180" y="298"/>
                    </a:lnTo>
                    <a:lnTo>
                      <a:pt x="187" y="298"/>
                    </a:lnTo>
                    <a:lnTo>
                      <a:pt x="199" y="291"/>
                    </a:lnTo>
                    <a:lnTo>
                      <a:pt x="205" y="285"/>
                    </a:lnTo>
                    <a:lnTo>
                      <a:pt x="209" y="274"/>
                    </a:lnTo>
                    <a:lnTo>
                      <a:pt x="203" y="252"/>
                    </a:lnTo>
                    <a:lnTo>
                      <a:pt x="194" y="24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4" name="Group 19">
              <a:extLst>
                <a:ext uri="{FF2B5EF4-FFF2-40B4-BE49-F238E27FC236}">
                  <a16:creationId xmlns:a16="http://schemas.microsoft.com/office/drawing/2014/main" id="{5902A907-534D-4EC4-AE6E-28E3E6AB2F66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409928" y="75560"/>
              <a:ext cx="140525" cy="140525"/>
              <a:chOff x="1747" y="423"/>
              <a:chExt cx="575" cy="575"/>
            </a:xfrm>
            <a:solidFill>
              <a:schemeClr val="bg1"/>
            </a:solidFill>
          </p:grpSpPr>
          <p:sp>
            <p:nvSpPr>
              <p:cNvPr id="15" name="Freeform 20">
                <a:extLst>
                  <a:ext uri="{FF2B5EF4-FFF2-40B4-BE49-F238E27FC236}">
                    <a16:creationId xmlns:a16="http://schemas.microsoft.com/office/drawing/2014/main" id="{E7180602-D9F5-44B5-86C0-8BBC3BBD17B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99" y="577"/>
                <a:ext cx="271" cy="270"/>
              </a:xfrm>
              <a:custGeom>
                <a:avLst/>
                <a:gdLst>
                  <a:gd name="T0" fmla="*/ 148 w 811"/>
                  <a:gd name="T1" fmla="*/ 0 h 811"/>
                  <a:gd name="T2" fmla="*/ 65 w 811"/>
                  <a:gd name="T3" fmla="*/ 24 h 811"/>
                  <a:gd name="T4" fmla="*/ 1 w 811"/>
                  <a:gd name="T5" fmla="*/ 118 h 811"/>
                  <a:gd name="T6" fmla="*/ 0 w 811"/>
                  <a:gd name="T7" fmla="*/ 663 h 811"/>
                  <a:gd name="T8" fmla="*/ 24 w 811"/>
                  <a:gd name="T9" fmla="*/ 746 h 811"/>
                  <a:gd name="T10" fmla="*/ 118 w 811"/>
                  <a:gd name="T11" fmla="*/ 808 h 811"/>
                  <a:gd name="T12" fmla="*/ 663 w 811"/>
                  <a:gd name="T13" fmla="*/ 811 h 811"/>
                  <a:gd name="T14" fmla="*/ 746 w 811"/>
                  <a:gd name="T15" fmla="*/ 787 h 811"/>
                  <a:gd name="T16" fmla="*/ 810 w 811"/>
                  <a:gd name="T17" fmla="*/ 693 h 811"/>
                  <a:gd name="T18" fmla="*/ 811 w 811"/>
                  <a:gd name="T19" fmla="*/ 148 h 811"/>
                  <a:gd name="T20" fmla="*/ 787 w 811"/>
                  <a:gd name="T21" fmla="*/ 65 h 811"/>
                  <a:gd name="T22" fmla="*/ 693 w 811"/>
                  <a:gd name="T23" fmla="*/ 1 h 811"/>
                  <a:gd name="T24" fmla="*/ 405 w 811"/>
                  <a:gd name="T25" fmla="*/ 673 h 811"/>
                  <a:gd name="T26" fmla="*/ 326 w 811"/>
                  <a:gd name="T27" fmla="*/ 661 h 811"/>
                  <a:gd name="T28" fmla="*/ 235 w 811"/>
                  <a:gd name="T29" fmla="*/ 611 h 811"/>
                  <a:gd name="T30" fmla="*/ 170 w 811"/>
                  <a:gd name="T31" fmla="*/ 533 h 811"/>
                  <a:gd name="T32" fmla="*/ 140 w 811"/>
                  <a:gd name="T33" fmla="*/ 432 h 811"/>
                  <a:gd name="T34" fmla="*/ 140 w 811"/>
                  <a:gd name="T35" fmla="*/ 377 h 811"/>
                  <a:gd name="T36" fmla="*/ 170 w 811"/>
                  <a:gd name="T37" fmla="*/ 278 h 811"/>
                  <a:gd name="T38" fmla="*/ 235 w 811"/>
                  <a:gd name="T39" fmla="*/ 199 h 811"/>
                  <a:gd name="T40" fmla="*/ 326 w 811"/>
                  <a:gd name="T41" fmla="*/ 150 h 811"/>
                  <a:gd name="T42" fmla="*/ 405 w 811"/>
                  <a:gd name="T43" fmla="*/ 138 h 811"/>
                  <a:gd name="T44" fmla="*/ 486 w 811"/>
                  <a:gd name="T45" fmla="*/ 150 h 811"/>
                  <a:gd name="T46" fmla="*/ 575 w 811"/>
                  <a:gd name="T47" fmla="*/ 199 h 811"/>
                  <a:gd name="T48" fmla="*/ 641 w 811"/>
                  <a:gd name="T49" fmla="*/ 278 h 811"/>
                  <a:gd name="T50" fmla="*/ 671 w 811"/>
                  <a:gd name="T51" fmla="*/ 377 h 811"/>
                  <a:gd name="T52" fmla="*/ 671 w 811"/>
                  <a:gd name="T53" fmla="*/ 432 h 811"/>
                  <a:gd name="T54" fmla="*/ 641 w 811"/>
                  <a:gd name="T55" fmla="*/ 533 h 811"/>
                  <a:gd name="T56" fmla="*/ 575 w 811"/>
                  <a:gd name="T57" fmla="*/ 611 h 811"/>
                  <a:gd name="T58" fmla="*/ 486 w 811"/>
                  <a:gd name="T59" fmla="*/ 661 h 811"/>
                  <a:gd name="T60" fmla="*/ 405 w 811"/>
                  <a:gd name="T61" fmla="*/ 673 h 811"/>
                  <a:gd name="T62" fmla="*/ 669 w 811"/>
                  <a:gd name="T63" fmla="*/ 193 h 811"/>
                  <a:gd name="T64" fmla="*/ 628 w 811"/>
                  <a:gd name="T65" fmla="*/ 166 h 811"/>
                  <a:gd name="T66" fmla="*/ 618 w 811"/>
                  <a:gd name="T67" fmla="*/ 130 h 811"/>
                  <a:gd name="T68" fmla="*/ 628 w 811"/>
                  <a:gd name="T69" fmla="*/ 95 h 811"/>
                  <a:gd name="T70" fmla="*/ 669 w 811"/>
                  <a:gd name="T71" fmla="*/ 68 h 811"/>
                  <a:gd name="T72" fmla="*/ 695 w 811"/>
                  <a:gd name="T73" fmla="*/ 68 h 811"/>
                  <a:gd name="T74" fmla="*/ 733 w 811"/>
                  <a:gd name="T75" fmla="*/ 95 h 811"/>
                  <a:gd name="T76" fmla="*/ 745 w 811"/>
                  <a:gd name="T77" fmla="*/ 130 h 811"/>
                  <a:gd name="T78" fmla="*/ 733 w 811"/>
                  <a:gd name="T79" fmla="*/ 166 h 811"/>
                  <a:gd name="T80" fmla="*/ 695 w 811"/>
                  <a:gd name="T81" fmla="*/ 193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811" h="811">
                    <a:moveTo>
                      <a:pt x="663" y="0"/>
                    </a:moveTo>
                    <a:lnTo>
                      <a:pt x="148" y="0"/>
                    </a:lnTo>
                    <a:lnTo>
                      <a:pt x="118" y="1"/>
                    </a:lnTo>
                    <a:lnTo>
                      <a:pt x="65" y="24"/>
                    </a:lnTo>
                    <a:lnTo>
                      <a:pt x="24" y="65"/>
                    </a:lnTo>
                    <a:lnTo>
                      <a:pt x="1" y="118"/>
                    </a:lnTo>
                    <a:lnTo>
                      <a:pt x="0" y="148"/>
                    </a:lnTo>
                    <a:lnTo>
                      <a:pt x="0" y="663"/>
                    </a:lnTo>
                    <a:lnTo>
                      <a:pt x="1" y="693"/>
                    </a:lnTo>
                    <a:lnTo>
                      <a:pt x="24" y="746"/>
                    </a:lnTo>
                    <a:lnTo>
                      <a:pt x="65" y="787"/>
                    </a:lnTo>
                    <a:lnTo>
                      <a:pt x="118" y="808"/>
                    </a:lnTo>
                    <a:lnTo>
                      <a:pt x="148" y="811"/>
                    </a:lnTo>
                    <a:lnTo>
                      <a:pt x="663" y="811"/>
                    </a:lnTo>
                    <a:lnTo>
                      <a:pt x="693" y="808"/>
                    </a:lnTo>
                    <a:lnTo>
                      <a:pt x="746" y="787"/>
                    </a:lnTo>
                    <a:lnTo>
                      <a:pt x="787" y="746"/>
                    </a:lnTo>
                    <a:lnTo>
                      <a:pt x="810" y="693"/>
                    </a:lnTo>
                    <a:lnTo>
                      <a:pt x="811" y="663"/>
                    </a:lnTo>
                    <a:lnTo>
                      <a:pt x="811" y="148"/>
                    </a:lnTo>
                    <a:lnTo>
                      <a:pt x="810" y="118"/>
                    </a:lnTo>
                    <a:lnTo>
                      <a:pt x="787" y="65"/>
                    </a:lnTo>
                    <a:lnTo>
                      <a:pt x="746" y="24"/>
                    </a:lnTo>
                    <a:lnTo>
                      <a:pt x="693" y="1"/>
                    </a:lnTo>
                    <a:lnTo>
                      <a:pt x="663" y="0"/>
                    </a:lnTo>
                    <a:close/>
                    <a:moveTo>
                      <a:pt x="405" y="673"/>
                    </a:moveTo>
                    <a:lnTo>
                      <a:pt x="377" y="671"/>
                    </a:lnTo>
                    <a:lnTo>
                      <a:pt x="326" y="661"/>
                    </a:lnTo>
                    <a:lnTo>
                      <a:pt x="278" y="640"/>
                    </a:lnTo>
                    <a:lnTo>
                      <a:pt x="235" y="611"/>
                    </a:lnTo>
                    <a:lnTo>
                      <a:pt x="199" y="575"/>
                    </a:lnTo>
                    <a:lnTo>
                      <a:pt x="170" y="533"/>
                    </a:lnTo>
                    <a:lnTo>
                      <a:pt x="150" y="484"/>
                    </a:lnTo>
                    <a:lnTo>
                      <a:pt x="140" y="432"/>
                    </a:lnTo>
                    <a:lnTo>
                      <a:pt x="138" y="405"/>
                    </a:lnTo>
                    <a:lnTo>
                      <a:pt x="140" y="377"/>
                    </a:lnTo>
                    <a:lnTo>
                      <a:pt x="150" y="326"/>
                    </a:lnTo>
                    <a:lnTo>
                      <a:pt x="170" y="278"/>
                    </a:lnTo>
                    <a:lnTo>
                      <a:pt x="199" y="235"/>
                    </a:lnTo>
                    <a:lnTo>
                      <a:pt x="235" y="199"/>
                    </a:lnTo>
                    <a:lnTo>
                      <a:pt x="278" y="170"/>
                    </a:lnTo>
                    <a:lnTo>
                      <a:pt x="326" y="150"/>
                    </a:lnTo>
                    <a:lnTo>
                      <a:pt x="377" y="138"/>
                    </a:lnTo>
                    <a:lnTo>
                      <a:pt x="405" y="138"/>
                    </a:lnTo>
                    <a:lnTo>
                      <a:pt x="432" y="138"/>
                    </a:lnTo>
                    <a:lnTo>
                      <a:pt x="486" y="150"/>
                    </a:lnTo>
                    <a:lnTo>
                      <a:pt x="533" y="170"/>
                    </a:lnTo>
                    <a:lnTo>
                      <a:pt x="575" y="199"/>
                    </a:lnTo>
                    <a:lnTo>
                      <a:pt x="612" y="235"/>
                    </a:lnTo>
                    <a:lnTo>
                      <a:pt x="641" y="278"/>
                    </a:lnTo>
                    <a:lnTo>
                      <a:pt x="661" y="326"/>
                    </a:lnTo>
                    <a:lnTo>
                      <a:pt x="671" y="377"/>
                    </a:lnTo>
                    <a:lnTo>
                      <a:pt x="673" y="405"/>
                    </a:lnTo>
                    <a:lnTo>
                      <a:pt x="671" y="432"/>
                    </a:lnTo>
                    <a:lnTo>
                      <a:pt x="661" y="484"/>
                    </a:lnTo>
                    <a:lnTo>
                      <a:pt x="641" y="533"/>
                    </a:lnTo>
                    <a:lnTo>
                      <a:pt x="612" y="575"/>
                    </a:lnTo>
                    <a:lnTo>
                      <a:pt x="575" y="611"/>
                    </a:lnTo>
                    <a:lnTo>
                      <a:pt x="533" y="640"/>
                    </a:lnTo>
                    <a:lnTo>
                      <a:pt x="486" y="661"/>
                    </a:lnTo>
                    <a:lnTo>
                      <a:pt x="432" y="671"/>
                    </a:lnTo>
                    <a:lnTo>
                      <a:pt x="405" y="673"/>
                    </a:lnTo>
                    <a:close/>
                    <a:moveTo>
                      <a:pt x="682" y="193"/>
                    </a:moveTo>
                    <a:lnTo>
                      <a:pt x="669" y="193"/>
                    </a:lnTo>
                    <a:lnTo>
                      <a:pt x="646" y="183"/>
                    </a:lnTo>
                    <a:lnTo>
                      <a:pt x="628" y="166"/>
                    </a:lnTo>
                    <a:lnTo>
                      <a:pt x="620" y="143"/>
                    </a:lnTo>
                    <a:lnTo>
                      <a:pt x="618" y="130"/>
                    </a:lnTo>
                    <a:lnTo>
                      <a:pt x="620" y="117"/>
                    </a:lnTo>
                    <a:lnTo>
                      <a:pt x="628" y="95"/>
                    </a:lnTo>
                    <a:lnTo>
                      <a:pt x="646" y="78"/>
                    </a:lnTo>
                    <a:lnTo>
                      <a:pt x="669" y="68"/>
                    </a:lnTo>
                    <a:lnTo>
                      <a:pt x="682" y="66"/>
                    </a:lnTo>
                    <a:lnTo>
                      <a:pt x="695" y="68"/>
                    </a:lnTo>
                    <a:lnTo>
                      <a:pt x="716" y="78"/>
                    </a:lnTo>
                    <a:lnTo>
                      <a:pt x="733" y="95"/>
                    </a:lnTo>
                    <a:lnTo>
                      <a:pt x="744" y="117"/>
                    </a:lnTo>
                    <a:lnTo>
                      <a:pt x="745" y="130"/>
                    </a:lnTo>
                    <a:lnTo>
                      <a:pt x="744" y="143"/>
                    </a:lnTo>
                    <a:lnTo>
                      <a:pt x="733" y="166"/>
                    </a:lnTo>
                    <a:lnTo>
                      <a:pt x="716" y="183"/>
                    </a:lnTo>
                    <a:lnTo>
                      <a:pt x="695" y="193"/>
                    </a:lnTo>
                    <a:lnTo>
                      <a:pt x="682" y="19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Freeform 21">
                <a:extLst>
                  <a:ext uri="{FF2B5EF4-FFF2-40B4-BE49-F238E27FC236}">
                    <a16:creationId xmlns:a16="http://schemas.microsoft.com/office/drawing/2014/main" id="{2E8EE894-BC21-450E-BBC6-6EBEB8DFC3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3" y="660"/>
                <a:ext cx="103" cy="103"/>
              </a:xfrm>
              <a:custGeom>
                <a:avLst/>
                <a:gdLst>
                  <a:gd name="T0" fmla="*/ 154 w 308"/>
                  <a:gd name="T1" fmla="*/ 0 h 308"/>
                  <a:gd name="T2" fmla="*/ 124 w 308"/>
                  <a:gd name="T3" fmla="*/ 3 h 308"/>
                  <a:gd name="T4" fmla="*/ 67 w 308"/>
                  <a:gd name="T5" fmla="*/ 26 h 308"/>
                  <a:gd name="T6" fmla="*/ 26 w 308"/>
                  <a:gd name="T7" fmla="*/ 67 h 308"/>
                  <a:gd name="T8" fmla="*/ 3 w 308"/>
                  <a:gd name="T9" fmla="*/ 122 h 308"/>
                  <a:gd name="T10" fmla="*/ 0 w 308"/>
                  <a:gd name="T11" fmla="*/ 154 h 308"/>
                  <a:gd name="T12" fmla="*/ 3 w 308"/>
                  <a:gd name="T13" fmla="*/ 185 h 308"/>
                  <a:gd name="T14" fmla="*/ 26 w 308"/>
                  <a:gd name="T15" fmla="*/ 240 h 308"/>
                  <a:gd name="T16" fmla="*/ 67 w 308"/>
                  <a:gd name="T17" fmla="*/ 283 h 308"/>
                  <a:gd name="T18" fmla="*/ 124 w 308"/>
                  <a:gd name="T19" fmla="*/ 307 h 308"/>
                  <a:gd name="T20" fmla="*/ 154 w 308"/>
                  <a:gd name="T21" fmla="*/ 308 h 308"/>
                  <a:gd name="T22" fmla="*/ 186 w 308"/>
                  <a:gd name="T23" fmla="*/ 307 h 308"/>
                  <a:gd name="T24" fmla="*/ 242 w 308"/>
                  <a:gd name="T25" fmla="*/ 283 h 308"/>
                  <a:gd name="T26" fmla="*/ 284 w 308"/>
                  <a:gd name="T27" fmla="*/ 240 h 308"/>
                  <a:gd name="T28" fmla="*/ 307 w 308"/>
                  <a:gd name="T29" fmla="*/ 185 h 308"/>
                  <a:gd name="T30" fmla="*/ 308 w 308"/>
                  <a:gd name="T31" fmla="*/ 154 h 308"/>
                  <a:gd name="T32" fmla="*/ 307 w 308"/>
                  <a:gd name="T33" fmla="*/ 122 h 308"/>
                  <a:gd name="T34" fmla="*/ 284 w 308"/>
                  <a:gd name="T35" fmla="*/ 67 h 308"/>
                  <a:gd name="T36" fmla="*/ 242 w 308"/>
                  <a:gd name="T37" fmla="*/ 26 h 308"/>
                  <a:gd name="T38" fmla="*/ 186 w 308"/>
                  <a:gd name="T39" fmla="*/ 3 h 308"/>
                  <a:gd name="T40" fmla="*/ 154 w 308"/>
                  <a:gd name="T41" fmla="*/ 0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08" h="308">
                    <a:moveTo>
                      <a:pt x="154" y="0"/>
                    </a:moveTo>
                    <a:lnTo>
                      <a:pt x="124" y="3"/>
                    </a:lnTo>
                    <a:lnTo>
                      <a:pt x="67" y="26"/>
                    </a:lnTo>
                    <a:lnTo>
                      <a:pt x="26" y="67"/>
                    </a:lnTo>
                    <a:lnTo>
                      <a:pt x="3" y="122"/>
                    </a:lnTo>
                    <a:lnTo>
                      <a:pt x="0" y="154"/>
                    </a:lnTo>
                    <a:lnTo>
                      <a:pt x="3" y="185"/>
                    </a:lnTo>
                    <a:lnTo>
                      <a:pt x="26" y="240"/>
                    </a:lnTo>
                    <a:lnTo>
                      <a:pt x="67" y="283"/>
                    </a:lnTo>
                    <a:lnTo>
                      <a:pt x="124" y="307"/>
                    </a:lnTo>
                    <a:lnTo>
                      <a:pt x="154" y="308"/>
                    </a:lnTo>
                    <a:lnTo>
                      <a:pt x="186" y="307"/>
                    </a:lnTo>
                    <a:lnTo>
                      <a:pt x="242" y="283"/>
                    </a:lnTo>
                    <a:lnTo>
                      <a:pt x="284" y="240"/>
                    </a:lnTo>
                    <a:lnTo>
                      <a:pt x="307" y="185"/>
                    </a:lnTo>
                    <a:lnTo>
                      <a:pt x="308" y="154"/>
                    </a:lnTo>
                    <a:lnTo>
                      <a:pt x="307" y="122"/>
                    </a:lnTo>
                    <a:lnTo>
                      <a:pt x="284" y="67"/>
                    </a:lnTo>
                    <a:lnTo>
                      <a:pt x="242" y="26"/>
                    </a:lnTo>
                    <a:lnTo>
                      <a:pt x="186" y="3"/>
                    </a:lnTo>
                    <a:lnTo>
                      <a:pt x="15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Freeform 22">
                <a:extLst>
                  <a:ext uri="{FF2B5EF4-FFF2-40B4-BE49-F238E27FC236}">
                    <a16:creationId xmlns:a16="http://schemas.microsoft.com/office/drawing/2014/main" id="{8818F02E-9584-4767-A565-E4391DF77DC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747" y="423"/>
                <a:ext cx="575" cy="575"/>
              </a:xfrm>
              <a:custGeom>
                <a:avLst/>
                <a:gdLst>
                  <a:gd name="T0" fmla="*/ 819 w 1725"/>
                  <a:gd name="T1" fmla="*/ 2 h 1725"/>
                  <a:gd name="T2" fmla="*/ 647 w 1725"/>
                  <a:gd name="T3" fmla="*/ 28 h 1725"/>
                  <a:gd name="T4" fmla="*/ 489 w 1725"/>
                  <a:gd name="T5" fmla="*/ 85 h 1725"/>
                  <a:gd name="T6" fmla="*/ 346 w 1725"/>
                  <a:gd name="T7" fmla="*/ 172 h 1725"/>
                  <a:gd name="T8" fmla="*/ 223 w 1725"/>
                  <a:gd name="T9" fmla="*/ 283 h 1725"/>
                  <a:gd name="T10" fmla="*/ 124 w 1725"/>
                  <a:gd name="T11" fmla="*/ 415 h 1725"/>
                  <a:gd name="T12" fmla="*/ 52 w 1725"/>
                  <a:gd name="T13" fmla="*/ 567 h 1725"/>
                  <a:gd name="T14" fmla="*/ 10 w 1725"/>
                  <a:gd name="T15" fmla="*/ 731 h 1725"/>
                  <a:gd name="T16" fmla="*/ 0 w 1725"/>
                  <a:gd name="T17" fmla="*/ 863 h 1725"/>
                  <a:gd name="T18" fmla="*/ 10 w 1725"/>
                  <a:gd name="T19" fmla="*/ 994 h 1725"/>
                  <a:gd name="T20" fmla="*/ 52 w 1725"/>
                  <a:gd name="T21" fmla="*/ 1159 h 1725"/>
                  <a:gd name="T22" fmla="*/ 124 w 1725"/>
                  <a:gd name="T23" fmla="*/ 1310 h 1725"/>
                  <a:gd name="T24" fmla="*/ 223 w 1725"/>
                  <a:gd name="T25" fmla="*/ 1443 h 1725"/>
                  <a:gd name="T26" fmla="*/ 346 w 1725"/>
                  <a:gd name="T27" fmla="*/ 1553 h 1725"/>
                  <a:gd name="T28" fmla="*/ 489 w 1725"/>
                  <a:gd name="T29" fmla="*/ 1640 h 1725"/>
                  <a:gd name="T30" fmla="*/ 647 w 1725"/>
                  <a:gd name="T31" fmla="*/ 1698 h 1725"/>
                  <a:gd name="T32" fmla="*/ 819 w 1725"/>
                  <a:gd name="T33" fmla="*/ 1724 h 1725"/>
                  <a:gd name="T34" fmla="*/ 907 w 1725"/>
                  <a:gd name="T35" fmla="*/ 1724 h 1725"/>
                  <a:gd name="T36" fmla="*/ 1078 w 1725"/>
                  <a:gd name="T37" fmla="*/ 1698 h 1725"/>
                  <a:gd name="T38" fmla="*/ 1237 w 1725"/>
                  <a:gd name="T39" fmla="*/ 1640 h 1725"/>
                  <a:gd name="T40" fmla="*/ 1379 w 1725"/>
                  <a:gd name="T41" fmla="*/ 1553 h 1725"/>
                  <a:gd name="T42" fmla="*/ 1500 w 1725"/>
                  <a:gd name="T43" fmla="*/ 1443 h 1725"/>
                  <a:gd name="T44" fmla="*/ 1600 w 1725"/>
                  <a:gd name="T45" fmla="*/ 1310 h 1725"/>
                  <a:gd name="T46" fmla="*/ 1673 w 1725"/>
                  <a:gd name="T47" fmla="*/ 1159 h 1725"/>
                  <a:gd name="T48" fmla="*/ 1715 w 1725"/>
                  <a:gd name="T49" fmla="*/ 994 h 1725"/>
                  <a:gd name="T50" fmla="*/ 1725 w 1725"/>
                  <a:gd name="T51" fmla="*/ 863 h 1725"/>
                  <a:gd name="T52" fmla="*/ 1715 w 1725"/>
                  <a:gd name="T53" fmla="*/ 731 h 1725"/>
                  <a:gd name="T54" fmla="*/ 1673 w 1725"/>
                  <a:gd name="T55" fmla="*/ 567 h 1725"/>
                  <a:gd name="T56" fmla="*/ 1600 w 1725"/>
                  <a:gd name="T57" fmla="*/ 415 h 1725"/>
                  <a:gd name="T58" fmla="*/ 1500 w 1725"/>
                  <a:gd name="T59" fmla="*/ 283 h 1725"/>
                  <a:gd name="T60" fmla="*/ 1379 w 1725"/>
                  <a:gd name="T61" fmla="*/ 172 h 1725"/>
                  <a:gd name="T62" fmla="*/ 1237 w 1725"/>
                  <a:gd name="T63" fmla="*/ 85 h 1725"/>
                  <a:gd name="T64" fmla="*/ 1078 w 1725"/>
                  <a:gd name="T65" fmla="*/ 28 h 1725"/>
                  <a:gd name="T66" fmla="*/ 907 w 1725"/>
                  <a:gd name="T67" fmla="*/ 2 h 1725"/>
                  <a:gd name="T68" fmla="*/ 1381 w 1725"/>
                  <a:gd name="T69" fmla="*/ 1123 h 1725"/>
                  <a:gd name="T70" fmla="*/ 1369 w 1725"/>
                  <a:gd name="T71" fmla="*/ 1201 h 1725"/>
                  <a:gd name="T72" fmla="*/ 1322 w 1725"/>
                  <a:gd name="T73" fmla="*/ 1288 h 1725"/>
                  <a:gd name="T74" fmla="*/ 1244 w 1725"/>
                  <a:gd name="T75" fmla="*/ 1352 h 1725"/>
                  <a:gd name="T76" fmla="*/ 1146 w 1725"/>
                  <a:gd name="T77" fmla="*/ 1383 h 1725"/>
                  <a:gd name="T78" fmla="*/ 605 w 1725"/>
                  <a:gd name="T79" fmla="*/ 1383 h 1725"/>
                  <a:gd name="T80" fmla="*/ 527 w 1725"/>
                  <a:gd name="T81" fmla="*/ 1372 h 1725"/>
                  <a:gd name="T82" fmla="*/ 438 w 1725"/>
                  <a:gd name="T83" fmla="*/ 1324 h 1725"/>
                  <a:gd name="T84" fmla="*/ 375 w 1725"/>
                  <a:gd name="T85" fmla="*/ 1247 h 1725"/>
                  <a:gd name="T86" fmla="*/ 344 w 1725"/>
                  <a:gd name="T87" fmla="*/ 1149 h 1725"/>
                  <a:gd name="T88" fmla="*/ 343 w 1725"/>
                  <a:gd name="T89" fmla="*/ 608 h 1725"/>
                  <a:gd name="T90" fmla="*/ 355 w 1725"/>
                  <a:gd name="T91" fmla="*/ 531 h 1725"/>
                  <a:gd name="T92" fmla="*/ 404 w 1725"/>
                  <a:gd name="T93" fmla="*/ 441 h 1725"/>
                  <a:gd name="T94" fmla="*/ 480 w 1725"/>
                  <a:gd name="T95" fmla="*/ 378 h 1725"/>
                  <a:gd name="T96" fmla="*/ 578 w 1725"/>
                  <a:gd name="T97" fmla="*/ 348 h 1725"/>
                  <a:gd name="T98" fmla="*/ 1120 w 1725"/>
                  <a:gd name="T99" fmla="*/ 346 h 1725"/>
                  <a:gd name="T100" fmla="*/ 1198 w 1725"/>
                  <a:gd name="T101" fmla="*/ 358 h 1725"/>
                  <a:gd name="T102" fmla="*/ 1286 w 1725"/>
                  <a:gd name="T103" fmla="*/ 407 h 1725"/>
                  <a:gd name="T104" fmla="*/ 1350 w 1725"/>
                  <a:gd name="T105" fmla="*/ 483 h 1725"/>
                  <a:gd name="T106" fmla="*/ 1381 w 1725"/>
                  <a:gd name="T107" fmla="*/ 581 h 1725"/>
                  <a:gd name="T108" fmla="*/ 1381 w 1725"/>
                  <a:gd name="T109" fmla="*/ 1123 h 17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725" h="1725">
                    <a:moveTo>
                      <a:pt x="862" y="0"/>
                    </a:moveTo>
                    <a:lnTo>
                      <a:pt x="819" y="2"/>
                    </a:lnTo>
                    <a:lnTo>
                      <a:pt x="731" y="10"/>
                    </a:lnTo>
                    <a:lnTo>
                      <a:pt x="647" y="28"/>
                    </a:lnTo>
                    <a:lnTo>
                      <a:pt x="566" y="52"/>
                    </a:lnTo>
                    <a:lnTo>
                      <a:pt x="489" y="85"/>
                    </a:lnTo>
                    <a:lnTo>
                      <a:pt x="415" y="126"/>
                    </a:lnTo>
                    <a:lnTo>
                      <a:pt x="346" y="172"/>
                    </a:lnTo>
                    <a:lnTo>
                      <a:pt x="282" y="225"/>
                    </a:lnTo>
                    <a:lnTo>
                      <a:pt x="223" y="283"/>
                    </a:lnTo>
                    <a:lnTo>
                      <a:pt x="172" y="346"/>
                    </a:lnTo>
                    <a:lnTo>
                      <a:pt x="124" y="415"/>
                    </a:lnTo>
                    <a:lnTo>
                      <a:pt x="85" y="489"/>
                    </a:lnTo>
                    <a:lnTo>
                      <a:pt x="52" y="567"/>
                    </a:lnTo>
                    <a:lnTo>
                      <a:pt x="27" y="647"/>
                    </a:lnTo>
                    <a:lnTo>
                      <a:pt x="10" y="731"/>
                    </a:lnTo>
                    <a:lnTo>
                      <a:pt x="1" y="819"/>
                    </a:lnTo>
                    <a:lnTo>
                      <a:pt x="0" y="863"/>
                    </a:lnTo>
                    <a:lnTo>
                      <a:pt x="1" y="907"/>
                    </a:lnTo>
                    <a:lnTo>
                      <a:pt x="10" y="994"/>
                    </a:lnTo>
                    <a:lnTo>
                      <a:pt x="27" y="1078"/>
                    </a:lnTo>
                    <a:lnTo>
                      <a:pt x="52" y="1159"/>
                    </a:lnTo>
                    <a:lnTo>
                      <a:pt x="85" y="1237"/>
                    </a:lnTo>
                    <a:lnTo>
                      <a:pt x="124" y="1310"/>
                    </a:lnTo>
                    <a:lnTo>
                      <a:pt x="172" y="1379"/>
                    </a:lnTo>
                    <a:lnTo>
                      <a:pt x="223" y="1443"/>
                    </a:lnTo>
                    <a:lnTo>
                      <a:pt x="282" y="1502"/>
                    </a:lnTo>
                    <a:lnTo>
                      <a:pt x="346" y="1553"/>
                    </a:lnTo>
                    <a:lnTo>
                      <a:pt x="415" y="1601"/>
                    </a:lnTo>
                    <a:lnTo>
                      <a:pt x="489" y="1640"/>
                    </a:lnTo>
                    <a:lnTo>
                      <a:pt x="566" y="1673"/>
                    </a:lnTo>
                    <a:lnTo>
                      <a:pt x="647" y="1698"/>
                    </a:lnTo>
                    <a:lnTo>
                      <a:pt x="731" y="1715"/>
                    </a:lnTo>
                    <a:lnTo>
                      <a:pt x="819" y="1724"/>
                    </a:lnTo>
                    <a:lnTo>
                      <a:pt x="862" y="1725"/>
                    </a:lnTo>
                    <a:lnTo>
                      <a:pt x="907" y="1724"/>
                    </a:lnTo>
                    <a:lnTo>
                      <a:pt x="994" y="1715"/>
                    </a:lnTo>
                    <a:lnTo>
                      <a:pt x="1078" y="1698"/>
                    </a:lnTo>
                    <a:lnTo>
                      <a:pt x="1159" y="1673"/>
                    </a:lnTo>
                    <a:lnTo>
                      <a:pt x="1237" y="1640"/>
                    </a:lnTo>
                    <a:lnTo>
                      <a:pt x="1310" y="1601"/>
                    </a:lnTo>
                    <a:lnTo>
                      <a:pt x="1379" y="1553"/>
                    </a:lnTo>
                    <a:lnTo>
                      <a:pt x="1443" y="1502"/>
                    </a:lnTo>
                    <a:lnTo>
                      <a:pt x="1500" y="1443"/>
                    </a:lnTo>
                    <a:lnTo>
                      <a:pt x="1554" y="1379"/>
                    </a:lnTo>
                    <a:lnTo>
                      <a:pt x="1600" y="1310"/>
                    </a:lnTo>
                    <a:lnTo>
                      <a:pt x="1640" y="1237"/>
                    </a:lnTo>
                    <a:lnTo>
                      <a:pt x="1673" y="1159"/>
                    </a:lnTo>
                    <a:lnTo>
                      <a:pt x="1698" y="1078"/>
                    </a:lnTo>
                    <a:lnTo>
                      <a:pt x="1715" y="994"/>
                    </a:lnTo>
                    <a:lnTo>
                      <a:pt x="1724" y="907"/>
                    </a:lnTo>
                    <a:lnTo>
                      <a:pt x="1725" y="863"/>
                    </a:lnTo>
                    <a:lnTo>
                      <a:pt x="1724" y="819"/>
                    </a:lnTo>
                    <a:lnTo>
                      <a:pt x="1715" y="731"/>
                    </a:lnTo>
                    <a:lnTo>
                      <a:pt x="1698" y="647"/>
                    </a:lnTo>
                    <a:lnTo>
                      <a:pt x="1673" y="567"/>
                    </a:lnTo>
                    <a:lnTo>
                      <a:pt x="1640" y="489"/>
                    </a:lnTo>
                    <a:lnTo>
                      <a:pt x="1600" y="415"/>
                    </a:lnTo>
                    <a:lnTo>
                      <a:pt x="1554" y="346"/>
                    </a:lnTo>
                    <a:lnTo>
                      <a:pt x="1500" y="283"/>
                    </a:lnTo>
                    <a:lnTo>
                      <a:pt x="1443" y="225"/>
                    </a:lnTo>
                    <a:lnTo>
                      <a:pt x="1379" y="172"/>
                    </a:lnTo>
                    <a:lnTo>
                      <a:pt x="1310" y="126"/>
                    </a:lnTo>
                    <a:lnTo>
                      <a:pt x="1237" y="85"/>
                    </a:lnTo>
                    <a:lnTo>
                      <a:pt x="1159" y="52"/>
                    </a:lnTo>
                    <a:lnTo>
                      <a:pt x="1078" y="28"/>
                    </a:lnTo>
                    <a:lnTo>
                      <a:pt x="994" y="10"/>
                    </a:lnTo>
                    <a:lnTo>
                      <a:pt x="907" y="2"/>
                    </a:lnTo>
                    <a:lnTo>
                      <a:pt x="862" y="0"/>
                    </a:lnTo>
                    <a:close/>
                    <a:moveTo>
                      <a:pt x="1381" y="1123"/>
                    </a:moveTo>
                    <a:lnTo>
                      <a:pt x="1381" y="1149"/>
                    </a:lnTo>
                    <a:lnTo>
                      <a:pt x="1369" y="1201"/>
                    </a:lnTo>
                    <a:lnTo>
                      <a:pt x="1350" y="1247"/>
                    </a:lnTo>
                    <a:lnTo>
                      <a:pt x="1322" y="1288"/>
                    </a:lnTo>
                    <a:lnTo>
                      <a:pt x="1286" y="1324"/>
                    </a:lnTo>
                    <a:lnTo>
                      <a:pt x="1244" y="1352"/>
                    </a:lnTo>
                    <a:lnTo>
                      <a:pt x="1198" y="1372"/>
                    </a:lnTo>
                    <a:lnTo>
                      <a:pt x="1146" y="1383"/>
                    </a:lnTo>
                    <a:lnTo>
                      <a:pt x="1120" y="1383"/>
                    </a:lnTo>
                    <a:lnTo>
                      <a:pt x="605" y="1383"/>
                    </a:lnTo>
                    <a:lnTo>
                      <a:pt x="578" y="1383"/>
                    </a:lnTo>
                    <a:lnTo>
                      <a:pt x="527" y="1372"/>
                    </a:lnTo>
                    <a:lnTo>
                      <a:pt x="480" y="1352"/>
                    </a:lnTo>
                    <a:lnTo>
                      <a:pt x="438" y="1324"/>
                    </a:lnTo>
                    <a:lnTo>
                      <a:pt x="404" y="1288"/>
                    </a:lnTo>
                    <a:lnTo>
                      <a:pt x="375" y="1247"/>
                    </a:lnTo>
                    <a:lnTo>
                      <a:pt x="355" y="1201"/>
                    </a:lnTo>
                    <a:lnTo>
                      <a:pt x="344" y="1149"/>
                    </a:lnTo>
                    <a:lnTo>
                      <a:pt x="343" y="1123"/>
                    </a:lnTo>
                    <a:lnTo>
                      <a:pt x="343" y="608"/>
                    </a:lnTo>
                    <a:lnTo>
                      <a:pt x="344" y="581"/>
                    </a:lnTo>
                    <a:lnTo>
                      <a:pt x="355" y="531"/>
                    </a:lnTo>
                    <a:lnTo>
                      <a:pt x="375" y="483"/>
                    </a:lnTo>
                    <a:lnTo>
                      <a:pt x="404" y="441"/>
                    </a:lnTo>
                    <a:lnTo>
                      <a:pt x="438" y="407"/>
                    </a:lnTo>
                    <a:lnTo>
                      <a:pt x="480" y="378"/>
                    </a:lnTo>
                    <a:lnTo>
                      <a:pt x="527" y="358"/>
                    </a:lnTo>
                    <a:lnTo>
                      <a:pt x="578" y="348"/>
                    </a:lnTo>
                    <a:lnTo>
                      <a:pt x="605" y="346"/>
                    </a:lnTo>
                    <a:lnTo>
                      <a:pt x="1120" y="346"/>
                    </a:lnTo>
                    <a:lnTo>
                      <a:pt x="1146" y="348"/>
                    </a:lnTo>
                    <a:lnTo>
                      <a:pt x="1198" y="358"/>
                    </a:lnTo>
                    <a:lnTo>
                      <a:pt x="1244" y="378"/>
                    </a:lnTo>
                    <a:lnTo>
                      <a:pt x="1286" y="407"/>
                    </a:lnTo>
                    <a:lnTo>
                      <a:pt x="1322" y="441"/>
                    </a:lnTo>
                    <a:lnTo>
                      <a:pt x="1350" y="483"/>
                    </a:lnTo>
                    <a:lnTo>
                      <a:pt x="1369" y="531"/>
                    </a:lnTo>
                    <a:lnTo>
                      <a:pt x="1381" y="581"/>
                    </a:lnTo>
                    <a:lnTo>
                      <a:pt x="1381" y="608"/>
                    </a:lnTo>
                    <a:lnTo>
                      <a:pt x="1381" y="11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8" name="Freeform 30">
              <a:extLst>
                <a:ext uri="{FF2B5EF4-FFF2-40B4-BE49-F238E27FC236}">
                  <a16:creationId xmlns:a16="http://schemas.microsoft.com/office/drawing/2014/main" id="{F74E5D09-77F7-43D4-81DA-1B14BC3E29F0}"/>
                </a:ext>
              </a:extLst>
            </p:cNvPr>
            <p:cNvSpPr>
              <a:spLocks noEditPoints="1"/>
            </p:cNvSpPr>
            <p:nvPr/>
          </p:nvSpPr>
          <p:spPr bwMode="auto">
            <a:xfrm rot="5400000">
              <a:off x="11548563" y="23217"/>
              <a:ext cx="140525" cy="266701"/>
            </a:xfrm>
            <a:custGeom>
              <a:avLst/>
              <a:gdLst>
                <a:gd name="T0" fmla="*/ 586 w 851"/>
                <a:gd name="T1" fmla="*/ 92 h 1617"/>
                <a:gd name="T2" fmla="*/ 258 w 851"/>
                <a:gd name="T3" fmla="*/ 0 h 1617"/>
                <a:gd name="T4" fmla="*/ 140 w 851"/>
                <a:gd name="T5" fmla="*/ 92 h 1617"/>
                <a:gd name="T6" fmla="*/ 61 w 851"/>
                <a:gd name="T7" fmla="*/ 117 h 1617"/>
                <a:gd name="T8" fmla="*/ 1 w 851"/>
                <a:gd name="T9" fmla="*/ 205 h 1617"/>
                <a:gd name="T10" fmla="*/ 0 w 851"/>
                <a:gd name="T11" fmla="*/ 1477 h 1617"/>
                <a:gd name="T12" fmla="*/ 23 w 851"/>
                <a:gd name="T13" fmla="*/ 1556 h 1617"/>
                <a:gd name="T14" fmla="*/ 111 w 851"/>
                <a:gd name="T15" fmla="*/ 1615 h 1617"/>
                <a:gd name="T16" fmla="*/ 711 w 851"/>
                <a:gd name="T17" fmla="*/ 1617 h 1617"/>
                <a:gd name="T18" fmla="*/ 790 w 851"/>
                <a:gd name="T19" fmla="*/ 1594 h 1617"/>
                <a:gd name="T20" fmla="*/ 850 w 851"/>
                <a:gd name="T21" fmla="*/ 1506 h 1617"/>
                <a:gd name="T22" fmla="*/ 851 w 851"/>
                <a:gd name="T23" fmla="*/ 233 h 1617"/>
                <a:gd name="T24" fmla="*/ 828 w 851"/>
                <a:gd name="T25" fmla="*/ 154 h 1617"/>
                <a:gd name="T26" fmla="*/ 740 w 851"/>
                <a:gd name="T27" fmla="*/ 95 h 1617"/>
                <a:gd name="T28" fmla="*/ 757 w 851"/>
                <a:gd name="T29" fmla="*/ 1477 h 1617"/>
                <a:gd name="T30" fmla="*/ 750 w 851"/>
                <a:gd name="T31" fmla="*/ 1503 h 1617"/>
                <a:gd name="T32" fmla="*/ 721 w 851"/>
                <a:gd name="T33" fmla="*/ 1523 h 1617"/>
                <a:gd name="T34" fmla="*/ 140 w 851"/>
                <a:gd name="T35" fmla="*/ 1525 h 1617"/>
                <a:gd name="T36" fmla="*/ 114 w 851"/>
                <a:gd name="T37" fmla="*/ 1516 h 1617"/>
                <a:gd name="T38" fmla="*/ 94 w 851"/>
                <a:gd name="T39" fmla="*/ 1487 h 1617"/>
                <a:gd name="T40" fmla="*/ 94 w 851"/>
                <a:gd name="T41" fmla="*/ 233 h 1617"/>
                <a:gd name="T42" fmla="*/ 101 w 851"/>
                <a:gd name="T43" fmla="*/ 206 h 1617"/>
                <a:gd name="T44" fmla="*/ 131 w 851"/>
                <a:gd name="T45" fmla="*/ 187 h 1617"/>
                <a:gd name="T46" fmla="*/ 711 w 851"/>
                <a:gd name="T47" fmla="*/ 186 h 1617"/>
                <a:gd name="T48" fmla="*/ 737 w 851"/>
                <a:gd name="T49" fmla="*/ 194 h 1617"/>
                <a:gd name="T50" fmla="*/ 757 w 851"/>
                <a:gd name="T51" fmla="*/ 223 h 1617"/>
                <a:gd name="T52" fmla="*/ 757 w 851"/>
                <a:gd name="T53" fmla="*/ 1477 h 1617"/>
                <a:gd name="T54" fmla="*/ 144 w 851"/>
                <a:gd name="T55" fmla="*/ 1468 h 1617"/>
                <a:gd name="T56" fmla="*/ 707 w 851"/>
                <a:gd name="T57" fmla="*/ 1264 h 1617"/>
                <a:gd name="T58" fmla="*/ 707 w 851"/>
                <a:gd name="T59" fmla="*/ 1213 h 1617"/>
                <a:gd name="T60" fmla="*/ 144 w 851"/>
                <a:gd name="T61" fmla="*/ 1009 h 1617"/>
                <a:gd name="T62" fmla="*/ 707 w 851"/>
                <a:gd name="T63" fmla="*/ 1213 h 1617"/>
                <a:gd name="T64" fmla="*/ 144 w 851"/>
                <a:gd name="T65" fmla="*/ 958 h 1617"/>
                <a:gd name="T66" fmla="*/ 707 w 851"/>
                <a:gd name="T67" fmla="*/ 754 h 1617"/>
                <a:gd name="T68" fmla="*/ 707 w 851"/>
                <a:gd name="T69" fmla="*/ 703 h 1617"/>
                <a:gd name="T70" fmla="*/ 144 w 851"/>
                <a:gd name="T71" fmla="*/ 499 h 1617"/>
                <a:gd name="T72" fmla="*/ 707 w 851"/>
                <a:gd name="T73" fmla="*/ 703 h 1617"/>
                <a:gd name="T74" fmla="*/ 144 w 851"/>
                <a:gd name="T75" fmla="*/ 448 h 1617"/>
                <a:gd name="T76" fmla="*/ 707 w 851"/>
                <a:gd name="T77" fmla="*/ 243 h 1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851" h="1617">
                  <a:moveTo>
                    <a:pt x="711" y="92"/>
                  </a:moveTo>
                  <a:lnTo>
                    <a:pt x="586" y="92"/>
                  </a:lnTo>
                  <a:lnTo>
                    <a:pt x="586" y="0"/>
                  </a:lnTo>
                  <a:lnTo>
                    <a:pt x="258" y="0"/>
                  </a:lnTo>
                  <a:lnTo>
                    <a:pt x="258" y="92"/>
                  </a:lnTo>
                  <a:lnTo>
                    <a:pt x="140" y="92"/>
                  </a:lnTo>
                  <a:lnTo>
                    <a:pt x="111" y="95"/>
                  </a:lnTo>
                  <a:lnTo>
                    <a:pt x="61" y="117"/>
                  </a:lnTo>
                  <a:lnTo>
                    <a:pt x="23" y="154"/>
                  </a:lnTo>
                  <a:lnTo>
                    <a:pt x="1" y="205"/>
                  </a:lnTo>
                  <a:lnTo>
                    <a:pt x="0" y="233"/>
                  </a:lnTo>
                  <a:lnTo>
                    <a:pt x="0" y="1477"/>
                  </a:lnTo>
                  <a:lnTo>
                    <a:pt x="1" y="1506"/>
                  </a:lnTo>
                  <a:lnTo>
                    <a:pt x="23" y="1556"/>
                  </a:lnTo>
                  <a:lnTo>
                    <a:pt x="61" y="1594"/>
                  </a:lnTo>
                  <a:lnTo>
                    <a:pt x="111" y="1615"/>
                  </a:lnTo>
                  <a:lnTo>
                    <a:pt x="140" y="1617"/>
                  </a:lnTo>
                  <a:lnTo>
                    <a:pt x="711" y="1617"/>
                  </a:lnTo>
                  <a:lnTo>
                    <a:pt x="740" y="1615"/>
                  </a:lnTo>
                  <a:lnTo>
                    <a:pt x="790" y="1594"/>
                  </a:lnTo>
                  <a:lnTo>
                    <a:pt x="828" y="1556"/>
                  </a:lnTo>
                  <a:lnTo>
                    <a:pt x="850" y="1506"/>
                  </a:lnTo>
                  <a:lnTo>
                    <a:pt x="851" y="1477"/>
                  </a:lnTo>
                  <a:lnTo>
                    <a:pt x="851" y="233"/>
                  </a:lnTo>
                  <a:lnTo>
                    <a:pt x="850" y="205"/>
                  </a:lnTo>
                  <a:lnTo>
                    <a:pt x="828" y="154"/>
                  </a:lnTo>
                  <a:lnTo>
                    <a:pt x="790" y="117"/>
                  </a:lnTo>
                  <a:lnTo>
                    <a:pt x="740" y="95"/>
                  </a:lnTo>
                  <a:lnTo>
                    <a:pt x="711" y="92"/>
                  </a:lnTo>
                  <a:close/>
                  <a:moveTo>
                    <a:pt x="757" y="1477"/>
                  </a:moveTo>
                  <a:lnTo>
                    <a:pt x="757" y="1487"/>
                  </a:lnTo>
                  <a:lnTo>
                    <a:pt x="750" y="1503"/>
                  </a:lnTo>
                  <a:lnTo>
                    <a:pt x="737" y="1516"/>
                  </a:lnTo>
                  <a:lnTo>
                    <a:pt x="721" y="1523"/>
                  </a:lnTo>
                  <a:lnTo>
                    <a:pt x="711" y="1525"/>
                  </a:lnTo>
                  <a:lnTo>
                    <a:pt x="140" y="1525"/>
                  </a:lnTo>
                  <a:lnTo>
                    <a:pt x="131" y="1523"/>
                  </a:lnTo>
                  <a:lnTo>
                    <a:pt x="114" y="1516"/>
                  </a:lnTo>
                  <a:lnTo>
                    <a:pt x="101" y="1503"/>
                  </a:lnTo>
                  <a:lnTo>
                    <a:pt x="94" y="1487"/>
                  </a:lnTo>
                  <a:lnTo>
                    <a:pt x="94" y="1477"/>
                  </a:lnTo>
                  <a:lnTo>
                    <a:pt x="94" y="233"/>
                  </a:lnTo>
                  <a:lnTo>
                    <a:pt x="94" y="223"/>
                  </a:lnTo>
                  <a:lnTo>
                    <a:pt x="101" y="206"/>
                  </a:lnTo>
                  <a:lnTo>
                    <a:pt x="114" y="194"/>
                  </a:lnTo>
                  <a:lnTo>
                    <a:pt x="131" y="187"/>
                  </a:lnTo>
                  <a:lnTo>
                    <a:pt x="140" y="186"/>
                  </a:lnTo>
                  <a:lnTo>
                    <a:pt x="711" y="186"/>
                  </a:lnTo>
                  <a:lnTo>
                    <a:pt x="721" y="187"/>
                  </a:lnTo>
                  <a:lnTo>
                    <a:pt x="737" y="194"/>
                  </a:lnTo>
                  <a:lnTo>
                    <a:pt x="750" y="206"/>
                  </a:lnTo>
                  <a:lnTo>
                    <a:pt x="757" y="223"/>
                  </a:lnTo>
                  <a:lnTo>
                    <a:pt x="757" y="233"/>
                  </a:lnTo>
                  <a:lnTo>
                    <a:pt x="757" y="1477"/>
                  </a:lnTo>
                  <a:close/>
                  <a:moveTo>
                    <a:pt x="707" y="1468"/>
                  </a:moveTo>
                  <a:lnTo>
                    <a:pt x="144" y="1468"/>
                  </a:lnTo>
                  <a:lnTo>
                    <a:pt x="144" y="1264"/>
                  </a:lnTo>
                  <a:lnTo>
                    <a:pt x="707" y="1264"/>
                  </a:lnTo>
                  <a:lnTo>
                    <a:pt x="707" y="1468"/>
                  </a:lnTo>
                  <a:close/>
                  <a:moveTo>
                    <a:pt x="707" y="1213"/>
                  </a:moveTo>
                  <a:lnTo>
                    <a:pt x="144" y="1213"/>
                  </a:lnTo>
                  <a:lnTo>
                    <a:pt x="144" y="1009"/>
                  </a:lnTo>
                  <a:lnTo>
                    <a:pt x="707" y="1009"/>
                  </a:lnTo>
                  <a:lnTo>
                    <a:pt x="707" y="1213"/>
                  </a:lnTo>
                  <a:close/>
                  <a:moveTo>
                    <a:pt x="707" y="958"/>
                  </a:moveTo>
                  <a:lnTo>
                    <a:pt x="144" y="958"/>
                  </a:lnTo>
                  <a:lnTo>
                    <a:pt x="144" y="754"/>
                  </a:lnTo>
                  <a:lnTo>
                    <a:pt x="707" y="754"/>
                  </a:lnTo>
                  <a:lnTo>
                    <a:pt x="707" y="958"/>
                  </a:lnTo>
                  <a:close/>
                  <a:moveTo>
                    <a:pt x="707" y="703"/>
                  </a:moveTo>
                  <a:lnTo>
                    <a:pt x="144" y="703"/>
                  </a:lnTo>
                  <a:lnTo>
                    <a:pt x="144" y="499"/>
                  </a:lnTo>
                  <a:lnTo>
                    <a:pt x="707" y="499"/>
                  </a:lnTo>
                  <a:lnTo>
                    <a:pt x="707" y="703"/>
                  </a:lnTo>
                  <a:close/>
                  <a:moveTo>
                    <a:pt x="707" y="448"/>
                  </a:moveTo>
                  <a:lnTo>
                    <a:pt x="144" y="448"/>
                  </a:lnTo>
                  <a:lnTo>
                    <a:pt x="144" y="243"/>
                  </a:lnTo>
                  <a:lnTo>
                    <a:pt x="707" y="243"/>
                  </a:lnTo>
                  <a:lnTo>
                    <a:pt x="707" y="4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9" name="직사각형 18">
              <a:extLst>
                <a:ext uri="{FF2B5EF4-FFF2-40B4-BE49-F238E27FC236}">
                  <a16:creationId xmlns:a16="http://schemas.microsoft.com/office/drawing/2014/main" id="{6DF798E9-499E-4644-9663-417F9AF7C611}"/>
                </a:ext>
              </a:extLst>
            </p:cNvPr>
            <p:cNvSpPr/>
            <p:nvPr/>
          </p:nvSpPr>
          <p:spPr>
            <a:xfrm>
              <a:off x="11072725" y="48845"/>
              <a:ext cx="439544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sz="800" kern="0" dirty="0">
                  <a:solidFill>
                    <a:prstClr val="white"/>
                  </a:solidFill>
                </a:rPr>
                <a:t>100%</a:t>
              </a:r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20" name="직사각형 19">
              <a:extLst>
                <a:ext uri="{FF2B5EF4-FFF2-40B4-BE49-F238E27FC236}">
                  <a16:creationId xmlns:a16="http://schemas.microsoft.com/office/drawing/2014/main" id="{4C39626D-8C13-49DF-8026-442CFE3C630E}"/>
                </a:ext>
              </a:extLst>
            </p:cNvPr>
            <p:cNvSpPr/>
            <p:nvPr/>
          </p:nvSpPr>
          <p:spPr>
            <a:xfrm>
              <a:off x="5835134" y="38100"/>
              <a:ext cx="566181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sz="800" kern="0" dirty="0">
                  <a:solidFill>
                    <a:prstClr val="white"/>
                  </a:solidFill>
                </a:rPr>
                <a:t>2:00 PM</a:t>
              </a:r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21" name="Freeform 26">
              <a:extLst>
                <a:ext uri="{FF2B5EF4-FFF2-40B4-BE49-F238E27FC236}">
                  <a16:creationId xmlns:a16="http://schemas.microsoft.com/office/drawing/2014/main" id="{C2C87A62-8259-400F-B342-678157F8D45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15822" y="75560"/>
              <a:ext cx="179805" cy="140525"/>
            </a:xfrm>
            <a:custGeom>
              <a:avLst/>
              <a:gdLst>
                <a:gd name="T0" fmla="*/ 2528 w 5492"/>
                <a:gd name="T1" fmla="*/ 3685 h 4293"/>
                <a:gd name="T2" fmla="*/ 2403 w 5492"/>
                <a:gd name="T3" fmla="*/ 3950 h 4293"/>
                <a:gd name="T4" fmla="*/ 2527 w 5492"/>
                <a:gd name="T5" fmla="*/ 4215 h 4293"/>
                <a:gd name="T6" fmla="*/ 2783 w 5492"/>
                <a:gd name="T7" fmla="*/ 4293 h 4293"/>
                <a:gd name="T8" fmla="*/ 3051 w 5492"/>
                <a:gd name="T9" fmla="*/ 4114 h 4293"/>
                <a:gd name="T10" fmla="*/ 3077 w 5492"/>
                <a:gd name="T11" fmla="*/ 3848 h 4293"/>
                <a:gd name="T12" fmla="*/ 2849 w 5492"/>
                <a:gd name="T13" fmla="*/ 3622 h 4293"/>
                <a:gd name="T14" fmla="*/ 5194 w 5492"/>
                <a:gd name="T15" fmla="*/ 852 h 4293"/>
                <a:gd name="T16" fmla="*/ 4431 w 5492"/>
                <a:gd name="T17" fmla="*/ 373 h 4293"/>
                <a:gd name="T18" fmla="*/ 3574 w 5492"/>
                <a:gd name="T19" fmla="*/ 85 h 4293"/>
                <a:gd name="T20" fmla="*/ 2746 w 5492"/>
                <a:gd name="T21" fmla="*/ 0 h 4293"/>
                <a:gd name="T22" fmla="*/ 1919 w 5492"/>
                <a:gd name="T23" fmla="*/ 85 h 4293"/>
                <a:gd name="T24" fmla="*/ 1060 w 5492"/>
                <a:gd name="T25" fmla="*/ 373 h 4293"/>
                <a:gd name="T26" fmla="*/ 299 w 5492"/>
                <a:gd name="T27" fmla="*/ 852 h 4293"/>
                <a:gd name="T28" fmla="*/ 12 w 5492"/>
                <a:gd name="T29" fmla="*/ 1157 h 4293"/>
                <a:gd name="T30" fmla="*/ 71 w 5492"/>
                <a:gd name="T31" fmla="*/ 1432 h 4293"/>
                <a:gd name="T32" fmla="*/ 288 w 5492"/>
                <a:gd name="T33" fmla="*/ 1543 h 4293"/>
                <a:gd name="T34" fmla="*/ 522 w 5492"/>
                <a:gd name="T35" fmla="*/ 1477 h 4293"/>
                <a:gd name="T36" fmla="*/ 958 w 5492"/>
                <a:gd name="T37" fmla="*/ 1134 h 4293"/>
                <a:gd name="T38" fmla="*/ 1625 w 5492"/>
                <a:gd name="T39" fmla="*/ 813 h 4293"/>
                <a:gd name="T40" fmla="*/ 2746 w 5492"/>
                <a:gd name="T41" fmla="*/ 633 h 4293"/>
                <a:gd name="T42" fmla="*/ 3868 w 5492"/>
                <a:gd name="T43" fmla="*/ 813 h 4293"/>
                <a:gd name="T44" fmla="*/ 4534 w 5492"/>
                <a:gd name="T45" fmla="*/ 1134 h 4293"/>
                <a:gd name="T46" fmla="*/ 4969 w 5492"/>
                <a:gd name="T47" fmla="*/ 1477 h 4293"/>
                <a:gd name="T48" fmla="*/ 5263 w 5492"/>
                <a:gd name="T49" fmla="*/ 1532 h 4293"/>
                <a:gd name="T50" fmla="*/ 5456 w 5492"/>
                <a:gd name="T51" fmla="*/ 1383 h 4293"/>
                <a:gd name="T52" fmla="*/ 5456 w 5492"/>
                <a:gd name="T53" fmla="*/ 1102 h 4293"/>
                <a:gd name="T54" fmla="*/ 2332 w 5492"/>
                <a:gd name="T55" fmla="*/ 1230 h 4293"/>
                <a:gd name="T56" fmla="*/ 1094 w 5492"/>
                <a:gd name="T57" fmla="*/ 1739 h 4293"/>
                <a:gd name="T58" fmla="*/ 698 w 5492"/>
                <a:gd name="T59" fmla="*/ 2148 h 4293"/>
                <a:gd name="T60" fmla="*/ 759 w 5492"/>
                <a:gd name="T61" fmla="*/ 2452 h 4293"/>
                <a:gd name="T62" fmla="*/ 987 w 5492"/>
                <a:gd name="T63" fmla="*/ 2574 h 4293"/>
                <a:gd name="T64" fmla="*/ 1230 w 5492"/>
                <a:gd name="T65" fmla="*/ 2501 h 4293"/>
                <a:gd name="T66" fmla="*/ 1844 w 5492"/>
                <a:gd name="T67" fmla="*/ 2056 h 4293"/>
                <a:gd name="T68" fmla="*/ 2743 w 5492"/>
                <a:gd name="T69" fmla="*/ 1844 h 4293"/>
                <a:gd name="T70" fmla="*/ 3643 w 5492"/>
                <a:gd name="T71" fmla="*/ 2056 h 4293"/>
                <a:gd name="T72" fmla="*/ 4255 w 5492"/>
                <a:gd name="T73" fmla="*/ 2501 h 4293"/>
                <a:gd name="T74" fmla="*/ 4562 w 5492"/>
                <a:gd name="T75" fmla="*/ 2561 h 4293"/>
                <a:gd name="T76" fmla="*/ 4763 w 5492"/>
                <a:gd name="T77" fmla="*/ 2397 h 4293"/>
                <a:gd name="T78" fmla="*/ 4763 w 5492"/>
                <a:gd name="T79" fmla="*/ 2088 h 4293"/>
                <a:gd name="T80" fmla="*/ 4167 w 5492"/>
                <a:gd name="T81" fmla="*/ 1589 h 4293"/>
                <a:gd name="T82" fmla="*/ 2881 w 5492"/>
                <a:gd name="T83" fmla="*/ 1203 h 4293"/>
                <a:gd name="T84" fmla="*/ 2362 w 5492"/>
                <a:gd name="T85" fmla="*/ 2451 h 4293"/>
                <a:gd name="T86" fmla="*/ 1694 w 5492"/>
                <a:gd name="T87" fmla="*/ 2819 h 4293"/>
                <a:gd name="T88" fmla="*/ 1546 w 5492"/>
                <a:gd name="T89" fmla="*/ 3074 h 4293"/>
                <a:gd name="T90" fmla="*/ 1637 w 5492"/>
                <a:gd name="T91" fmla="*/ 3334 h 4293"/>
                <a:gd name="T92" fmla="*/ 1860 w 5492"/>
                <a:gd name="T93" fmla="*/ 3429 h 4293"/>
                <a:gd name="T94" fmla="*/ 2082 w 5492"/>
                <a:gd name="T95" fmla="*/ 3334 h 4293"/>
                <a:gd name="T96" fmla="*/ 2429 w 5492"/>
                <a:gd name="T97" fmla="*/ 3100 h 4293"/>
                <a:gd name="T98" fmla="*/ 2793 w 5492"/>
                <a:gd name="T99" fmla="*/ 3040 h 4293"/>
                <a:gd name="T100" fmla="*/ 3228 w 5492"/>
                <a:gd name="T101" fmla="*/ 3184 h 4293"/>
                <a:gd name="T102" fmla="*/ 3487 w 5492"/>
                <a:gd name="T103" fmla="*/ 3393 h 4293"/>
                <a:gd name="T104" fmla="*/ 3780 w 5492"/>
                <a:gd name="T105" fmla="*/ 3393 h 4293"/>
                <a:gd name="T106" fmla="*/ 3934 w 5492"/>
                <a:gd name="T107" fmla="*/ 3197 h 4293"/>
                <a:gd name="T108" fmla="*/ 3878 w 5492"/>
                <a:gd name="T109" fmla="*/ 2900 h 4293"/>
                <a:gd name="T110" fmla="*/ 3417 w 5492"/>
                <a:gd name="T111" fmla="*/ 2556 h 4293"/>
                <a:gd name="T112" fmla="*/ 2746 w 5492"/>
                <a:gd name="T113" fmla="*/ 2403 h 4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492" h="4293">
                  <a:moveTo>
                    <a:pt x="2747" y="3607"/>
                  </a:moveTo>
                  <a:lnTo>
                    <a:pt x="2711" y="3609"/>
                  </a:lnTo>
                  <a:lnTo>
                    <a:pt x="2645" y="3622"/>
                  </a:lnTo>
                  <a:lnTo>
                    <a:pt x="2583" y="3649"/>
                  </a:lnTo>
                  <a:lnTo>
                    <a:pt x="2528" y="3685"/>
                  </a:lnTo>
                  <a:lnTo>
                    <a:pt x="2481" y="3733"/>
                  </a:lnTo>
                  <a:lnTo>
                    <a:pt x="2443" y="3787"/>
                  </a:lnTo>
                  <a:lnTo>
                    <a:pt x="2417" y="3848"/>
                  </a:lnTo>
                  <a:lnTo>
                    <a:pt x="2403" y="3916"/>
                  </a:lnTo>
                  <a:lnTo>
                    <a:pt x="2403" y="3950"/>
                  </a:lnTo>
                  <a:lnTo>
                    <a:pt x="2403" y="3986"/>
                  </a:lnTo>
                  <a:lnTo>
                    <a:pt x="2417" y="4052"/>
                  </a:lnTo>
                  <a:lnTo>
                    <a:pt x="2443" y="4114"/>
                  </a:lnTo>
                  <a:lnTo>
                    <a:pt x="2481" y="4169"/>
                  </a:lnTo>
                  <a:lnTo>
                    <a:pt x="2527" y="4215"/>
                  </a:lnTo>
                  <a:lnTo>
                    <a:pt x="2583" y="4253"/>
                  </a:lnTo>
                  <a:lnTo>
                    <a:pt x="2645" y="4279"/>
                  </a:lnTo>
                  <a:lnTo>
                    <a:pt x="2711" y="4293"/>
                  </a:lnTo>
                  <a:lnTo>
                    <a:pt x="2747" y="4293"/>
                  </a:lnTo>
                  <a:lnTo>
                    <a:pt x="2783" y="4293"/>
                  </a:lnTo>
                  <a:lnTo>
                    <a:pt x="2849" y="4279"/>
                  </a:lnTo>
                  <a:lnTo>
                    <a:pt x="2911" y="4253"/>
                  </a:lnTo>
                  <a:lnTo>
                    <a:pt x="2966" y="4215"/>
                  </a:lnTo>
                  <a:lnTo>
                    <a:pt x="3013" y="4169"/>
                  </a:lnTo>
                  <a:lnTo>
                    <a:pt x="3051" y="4114"/>
                  </a:lnTo>
                  <a:lnTo>
                    <a:pt x="3077" y="4052"/>
                  </a:lnTo>
                  <a:lnTo>
                    <a:pt x="3090" y="3986"/>
                  </a:lnTo>
                  <a:lnTo>
                    <a:pt x="3091" y="3950"/>
                  </a:lnTo>
                  <a:lnTo>
                    <a:pt x="3090" y="3916"/>
                  </a:lnTo>
                  <a:lnTo>
                    <a:pt x="3077" y="3848"/>
                  </a:lnTo>
                  <a:lnTo>
                    <a:pt x="3051" y="3787"/>
                  </a:lnTo>
                  <a:lnTo>
                    <a:pt x="3013" y="3733"/>
                  </a:lnTo>
                  <a:lnTo>
                    <a:pt x="2966" y="3685"/>
                  </a:lnTo>
                  <a:lnTo>
                    <a:pt x="2911" y="3648"/>
                  </a:lnTo>
                  <a:lnTo>
                    <a:pt x="2849" y="3622"/>
                  </a:lnTo>
                  <a:lnTo>
                    <a:pt x="2783" y="3609"/>
                  </a:lnTo>
                  <a:lnTo>
                    <a:pt x="2747" y="3607"/>
                  </a:lnTo>
                  <a:close/>
                  <a:moveTo>
                    <a:pt x="5399" y="1030"/>
                  </a:moveTo>
                  <a:lnTo>
                    <a:pt x="5332" y="968"/>
                  </a:lnTo>
                  <a:lnTo>
                    <a:pt x="5194" y="852"/>
                  </a:lnTo>
                  <a:lnTo>
                    <a:pt x="5050" y="741"/>
                  </a:lnTo>
                  <a:lnTo>
                    <a:pt x="4902" y="638"/>
                  </a:lnTo>
                  <a:lnTo>
                    <a:pt x="4749" y="542"/>
                  </a:lnTo>
                  <a:lnTo>
                    <a:pt x="4592" y="454"/>
                  </a:lnTo>
                  <a:lnTo>
                    <a:pt x="4431" y="373"/>
                  </a:lnTo>
                  <a:lnTo>
                    <a:pt x="4266" y="300"/>
                  </a:lnTo>
                  <a:lnTo>
                    <a:pt x="4098" y="235"/>
                  </a:lnTo>
                  <a:lnTo>
                    <a:pt x="3927" y="178"/>
                  </a:lnTo>
                  <a:lnTo>
                    <a:pt x="3751" y="127"/>
                  </a:lnTo>
                  <a:lnTo>
                    <a:pt x="3574" y="85"/>
                  </a:lnTo>
                  <a:lnTo>
                    <a:pt x="3394" y="52"/>
                  </a:lnTo>
                  <a:lnTo>
                    <a:pt x="3211" y="26"/>
                  </a:lnTo>
                  <a:lnTo>
                    <a:pt x="3026" y="10"/>
                  </a:lnTo>
                  <a:lnTo>
                    <a:pt x="2839" y="2"/>
                  </a:lnTo>
                  <a:lnTo>
                    <a:pt x="2746" y="0"/>
                  </a:lnTo>
                  <a:lnTo>
                    <a:pt x="2652" y="2"/>
                  </a:lnTo>
                  <a:lnTo>
                    <a:pt x="2466" y="10"/>
                  </a:lnTo>
                  <a:lnTo>
                    <a:pt x="2282" y="26"/>
                  </a:lnTo>
                  <a:lnTo>
                    <a:pt x="2099" y="52"/>
                  </a:lnTo>
                  <a:lnTo>
                    <a:pt x="1919" y="85"/>
                  </a:lnTo>
                  <a:lnTo>
                    <a:pt x="1740" y="127"/>
                  </a:lnTo>
                  <a:lnTo>
                    <a:pt x="1566" y="178"/>
                  </a:lnTo>
                  <a:lnTo>
                    <a:pt x="1395" y="235"/>
                  </a:lnTo>
                  <a:lnTo>
                    <a:pt x="1226" y="300"/>
                  </a:lnTo>
                  <a:lnTo>
                    <a:pt x="1060" y="373"/>
                  </a:lnTo>
                  <a:lnTo>
                    <a:pt x="899" y="454"/>
                  </a:lnTo>
                  <a:lnTo>
                    <a:pt x="742" y="542"/>
                  </a:lnTo>
                  <a:lnTo>
                    <a:pt x="590" y="638"/>
                  </a:lnTo>
                  <a:lnTo>
                    <a:pt x="441" y="741"/>
                  </a:lnTo>
                  <a:lnTo>
                    <a:pt x="299" y="852"/>
                  </a:lnTo>
                  <a:lnTo>
                    <a:pt x="160" y="970"/>
                  </a:lnTo>
                  <a:lnTo>
                    <a:pt x="93" y="1030"/>
                  </a:lnTo>
                  <a:lnTo>
                    <a:pt x="71" y="1053"/>
                  </a:lnTo>
                  <a:lnTo>
                    <a:pt x="35" y="1104"/>
                  </a:lnTo>
                  <a:lnTo>
                    <a:pt x="12" y="1157"/>
                  </a:lnTo>
                  <a:lnTo>
                    <a:pt x="0" y="1215"/>
                  </a:lnTo>
                  <a:lnTo>
                    <a:pt x="0" y="1272"/>
                  </a:lnTo>
                  <a:lnTo>
                    <a:pt x="12" y="1328"/>
                  </a:lnTo>
                  <a:lnTo>
                    <a:pt x="35" y="1383"/>
                  </a:lnTo>
                  <a:lnTo>
                    <a:pt x="71" y="1432"/>
                  </a:lnTo>
                  <a:lnTo>
                    <a:pt x="93" y="1455"/>
                  </a:lnTo>
                  <a:lnTo>
                    <a:pt x="117" y="1477"/>
                  </a:lnTo>
                  <a:lnTo>
                    <a:pt x="170" y="1510"/>
                  </a:lnTo>
                  <a:lnTo>
                    <a:pt x="228" y="1532"/>
                  </a:lnTo>
                  <a:lnTo>
                    <a:pt x="288" y="1543"/>
                  </a:lnTo>
                  <a:lnTo>
                    <a:pt x="319" y="1543"/>
                  </a:lnTo>
                  <a:lnTo>
                    <a:pt x="350" y="1543"/>
                  </a:lnTo>
                  <a:lnTo>
                    <a:pt x="411" y="1532"/>
                  </a:lnTo>
                  <a:lnTo>
                    <a:pt x="469" y="1510"/>
                  </a:lnTo>
                  <a:lnTo>
                    <a:pt x="522" y="1477"/>
                  </a:lnTo>
                  <a:lnTo>
                    <a:pt x="546" y="1455"/>
                  </a:lnTo>
                  <a:lnTo>
                    <a:pt x="601" y="1405"/>
                  </a:lnTo>
                  <a:lnTo>
                    <a:pt x="716" y="1308"/>
                  </a:lnTo>
                  <a:lnTo>
                    <a:pt x="834" y="1218"/>
                  </a:lnTo>
                  <a:lnTo>
                    <a:pt x="958" y="1134"/>
                  </a:lnTo>
                  <a:lnTo>
                    <a:pt x="1085" y="1056"/>
                  </a:lnTo>
                  <a:lnTo>
                    <a:pt x="1215" y="986"/>
                  </a:lnTo>
                  <a:lnTo>
                    <a:pt x="1349" y="922"/>
                  </a:lnTo>
                  <a:lnTo>
                    <a:pt x="1485" y="865"/>
                  </a:lnTo>
                  <a:lnTo>
                    <a:pt x="1625" y="813"/>
                  </a:lnTo>
                  <a:lnTo>
                    <a:pt x="1768" y="768"/>
                  </a:lnTo>
                  <a:lnTo>
                    <a:pt x="1985" y="712"/>
                  </a:lnTo>
                  <a:lnTo>
                    <a:pt x="2285" y="662"/>
                  </a:lnTo>
                  <a:lnTo>
                    <a:pt x="2590" y="636"/>
                  </a:lnTo>
                  <a:lnTo>
                    <a:pt x="2746" y="633"/>
                  </a:lnTo>
                  <a:lnTo>
                    <a:pt x="2901" y="636"/>
                  </a:lnTo>
                  <a:lnTo>
                    <a:pt x="3208" y="662"/>
                  </a:lnTo>
                  <a:lnTo>
                    <a:pt x="3506" y="712"/>
                  </a:lnTo>
                  <a:lnTo>
                    <a:pt x="3725" y="768"/>
                  </a:lnTo>
                  <a:lnTo>
                    <a:pt x="3868" y="813"/>
                  </a:lnTo>
                  <a:lnTo>
                    <a:pt x="4007" y="865"/>
                  </a:lnTo>
                  <a:lnTo>
                    <a:pt x="4144" y="922"/>
                  </a:lnTo>
                  <a:lnTo>
                    <a:pt x="4277" y="986"/>
                  </a:lnTo>
                  <a:lnTo>
                    <a:pt x="4408" y="1056"/>
                  </a:lnTo>
                  <a:lnTo>
                    <a:pt x="4534" y="1134"/>
                  </a:lnTo>
                  <a:lnTo>
                    <a:pt x="4657" y="1218"/>
                  </a:lnTo>
                  <a:lnTo>
                    <a:pt x="4776" y="1307"/>
                  </a:lnTo>
                  <a:lnTo>
                    <a:pt x="4890" y="1403"/>
                  </a:lnTo>
                  <a:lnTo>
                    <a:pt x="4946" y="1455"/>
                  </a:lnTo>
                  <a:lnTo>
                    <a:pt x="4969" y="1477"/>
                  </a:lnTo>
                  <a:lnTo>
                    <a:pt x="5023" y="1509"/>
                  </a:lnTo>
                  <a:lnTo>
                    <a:pt x="5082" y="1532"/>
                  </a:lnTo>
                  <a:lnTo>
                    <a:pt x="5142" y="1542"/>
                  </a:lnTo>
                  <a:lnTo>
                    <a:pt x="5203" y="1542"/>
                  </a:lnTo>
                  <a:lnTo>
                    <a:pt x="5263" y="1532"/>
                  </a:lnTo>
                  <a:lnTo>
                    <a:pt x="5322" y="1509"/>
                  </a:lnTo>
                  <a:lnTo>
                    <a:pt x="5375" y="1477"/>
                  </a:lnTo>
                  <a:lnTo>
                    <a:pt x="5399" y="1455"/>
                  </a:lnTo>
                  <a:lnTo>
                    <a:pt x="5422" y="1432"/>
                  </a:lnTo>
                  <a:lnTo>
                    <a:pt x="5456" y="1383"/>
                  </a:lnTo>
                  <a:lnTo>
                    <a:pt x="5481" y="1328"/>
                  </a:lnTo>
                  <a:lnTo>
                    <a:pt x="5492" y="1272"/>
                  </a:lnTo>
                  <a:lnTo>
                    <a:pt x="5492" y="1215"/>
                  </a:lnTo>
                  <a:lnTo>
                    <a:pt x="5481" y="1157"/>
                  </a:lnTo>
                  <a:lnTo>
                    <a:pt x="5456" y="1102"/>
                  </a:lnTo>
                  <a:lnTo>
                    <a:pt x="5422" y="1053"/>
                  </a:lnTo>
                  <a:lnTo>
                    <a:pt x="5399" y="1030"/>
                  </a:lnTo>
                  <a:close/>
                  <a:moveTo>
                    <a:pt x="2743" y="1202"/>
                  </a:moveTo>
                  <a:lnTo>
                    <a:pt x="2604" y="1203"/>
                  </a:lnTo>
                  <a:lnTo>
                    <a:pt x="2332" y="1230"/>
                  </a:lnTo>
                  <a:lnTo>
                    <a:pt x="2066" y="1282"/>
                  </a:lnTo>
                  <a:lnTo>
                    <a:pt x="1807" y="1360"/>
                  </a:lnTo>
                  <a:lnTo>
                    <a:pt x="1557" y="1462"/>
                  </a:lnTo>
                  <a:lnTo>
                    <a:pt x="1320" y="1589"/>
                  </a:lnTo>
                  <a:lnTo>
                    <a:pt x="1094" y="1739"/>
                  </a:lnTo>
                  <a:lnTo>
                    <a:pt x="882" y="1912"/>
                  </a:lnTo>
                  <a:lnTo>
                    <a:pt x="782" y="2008"/>
                  </a:lnTo>
                  <a:lnTo>
                    <a:pt x="759" y="2033"/>
                  </a:lnTo>
                  <a:lnTo>
                    <a:pt x="722" y="2088"/>
                  </a:lnTo>
                  <a:lnTo>
                    <a:pt x="698" y="2148"/>
                  </a:lnTo>
                  <a:lnTo>
                    <a:pt x="686" y="2211"/>
                  </a:lnTo>
                  <a:lnTo>
                    <a:pt x="686" y="2275"/>
                  </a:lnTo>
                  <a:lnTo>
                    <a:pt x="698" y="2337"/>
                  </a:lnTo>
                  <a:lnTo>
                    <a:pt x="722" y="2397"/>
                  </a:lnTo>
                  <a:lnTo>
                    <a:pt x="759" y="2452"/>
                  </a:lnTo>
                  <a:lnTo>
                    <a:pt x="782" y="2478"/>
                  </a:lnTo>
                  <a:lnTo>
                    <a:pt x="808" y="2501"/>
                  </a:lnTo>
                  <a:lnTo>
                    <a:pt x="863" y="2537"/>
                  </a:lnTo>
                  <a:lnTo>
                    <a:pt x="924" y="2561"/>
                  </a:lnTo>
                  <a:lnTo>
                    <a:pt x="987" y="2574"/>
                  </a:lnTo>
                  <a:lnTo>
                    <a:pt x="1019" y="2576"/>
                  </a:lnTo>
                  <a:lnTo>
                    <a:pt x="1052" y="2574"/>
                  </a:lnTo>
                  <a:lnTo>
                    <a:pt x="1115" y="2561"/>
                  </a:lnTo>
                  <a:lnTo>
                    <a:pt x="1176" y="2537"/>
                  </a:lnTo>
                  <a:lnTo>
                    <a:pt x="1230" y="2501"/>
                  </a:lnTo>
                  <a:lnTo>
                    <a:pt x="1256" y="2478"/>
                  </a:lnTo>
                  <a:lnTo>
                    <a:pt x="1331" y="2404"/>
                  </a:lnTo>
                  <a:lnTo>
                    <a:pt x="1493" y="2272"/>
                  </a:lnTo>
                  <a:lnTo>
                    <a:pt x="1664" y="2155"/>
                  </a:lnTo>
                  <a:lnTo>
                    <a:pt x="1844" y="2056"/>
                  </a:lnTo>
                  <a:lnTo>
                    <a:pt x="2033" y="1974"/>
                  </a:lnTo>
                  <a:lnTo>
                    <a:pt x="2229" y="1910"/>
                  </a:lnTo>
                  <a:lnTo>
                    <a:pt x="2432" y="1869"/>
                  </a:lnTo>
                  <a:lnTo>
                    <a:pt x="2638" y="1847"/>
                  </a:lnTo>
                  <a:lnTo>
                    <a:pt x="2743" y="1844"/>
                  </a:lnTo>
                  <a:lnTo>
                    <a:pt x="2848" y="1847"/>
                  </a:lnTo>
                  <a:lnTo>
                    <a:pt x="3055" y="1869"/>
                  </a:lnTo>
                  <a:lnTo>
                    <a:pt x="3257" y="1910"/>
                  </a:lnTo>
                  <a:lnTo>
                    <a:pt x="3453" y="1974"/>
                  </a:lnTo>
                  <a:lnTo>
                    <a:pt x="3643" y="2056"/>
                  </a:lnTo>
                  <a:lnTo>
                    <a:pt x="3823" y="2155"/>
                  </a:lnTo>
                  <a:lnTo>
                    <a:pt x="3994" y="2272"/>
                  </a:lnTo>
                  <a:lnTo>
                    <a:pt x="4154" y="2404"/>
                  </a:lnTo>
                  <a:lnTo>
                    <a:pt x="4230" y="2478"/>
                  </a:lnTo>
                  <a:lnTo>
                    <a:pt x="4255" y="2501"/>
                  </a:lnTo>
                  <a:lnTo>
                    <a:pt x="4311" y="2537"/>
                  </a:lnTo>
                  <a:lnTo>
                    <a:pt x="4372" y="2561"/>
                  </a:lnTo>
                  <a:lnTo>
                    <a:pt x="4435" y="2574"/>
                  </a:lnTo>
                  <a:lnTo>
                    <a:pt x="4500" y="2574"/>
                  </a:lnTo>
                  <a:lnTo>
                    <a:pt x="4562" y="2561"/>
                  </a:lnTo>
                  <a:lnTo>
                    <a:pt x="4622" y="2537"/>
                  </a:lnTo>
                  <a:lnTo>
                    <a:pt x="4678" y="2501"/>
                  </a:lnTo>
                  <a:lnTo>
                    <a:pt x="4703" y="2478"/>
                  </a:lnTo>
                  <a:lnTo>
                    <a:pt x="4727" y="2452"/>
                  </a:lnTo>
                  <a:lnTo>
                    <a:pt x="4763" y="2397"/>
                  </a:lnTo>
                  <a:lnTo>
                    <a:pt x="4788" y="2337"/>
                  </a:lnTo>
                  <a:lnTo>
                    <a:pt x="4801" y="2275"/>
                  </a:lnTo>
                  <a:lnTo>
                    <a:pt x="4801" y="2211"/>
                  </a:lnTo>
                  <a:lnTo>
                    <a:pt x="4788" y="2148"/>
                  </a:lnTo>
                  <a:lnTo>
                    <a:pt x="4763" y="2088"/>
                  </a:lnTo>
                  <a:lnTo>
                    <a:pt x="4727" y="2033"/>
                  </a:lnTo>
                  <a:lnTo>
                    <a:pt x="4703" y="2008"/>
                  </a:lnTo>
                  <a:lnTo>
                    <a:pt x="4603" y="1912"/>
                  </a:lnTo>
                  <a:lnTo>
                    <a:pt x="4392" y="1739"/>
                  </a:lnTo>
                  <a:lnTo>
                    <a:pt x="4167" y="1589"/>
                  </a:lnTo>
                  <a:lnTo>
                    <a:pt x="3928" y="1462"/>
                  </a:lnTo>
                  <a:lnTo>
                    <a:pt x="3679" y="1360"/>
                  </a:lnTo>
                  <a:lnTo>
                    <a:pt x="3421" y="1282"/>
                  </a:lnTo>
                  <a:lnTo>
                    <a:pt x="3155" y="1230"/>
                  </a:lnTo>
                  <a:lnTo>
                    <a:pt x="2881" y="1203"/>
                  </a:lnTo>
                  <a:lnTo>
                    <a:pt x="2743" y="1202"/>
                  </a:lnTo>
                  <a:close/>
                  <a:moveTo>
                    <a:pt x="2746" y="2403"/>
                  </a:moveTo>
                  <a:lnTo>
                    <a:pt x="2668" y="2404"/>
                  </a:lnTo>
                  <a:lnTo>
                    <a:pt x="2514" y="2420"/>
                  </a:lnTo>
                  <a:lnTo>
                    <a:pt x="2362" y="2451"/>
                  </a:lnTo>
                  <a:lnTo>
                    <a:pt x="2217" y="2497"/>
                  </a:lnTo>
                  <a:lnTo>
                    <a:pt x="2076" y="2556"/>
                  </a:lnTo>
                  <a:lnTo>
                    <a:pt x="1940" y="2631"/>
                  </a:lnTo>
                  <a:lnTo>
                    <a:pt x="1814" y="2719"/>
                  </a:lnTo>
                  <a:lnTo>
                    <a:pt x="1694" y="2819"/>
                  </a:lnTo>
                  <a:lnTo>
                    <a:pt x="1637" y="2876"/>
                  </a:lnTo>
                  <a:lnTo>
                    <a:pt x="1615" y="2900"/>
                  </a:lnTo>
                  <a:lnTo>
                    <a:pt x="1580" y="2955"/>
                  </a:lnTo>
                  <a:lnTo>
                    <a:pt x="1557" y="3012"/>
                  </a:lnTo>
                  <a:lnTo>
                    <a:pt x="1546" y="3074"/>
                  </a:lnTo>
                  <a:lnTo>
                    <a:pt x="1546" y="3136"/>
                  </a:lnTo>
                  <a:lnTo>
                    <a:pt x="1557" y="3197"/>
                  </a:lnTo>
                  <a:lnTo>
                    <a:pt x="1580" y="3256"/>
                  </a:lnTo>
                  <a:lnTo>
                    <a:pt x="1615" y="3309"/>
                  </a:lnTo>
                  <a:lnTo>
                    <a:pt x="1637" y="3334"/>
                  </a:lnTo>
                  <a:lnTo>
                    <a:pt x="1661" y="3357"/>
                  </a:lnTo>
                  <a:lnTo>
                    <a:pt x="1713" y="3393"/>
                  </a:lnTo>
                  <a:lnTo>
                    <a:pt x="1769" y="3416"/>
                  </a:lnTo>
                  <a:lnTo>
                    <a:pt x="1830" y="3427"/>
                  </a:lnTo>
                  <a:lnTo>
                    <a:pt x="1860" y="3429"/>
                  </a:lnTo>
                  <a:lnTo>
                    <a:pt x="1890" y="3427"/>
                  </a:lnTo>
                  <a:lnTo>
                    <a:pt x="1949" y="3416"/>
                  </a:lnTo>
                  <a:lnTo>
                    <a:pt x="2005" y="3393"/>
                  </a:lnTo>
                  <a:lnTo>
                    <a:pt x="2057" y="3357"/>
                  </a:lnTo>
                  <a:lnTo>
                    <a:pt x="2082" y="3334"/>
                  </a:lnTo>
                  <a:lnTo>
                    <a:pt x="2115" y="3300"/>
                  </a:lnTo>
                  <a:lnTo>
                    <a:pt x="2187" y="3239"/>
                  </a:lnTo>
                  <a:lnTo>
                    <a:pt x="2263" y="3184"/>
                  </a:lnTo>
                  <a:lnTo>
                    <a:pt x="2344" y="3138"/>
                  </a:lnTo>
                  <a:lnTo>
                    <a:pt x="2429" y="3100"/>
                  </a:lnTo>
                  <a:lnTo>
                    <a:pt x="2517" y="3070"/>
                  </a:lnTo>
                  <a:lnTo>
                    <a:pt x="2607" y="3051"/>
                  </a:lnTo>
                  <a:lnTo>
                    <a:pt x="2699" y="3041"/>
                  </a:lnTo>
                  <a:lnTo>
                    <a:pt x="2746" y="3040"/>
                  </a:lnTo>
                  <a:lnTo>
                    <a:pt x="2793" y="3040"/>
                  </a:lnTo>
                  <a:lnTo>
                    <a:pt x="2885" y="3051"/>
                  </a:lnTo>
                  <a:lnTo>
                    <a:pt x="2976" y="3070"/>
                  </a:lnTo>
                  <a:lnTo>
                    <a:pt x="3064" y="3100"/>
                  </a:lnTo>
                  <a:lnTo>
                    <a:pt x="3147" y="3138"/>
                  </a:lnTo>
                  <a:lnTo>
                    <a:pt x="3228" y="3184"/>
                  </a:lnTo>
                  <a:lnTo>
                    <a:pt x="3304" y="3239"/>
                  </a:lnTo>
                  <a:lnTo>
                    <a:pt x="3376" y="3300"/>
                  </a:lnTo>
                  <a:lnTo>
                    <a:pt x="3411" y="3334"/>
                  </a:lnTo>
                  <a:lnTo>
                    <a:pt x="3434" y="3357"/>
                  </a:lnTo>
                  <a:lnTo>
                    <a:pt x="3487" y="3393"/>
                  </a:lnTo>
                  <a:lnTo>
                    <a:pt x="3543" y="3416"/>
                  </a:lnTo>
                  <a:lnTo>
                    <a:pt x="3603" y="3427"/>
                  </a:lnTo>
                  <a:lnTo>
                    <a:pt x="3663" y="3427"/>
                  </a:lnTo>
                  <a:lnTo>
                    <a:pt x="3722" y="3416"/>
                  </a:lnTo>
                  <a:lnTo>
                    <a:pt x="3780" y="3393"/>
                  </a:lnTo>
                  <a:lnTo>
                    <a:pt x="3832" y="3357"/>
                  </a:lnTo>
                  <a:lnTo>
                    <a:pt x="3855" y="3334"/>
                  </a:lnTo>
                  <a:lnTo>
                    <a:pt x="3878" y="3309"/>
                  </a:lnTo>
                  <a:lnTo>
                    <a:pt x="3912" y="3256"/>
                  </a:lnTo>
                  <a:lnTo>
                    <a:pt x="3934" y="3197"/>
                  </a:lnTo>
                  <a:lnTo>
                    <a:pt x="3945" y="3136"/>
                  </a:lnTo>
                  <a:lnTo>
                    <a:pt x="3945" y="3074"/>
                  </a:lnTo>
                  <a:lnTo>
                    <a:pt x="3934" y="3012"/>
                  </a:lnTo>
                  <a:lnTo>
                    <a:pt x="3912" y="2955"/>
                  </a:lnTo>
                  <a:lnTo>
                    <a:pt x="3878" y="2900"/>
                  </a:lnTo>
                  <a:lnTo>
                    <a:pt x="3855" y="2876"/>
                  </a:lnTo>
                  <a:lnTo>
                    <a:pt x="3798" y="2819"/>
                  </a:lnTo>
                  <a:lnTo>
                    <a:pt x="3679" y="2719"/>
                  </a:lnTo>
                  <a:lnTo>
                    <a:pt x="3551" y="2631"/>
                  </a:lnTo>
                  <a:lnTo>
                    <a:pt x="3417" y="2556"/>
                  </a:lnTo>
                  <a:lnTo>
                    <a:pt x="3276" y="2497"/>
                  </a:lnTo>
                  <a:lnTo>
                    <a:pt x="3130" y="2451"/>
                  </a:lnTo>
                  <a:lnTo>
                    <a:pt x="2979" y="2420"/>
                  </a:lnTo>
                  <a:lnTo>
                    <a:pt x="2825" y="2404"/>
                  </a:lnTo>
                  <a:lnTo>
                    <a:pt x="2746" y="240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2" name="직사각형 21">
              <a:extLst>
                <a:ext uri="{FF2B5EF4-FFF2-40B4-BE49-F238E27FC236}">
                  <a16:creationId xmlns:a16="http://schemas.microsoft.com/office/drawing/2014/main" id="{6E3DE68C-ECB8-47BC-8E23-C85C9945A48A}"/>
                </a:ext>
              </a:extLst>
            </p:cNvPr>
            <p:cNvSpPr/>
            <p:nvPr/>
          </p:nvSpPr>
          <p:spPr>
            <a:xfrm>
              <a:off x="416383" y="38100"/>
              <a:ext cx="596638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800" kern="0" dirty="0">
                  <a:solidFill>
                    <a:prstClr val="white"/>
                  </a:solidFill>
                </a:rPr>
                <a:t>PAPOZIP</a:t>
              </a:r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2" name="타원 1">
              <a:extLst>
                <a:ext uri="{FF2B5EF4-FFF2-40B4-BE49-F238E27FC236}">
                  <a16:creationId xmlns:a16="http://schemas.microsoft.com/office/drawing/2014/main" id="{C1B651BD-5EB8-4BD7-BCEB-66B3FAA3ED69}"/>
                </a:ext>
              </a:extLst>
            </p:cNvPr>
            <p:cNvSpPr/>
            <p:nvPr/>
          </p:nvSpPr>
          <p:spPr>
            <a:xfrm>
              <a:off x="439341" y="571441"/>
              <a:ext cx="434356" cy="434356"/>
            </a:xfrm>
            <a:prstGeom prst="ellipse">
              <a:avLst/>
            </a:prstGeom>
            <a:solidFill>
              <a:schemeClr val="bg1">
                <a:alpha val="10000"/>
              </a:schemeClr>
            </a:solidFill>
            <a:ln w="6350"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4" name="타원 23">
              <a:extLst>
                <a:ext uri="{FF2B5EF4-FFF2-40B4-BE49-F238E27FC236}">
                  <a16:creationId xmlns:a16="http://schemas.microsoft.com/office/drawing/2014/main" id="{515A874F-261E-4E60-88E8-BB9C10D6EBCD}"/>
                </a:ext>
              </a:extLst>
            </p:cNvPr>
            <p:cNvSpPr/>
            <p:nvPr/>
          </p:nvSpPr>
          <p:spPr>
            <a:xfrm>
              <a:off x="471583" y="608619"/>
              <a:ext cx="360000" cy="360000"/>
            </a:xfrm>
            <a:prstGeom prst="ellipse">
              <a:avLst/>
            </a:prstGeom>
            <a:solidFill>
              <a:schemeClr val="bg1">
                <a:alpha val="30000"/>
              </a:schemeClr>
            </a:solidFill>
            <a:ln w="6350">
              <a:solidFill>
                <a:schemeClr val="bg1">
                  <a:alpha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000" b="1" dirty="0">
                  <a:solidFill>
                    <a:prstClr val="white"/>
                  </a:solidFill>
                </a:rPr>
                <a:t>+</a:t>
              </a:r>
              <a:endParaRPr lang="ko-KR" altLang="en-US" sz="20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EB7D2EDE-C2C7-4A9F-9C27-2E620892534E}"/>
              </a:ext>
            </a:extLst>
          </p:cNvPr>
          <p:cNvSpPr txBox="1"/>
          <p:nvPr/>
        </p:nvSpPr>
        <p:spPr>
          <a:xfrm>
            <a:off x="936707" y="402520"/>
            <a:ext cx="8073639" cy="6553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en-US" altLang="ko-KR" sz="2800" b="1" i="1" kern="0" dirty="0">
                <a:solidFill>
                  <a:prstClr val="white"/>
                </a:solidFill>
                <a:effectLst>
                  <a:outerShdw blurRad="50800" dist="50800" dir="5400000" algn="ctr" rotWithShape="0">
                    <a:srgbClr val="00359D"/>
                  </a:outerShdw>
                </a:effectLst>
              </a:rPr>
              <a:t>PPT PRESENTATION </a:t>
            </a:r>
            <a:r>
              <a:rPr lang="en-US" altLang="ja-JP" sz="1000" kern="0" dirty="0">
                <a:solidFill>
                  <a:prstClr val="white">
                    <a:lumMod val="75000"/>
                  </a:prstClr>
                </a:solidFill>
                <a:effectLst>
                  <a:outerShdw blurRad="50800" dist="50800" dir="5400000" algn="ctr" rotWithShape="0">
                    <a:srgbClr val="00359D"/>
                  </a:outerShdw>
                </a:effectLst>
              </a:rPr>
              <a:t>PAPOZIP</a:t>
            </a:r>
            <a:r>
              <a:rPr lang="ja-JP" altLang="en-US" sz="1000" kern="0" dirty="0">
                <a:solidFill>
                  <a:prstClr val="white">
                    <a:lumMod val="75000"/>
                  </a:prstClr>
                </a:solidFill>
                <a:effectLst>
                  <a:outerShdw blurRad="50800" dist="50800" dir="5400000" algn="ctr" rotWithShape="0">
                    <a:srgbClr val="00359D"/>
                  </a:outerShdw>
                </a:effectLst>
              </a:rPr>
              <a:t>と一緒に</a:t>
            </a:r>
            <a:r>
              <a:rPr lang="en-US" altLang="ja-JP" sz="1000" kern="0" dirty="0">
                <a:solidFill>
                  <a:prstClr val="white">
                    <a:lumMod val="75000"/>
                  </a:prstClr>
                </a:solidFill>
                <a:effectLst>
                  <a:outerShdw blurRad="50800" dist="50800" dir="5400000" algn="ctr" rotWithShape="0">
                    <a:srgbClr val="00359D"/>
                  </a:outerShdw>
                </a:effectLst>
              </a:rPr>
              <a:t>ppt</a:t>
            </a:r>
            <a:r>
              <a:rPr lang="ja-JP" altLang="en-US" sz="1000" kern="0" dirty="0">
                <a:solidFill>
                  <a:prstClr val="white">
                    <a:lumMod val="75000"/>
                  </a:prstClr>
                </a:solidFill>
                <a:effectLst>
                  <a:outerShdw blurRad="50800" dist="50800" dir="5400000" algn="ctr" rotWithShape="0">
                    <a:srgbClr val="00359D"/>
                  </a:outerShdw>
                </a:effectLst>
              </a:rPr>
              <a:t>を作る楽しさを感じてください</a:t>
            </a:r>
            <a:endParaRPr lang="en-US" altLang="ko-KR" sz="1000" kern="0" dirty="0">
              <a:solidFill>
                <a:prstClr val="white">
                  <a:lumMod val="75000"/>
                </a:prstClr>
              </a:solidFill>
              <a:effectLst>
                <a:outerShdw blurRad="50800" dist="50800" dir="5400000" algn="ctr" rotWithShape="0">
                  <a:srgbClr val="00359D"/>
                </a:outerShdw>
              </a:effectLst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467604" y="5026353"/>
            <a:ext cx="7008347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100" dirty="0">
                <a:solidFill>
                  <a:srgbClr val="687267"/>
                </a:solidFill>
              </a:rPr>
              <a:t>Microsoft Office PowerPoint is the presentation program used </a:t>
            </a:r>
            <a:r>
              <a:rPr lang="en-US" altLang="ko-KR" sz="1100" b="1" dirty="0">
                <a:solidFill>
                  <a:srgbClr val="FF4858"/>
                </a:solidFill>
              </a:rPr>
              <a:t>the most in the world.</a:t>
            </a:r>
            <a:endParaRPr lang="en-US" altLang="ko-KR" sz="1100" dirty="0">
              <a:solidFill>
                <a:srgbClr val="FF4858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100" dirty="0">
                <a:solidFill>
                  <a:srgbClr val="687267"/>
                </a:solidFill>
              </a:rPr>
              <a:t>You can use a software program such as Microsoft Power Point to provide the audience with slides that contains your major points or essential information.</a:t>
            </a:r>
          </a:p>
        </p:txBody>
      </p:sp>
      <p:sp>
        <p:nvSpPr>
          <p:cNvPr id="57" name="오른쪽 대괄호 56"/>
          <p:cNvSpPr/>
          <p:nvPr/>
        </p:nvSpPr>
        <p:spPr>
          <a:xfrm rot="16200000">
            <a:off x="5541991" y="2928687"/>
            <a:ext cx="511725" cy="1125816"/>
          </a:xfrm>
          <a:prstGeom prst="rightBracket">
            <a:avLst>
              <a:gd name="adj" fmla="val 28062"/>
            </a:avLst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10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8" name="오른쪽 대괄호 57"/>
          <p:cNvSpPr/>
          <p:nvPr/>
        </p:nvSpPr>
        <p:spPr>
          <a:xfrm rot="16200000">
            <a:off x="2828254" y="2409069"/>
            <a:ext cx="511725" cy="2165052"/>
          </a:xfrm>
          <a:prstGeom prst="rightBracket">
            <a:avLst>
              <a:gd name="adj" fmla="val 51019"/>
            </a:avLst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10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9" name="Freeform 6"/>
          <p:cNvSpPr>
            <a:spLocks/>
          </p:cNvSpPr>
          <p:nvPr/>
        </p:nvSpPr>
        <p:spPr bwMode="auto">
          <a:xfrm>
            <a:off x="1690257" y="3761174"/>
            <a:ext cx="614969" cy="665338"/>
          </a:xfrm>
          <a:custGeom>
            <a:avLst/>
            <a:gdLst>
              <a:gd name="T0" fmla="*/ 2971 w 5715"/>
              <a:gd name="T1" fmla="*/ 6 h 6183"/>
              <a:gd name="T2" fmla="*/ 3198 w 5715"/>
              <a:gd name="T3" fmla="*/ 42 h 6183"/>
              <a:gd name="T4" fmla="*/ 3417 w 5715"/>
              <a:gd name="T5" fmla="*/ 117 h 6183"/>
              <a:gd name="T6" fmla="*/ 3625 w 5715"/>
              <a:gd name="T7" fmla="*/ 227 h 6183"/>
              <a:gd name="T8" fmla="*/ 5167 w 5715"/>
              <a:gd name="T9" fmla="*/ 1228 h 6183"/>
              <a:gd name="T10" fmla="*/ 5340 w 5715"/>
              <a:gd name="T11" fmla="*/ 1387 h 6183"/>
              <a:gd name="T12" fmla="*/ 5484 w 5715"/>
              <a:gd name="T13" fmla="*/ 1569 h 6183"/>
              <a:gd name="T14" fmla="*/ 5595 w 5715"/>
              <a:gd name="T15" fmla="*/ 1774 h 6183"/>
              <a:gd name="T16" fmla="*/ 5671 w 5715"/>
              <a:gd name="T17" fmla="*/ 1993 h 6183"/>
              <a:gd name="T18" fmla="*/ 5711 w 5715"/>
              <a:gd name="T19" fmla="*/ 2224 h 6183"/>
              <a:gd name="T20" fmla="*/ 5715 w 5715"/>
              <a:gd name="T21" fmla="*/ 3839 h 6183"/>
              <a:gd name="T22" fmla="*/ 5696 w 5715"/>
              <a:gd name="T23" fmla="*/ 4076 h 6183"/>
              <a:gd name="T24" fmla="*/ 5638 w 5715"/>
              <a:gd name="T25" fmla="*/ 4303 h 6183"/>
              <a:gd name="T26" fmla="*/ 5544 w 5715"/>
              <a:gd name="T27" fmla="*/ 4515 h 6183"/>
              <a:gd name="T28" fmla="*/ 5416 w 5715"/>
              <a:gd name="T29" fmla="*/ 4708 h 6183"/>
              <a:gd name="T30" fmla="*/ 5257 w 5715"/>
              <a:gd name="T31" fmla="*/ 4879 h 6183"/>
              <a:gd name="T32" fmla="*/ 5069 w 5715"/>
              <a:gd name="T33" fmla="*/ 5023 h 6183"/>
              <a:gd name="T34" fmla="*/ 3522 w 5715"/>
              <a:gd name="T35" fmla="*/ 6016 h 6183"/>
              <a:gd name="T36" fmla="*/ 3308 w 5715"/>
              <a:gd name="T37" fmla="*/ 6110 h 6183"/>
              <a:gd name="T38" fmla="*/ 3085 w 5715"/>
              <a:gd name="T39" fmla="*/ 6164 h 6183"/>
              <a:gd name="T40" fmla="*/ 2856 w 5715"/>
              <a:gd name="T41" fmla="*/ 6183 h 6183"/>
              <a:gd name="T42" fmla="*/ 2629 w 5715"/>
              <a:gd name="T43" fmla="*/ 6164 h 6183"/>
              <a:gd name="T44" fmla="*/ 2406 w 5715"/>
              <a:gd name="T45" fmla="*/ 6110 h 6183"/>
              <a:gd name="T46" fmla="*/ 2192 w 5715"/>
              <a:gd name="T47" fmla="*/ 6016 h 6183"/>
              <a:gd name="T48" fmla="*/ 645 w 5715"/>
              <a:gd name="T49" fmla="*/ 5023 h 6183"/>
              <a:gd name="T50" fmla="*/ 458 w 5715"/>
              <a:gd name="T51" fmla="*/ 4879 h 6183"/>
              <a:gd name="T52" fmla="*/ 298 w 5715"/>
              <a:gd name="T53" fmla="*/ 4708 h 6183"/>
              <a:gd name="T54" fmla="*/ 171 w 5715"/>
              <a:gd name="T55" fmla="*/ 4515 h 6183"/>
              <a:gd name="T56" fmla="*/ 77 w 5715"/>
              <a:gd name="T57" fmla="*/ 4303 h 6183"/>
              <a:gd name="T58" fmla="*/ 19 w 5715"/>
              <a:gd name="T59" fmla="*/ 4076 h 6183"/>
              <a:gd name="T60" fmla="*/ 0 w 5715"/>
              <a:gd name="T61" fmla="*/ 3839 h 6183"/>
              <a:gd name="T62" fmla="*/ 4 w 5715"/>
              <a:gd name="T63" fmla="*/ 2224 h 6183"/>
              <a:gd name="T64" fmla="*/ 43 w 5715"/>
              <a:gd name="T65" fmla="*/ 1993 h 6183"/>
              <a:gd name="T66" fmla="*/ 120 w 5715"/>
              <a:gd name="T67" fmla="*/ 1774 h 6183"/>
              <a:gd name="T68" fmla="*/ 231 w 5715"/>
              <a:gd name="T69" fmla="*/ 1569 h 6183"/>
              <a:gd name="T70" fmla="*/ 375 w 5715"/>
              <a:gd name="T71" fmla="*/ 1387 h 6183"/>
              <a:gd name="T72" fmla="*/ 548 w 5715"/>
              <a:gd name="T73" fmla="*/ 1228 h 6183"/>
              <a:gd name="T74" fmla="*/ 2089 w 5715"/>
              <a:gd name="T75" fmla="*/ 227 h 6183"/>
              <a:gd name="T76" fmla="*/ 2297 w 5715"/>
              <a:gd name="T77" fmla="*/ 117 h 6183"/>
              <a:gd name="T78" fmla="*/ 2517 w 5715"/>
              <a:gd name="T79" fmla="*/ 42 h 6183"/>
              <a:gd name="T80" fmla="*/ 2742 w 5715"/>
              <a:gd name="T81" fmla="*/ 6 h 6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5715" h="6183">
                <a:moveTo>
                  <a:pt x="2856" y="0"/>
                </a:moveTo>
                <a:lnTo>
                  <a:pt x="2971" y="6"/>
                </a:lnTo>
                <a:lnTo>
                  <a:pt x="3085" y="19"/>
                </a:lnTo>
                <a:lnTo>
                  <a:pt x="3198" y="42"/>
                </a:lnTo>
                <a:lnTo>
                  <a:pt x="3308" y="74"/>
                </a:lnTo>
                <a:lnTo>
                  <a:pt x="3417" y="117"/>
                </a:lnTo>
                <a:lnTo>
                  <a:pt x="3522" y="167"/>
                </a:lnTo>
                <a:lnTo>
                  <a:pt x="3625" y="227"/>
                </a:lnTo>
                <a:lnTo>
                  <a:pt x="5069" y="1160"/>
                </a:lnTo>
                <a:lnTo>
                  <a:pt x="5167" y="1228"/>
                </a:lnTo>
                <a:lnTo>
                  <a:pt x="5257" y="1304"/>
                </a:lnTo>
                <a:lnTo>
                  <a:pt x="5340" y="1387"/>
                </a:lnTo>
                <a:lnTo>
                  <a:pt x="5416" y="1475"/>
                </a:lnTo>
                <a:lnTo>
                  <a:pt x="5484" y="1569"/>
                </a:lnTo>
                <a:lnTo>
                  <a:pt x="5544" y="1668"/>
                </a:lnTo>
                <a:lnTo>
                  <a:pt x="5595" y="1774"/>
                </a:lnTo>
                <a:lnTo>
                  <a:pt x="5638" y="1882"/>
                </a:lnTo>
                <a:lnTo>
                  <a:pt x="5671" y="1993"/>
                </a:lnTo>
                <a:lnTo>
                  <a:pt x="5696" y="2108"/>
                </a:lnTo>
                <a:lnTo>
                  <a:pt x="5711" y="2224"/>
                </a:lnTo>
                <a:lnTo>
                  <a:pt x="5715" y="2344"/>
                </a:lnTo>
                <a:lnTo>
                  <a:pt x="5715" y="3839"/>
                </a:lnTo>
                <a:lnTo>
                  <a:pt x="5711" y="3960"/>
                </a:lnTo>
                <a:lnTo>
                  <a:pt x="5696" y="4076"/>
                </a:lnTo>
                <a:lnTo>
                  <a:pt x="5671" y="4190"/>
                </a:lnTo>
                <a:lnTo>
                  <a:pt x="5638" y="4303"/>
                </a:lnTo>
                <a:lnTo>
                  <a:pt x="5595" y="4410"/>
                </a:lnTo>
                <a:lnTo>
                  <a:pt x="5544" y="4515"/>
                </a:lnTo>
                <a:lnTo>
                  <a:pt x="5484" y="4614"/>
                </a:lnTo>
                <a:lnTo>
                  <a:pt x="5416" y="4708"/>
                </a:lnTo>
                <a:lnTo>
                  <a:pt x="5340" y="4796"/>
                </a:lnTo>
                <a:lnTo>
                  <a:pt x="5257" y="4879"/>
                </a:lnTo>
                <a:lnTo>
                  <a:pt x="5167" y="4956"/>
                </a:lnTo>
                <a:lnTo>
                  <a:pt x="5069" y="5023"/>
                </a:lnTo>
                <a:lnTo>
                  <a:pt x="3625" y="5958"/>
                </a:lnTo>
                <a:lnTo>
                  <a:pt x="3522" y="6016"/>
                </a:lnTo>
                <a:lnTo>
                  <a:pt x="3417" y="6069"/>
                </a:lnTo>
                <a:lnTo>
                  <a:pt x="3308" y="6110"/>
                </a:lnTo>
                <a:lnTo>
                  <a:pt x="3198" y="6142"/>
                </a:lnTo>
                <a:lnTo>
                  <a:pt x="3085" y="6164"/>
                </a:lnTo>
                <a:lnTo>
                  <a:pt x="2971" y="6179"/>
                </a:lnTo>
                <a:lnTo>
                  <a:pt x="2856" y="6183"/>
                </a:lnTo>
                <a:lnTo>
                  <a:pt x="2742" y="6179"/>
                </a:lnTo>
                <a:lnTo>
                  <a:pt x="2629" y="6164"/>
                </a:lnTo>
                <a:lnTo>
                  <a:pt x="2517" y="6142"/>
                </a:lnTo>
                <a:lnTo>
                  <a:pt x="2406" y="6110"/>
                </a:lnTo>
                <a:lnTo>
                  <a:pt x="2297" y="6069"/>
                </a:lnTo>
                <a:lnTo>
                  <a:pt x="2192" y="6016"/>
                </a:lnTo>
                <a:lnTo>
                  <a:pt x="2089" y="5958"/>
                </a:lnTo>
                <a:lnTo>
                  <a:pt x="645" y="5023"/>
                </a:lnTo>
                <a:lnTo>
                  <a:pt x="548" y="4956"/>
                </a:lnTo>
                <a:lnTo>
                  <a:pt x="458" y="4879"/>
                </a:lnTo>
                <a:lnTo>
                  <a:pt x="375" y="4796"/>
                </a:lnTo>
                <a:lnTo>
                  <a:pt x="298" y="4708"/>
                </a:lnTo>
                <a:lnTo>
                  <a:pt x="231" y="4614"/>
                </a:lnTo>
                <a:lnTo>
                  <a:pt x="171" y="4515"/>
                </a:lnTo>
                <a:lnTo>
                  <a:pt x="120" y="4410"/>
                </a:lnTo>
                <a:lnTo>
                  <a:pt x="77" y="4303"/>
                </a:lnTo>
                <a:lnTo>
                  <a:pt x="43" y="4190"/>
                </a:lnTo>
                <a:lnTo>
                  <a:pt x="19" y="4076"/>
                </a:lnTo>
                <a:lnTo>
                  <a:pt x="4" y="3960"/>
                </a:lnTo>
                <a:lnTo>
                  <a:pt x="0" y="3839"/>
                </a:lnTo>
                <a:lnTo>
                  <a:pt x="0" y="2344"/>
                </a:lnTo>
                <a:lnTo>
                  <a:pt x="4" y="2224"/>
                </a:lnTo>
                <a:lnTo>
                  <a:pt x="19" y="2108"/>
                </a:lnTo>
                <a:lnTo>
                  <a:pt x="43" y="1993"/>
                </a:lnTo>
                <a:lnTo>
                  <a:pt x="77" y="1882"/>
                </a:lnTo>
                <a:lnTo>
                  <a:pt x="120" y="1774"/>
                </a:lnTo>
                <a:lnTo>
                  <a:pt x="171" y="1668"/>
                </a:lnTo>
                <a:lnTo>
                  <a:pt x="231" y="1569"/>
                </a:lnTo>
                <a:lnTo>
                  <a:pt x="298" y="1475"/>
                </a:lnTo>
                <a:lnTo>
                  <a:pt x="375" y="1387"/>
                </a:lnTo>
                <a:lnTo>
                  <a:pt x="458" y="1304"/>
                </a:lnTo>
                <a:lnTo>
                  <a:pt x="548" y="1228"/>
                </a:lnTo>
                <a:lnTo>
                  <a:pt x="645" y="1160"/>
                </a:lnTo>
                <a:lnTo>
                  <a:pt x="2089" y="227"/>
                </a:lnTo>
                <a:lnTo>
                  <a:pt x="2192" y="167"/>
                </a:lnTo>
                <a:lnTo>
                  <a:pt x="2297" y="117"/>
                </a:lnTo>
                <a:lnTo>
                  <a:pt x="2406" y="74"/>
                </a:lnTo>
                <a:lnTo>
                  <a:pt x="2517" y="42"/>
                </a:lnTo>
                <a:lnTo>
                  <a:pt x="2629" y="19"/>
                </a:lnTo>
                <a:lnTo>
                  <a:pt x="2742" y="6"/>
                </a:lnTo>
                <a:lnTo>
                  <a:pt x="2856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0">
            <a:solidFill>
              <a:schemeClr val="bg1">
                <a:lumMod val="7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100">
                <a:solidFill>
                  <a:prstClr val="white"/>
                </a:solidFill>
              </a:rPr>
              <a:t>Seon</a:t>
            </a:r>
            <a:endParaRPr lang="ko-KR" altLang="en-US" sz="1100">
              <a:solidFill>
                <a:prstClr val="white"/>
              </a:solidFill>
            </a:endParaRPr>
          </a:p>
        </p:txBody>
      </p:sp>
      <p:sp>
        <p:nvSpPr>
          <p:cNvPr id="60" name="Freeform 6"/>
          <p:cNvSpPr>
            <a:spLocks/>
          </p:cNvSpPr>
          <p:nvPr/>
        </p:nvSpPr>
        <p:spPr bwMode="auto">
          <a:xfrm>
            <a:off x="2774762" y="3761174"/>
            <a:ext cx="614969" cy="665338"/>
          </a:xfrm>
          <a:custGeom>
            <a:avLst/>
            <a:gdLst>
              <a:gd name="T0" fmla="*/ 2971 w 5715"/>
              <a:gd name="T1" fmla="*/ 6 h 6183"/>
              <a:gd name="T2" fmla="*/ 3198 w 5715"/>
              <a:gd name="T3" fmla="*/ 42 h 6183"/>
              <a:gd name="T4" fmla="*/ 3417 w 5715"/>
              <a:gd name="T5" fmla="*/ 117 h 6183"/>
              <a:gd name="T6" fmla="*/ 3625 w 5715"/>
              <a:gd name="T7" fmla="*/ 227 h 6183"/>
              <a:gd name="T8" fmla="*/ 5167 w 5715"/>
              <a:gd name="T9" fmla="*/ 1228 h 6183"/>
              <a:gd name="T10" fmla="*/ 5340 w 5715"/>
              <a:gd name="T11" fmla="*/ 1387 h 6183"/>
              <a:gd name="T12" fmla="*/ 5484 w 5715"/>
              <a:gd name="T13" fmla="*/ 1569 h 6183"/>
              <a:gd name="T14" fmla="*/ 5595 w 5715"/>
              <a:gd name="T15" fmla="*/ 1774 h 6183"/>
              <a:gd name="T16" fmla="*/ 5671 w 5715"/>
              <a:gd name="T17" fmla="*/ 1993 h 6183"/>
              <a:gd name="T18" fmla="*/ 5711 w 5715"/>
              <a:gd name="T19" fmla="*/ 2224 h 6183"/>
              <a:gd name="T20" fmla="*/ 5715 w 5715"/>
              <a:gd name="T21" fmla="*/ 3839 h 6183"/>
              <a:gd name="T22" fmla="*/ 5696 w 5715"/>
              <a:gd name="T23" fmla="*/ 4076 h 6183"/>
              <a:gd name="T24" fmla="*/ 5638 w 5715"/>
              <a:gd name="T25" fmla="*/ 4303 h 6183"/>
              <a:gd name="T26" fmla="*/ 5544 w 5715"/>
              <a:gd name="T27" fmla="*/ 4515 h 6183"/>
              <a:gd name="T28" fmla="*/ 5416 w 5715"/>
              <a:gd name="T29" fmla="*/ 4708 h 6183"/>
              <a:gd name="T30" fmla="*/ 5257 w 5715"/>
              <a:gd name="T31" fmla="*/ 4879 h 6183"/>
              <a:gd name="T32" fmla="*/ 5069 w 5715"/>
              <a:gd name="T33" fmla="*/ 5023 h 6183"/>
              <a:gd name="T34" fmla="*/ 3522 w 5715"/>
              <a:gd name="T35" fmla="*/ 6016 h 6183"/>
              <a:gd name="T36" fmla="*/ 3308 w 5715"/>
              <a:gd name="T37" fmla="*/ 6110 h 6183"/>
              <a:gd name="T38" fmla="*/ 3085 w 5715"/>
              <a:gd name="T39" fmla="*/ 6164 h 6183"/>
              <a:gd name="T40" fmla="*/ 2856 w 5715"/>
              <a:gd name="T41" fmla="*/ 6183 h 6183"/>
              <a:gd name="T42" fmla="*/ 2629 w 5715"/>
              <a:gd name="T43" fmla="*/ 6164 h 6183"/>
              <a:gd name="T44" fmla="*/ 2406 w 5715"/>
              <a:gd name="T45" fmla="*/ 6110 h 6183"/>
              <a:gd name="T46" fmla="*/ 2192 w 5715"/>
              <a:gd name="T47" fmla="*/ 6016 h 6183"/>
              <a:gd name="T48" fmla="*/ 645 w 5715"/>
              <a:gd name="T49" fmla="*/ 5023 h 6183"/>
              <a:gd name="T50" fmla="*/ 458 w 5715"/>
              <a:gd name="T51" fmla="*/ 4879 h 6183"/>
              <a:gd name="T52" fmla="*/ 298 w 5715"/>
              <a:gd name="T53" fmla="*/ 4708 h 6183"/>
              <a:gd name="T54" fmla="*/ 171 w 5715"/>
              <a:gd name="T55" fmla="*/ 4515 h 6183"/>
              <a:gd name="T56" fmla="*/ 77 w 5715"/>
              <a:gd name="T57" fmla="*/ 4303 h 6183"/>
              <a:gd name="T58" fmla="*/ 19 w 5715"/>
              <a:gd name="T59" fmla="*/ 4076 h 6183"/>
              <a:gd name="T60" fmla="*/ 0 w 5715"/>
              <a:gd name="T61" fmla="*/ 3839 h 6183"/>
              <a:gd name="T62" fmla="*/ 4 w 5715"/>
              <a:gd name="T63" fmla="*/ 2224 h 6183"/>
              <a:gd name="T64" fmla="*/ 43 w 5715"/>
              <a:gd name="T65" fmla="*/ 1993 h 6183"/>
              <a:gd name="T66" fmla="*/ 120 w 5715"/>
              <a:gd name="T67" fmla="*/ 1774 h 6183"/>
              <a:gd name="T68" fmla="*/ 231 w 5715"/>
              <a:gd name="T69" fmla="*/ 1569 h 6183"/>
              <a:gd name="T70" fmla="*/ 375 w 5715"/>
              <a:gd name="T71" fmla="*/ 1387 h 6183"/>
              <a:gd name="T72" fmla="*/ 548 w 5715"/>
              <a:gd name="T73" fmla="*/ 1228 h 6183"/>
              <a:gd name="T74" fmla="*/ 2089 w 5715"/>
              <a:gd name="T75" fmla="*/ 227 h 6183"/>
              <a:gd name="T76" fmla="*/ 2297 w 5715"/>
              <a:gd name="T77" fmla="*/ 117 h 6183"/>
              <a:gd name="T78" fmla="*/ 2517 w 5715"/>
              <a:gd name="T79" fmla="*/ 42 h 6183"/>
              <a:gd name="T80" fmla="*/ 2742 w 5715"/>
              <a:gd name="T81" fmla="*/ 6 h 6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5715" h="6183">
                <a:moveTo>
                  <a:pt x="2856" y="0"/>
                </a:moveTo>
                <a:lnTo>
                  <a:pt x="2971" y="6"/>
                </a:lnTo>
                <a:lnTo>
                  <a:pt x="3085" y="19"/>
                </a:lnTo>
                <a:lnTo>
                  <a:pt x="3198" y="42"/>
                </a:lnTo>
                <a:lnTo>
                  <a:pt x="3308" y="74"/>
                </a:lnTo>
                <a:lnTo>
                  <a:pt x="3417" y="117"/>
                </a:lnTo>
                <a:lnTo>
                  <a:pt x="3522" y="167"/>
                </a:lnTo>
                <a:lnTo>
                  <a:pt x="3625" y="227"/>
                </a:lnTo>
                <a:lnTo>
                  <a:pt x="5069" y="1160"/>
                </a:lnTo>
                <a:lnTo>
                  <a:pt x="5167" y="1228"/>
                </a:lnTo>
                <a:lnTo>
                  <a:pt x="5257" y="1304"/>
                </a:lnTo>
                <a:lnTo>
                  <a:pt x="5340" y="1387"/>
                </a:lnTo>
                <a:lnTo>
                  <a:pt x="5416" y="1475"/>
                </a:lnTo>
                <a:lnTo>
                  <a:pt x="5484" y="1569"/>
                </a:lnTo>
                <a:lnTo>
                  <a:pt x="5544" y="1668"/>
                </a:lnTo>
                <a:lnTo>
                  <a:pt x="5595" y="1774"/>
                </a:lnTo>
                <a:lnTo>
                  <a:pt x="5638" y="1882"/>
                </a:lnTo>
                <a:lnTo>
                  <a:pt x="5671" y="1993"/>
                </a:lnTo>
                <a:lnTo>
                  <a:pt x="5696" y="2108"/>
                </a:lnTo>
                <a:lnTo>
                  <a:pt x="5711" y="2224"/>
                </a:lnTo>
                <a:lnTo>
                  <a:pt x="5715" y="2344"/>
                </a:lnTo>
                <a:lnTo>
                  <a:pt x="5715" y="3839"/>
                </a:lnTo>
                <a:lnTo>
                  <a:pt x="5711" y="3960"/>
                </a:lnTo>
                <a:lnTo>
                  <a:pt x="5696" y="4076"/>
                </a:lnTo>
                <a:lnTo>
                  <a:pt x="5671" y="4190"/>
                </a:lnTo>
                <a:lnTo>
                  <a:pt x="5638" y="4303"/>
                </a:lnTo>
                <a:lnTo>
                  <a:pt x="5595" y="4410"/>
                </a:lnTo>
                <a:lnTo>
                  <a:pt x="5544" y="4515"/>
                </a:lnTo>
                <a:lnTo>
                  <a:pt x="5484" y="4614"/>
                </a:lnTo>
                <a:lnTo>
                  <a:pt x="5416" y="4708"/>
                </a:lnTo>
                <a:lnTo>
                  <a:pt x="5340" y="4796"/>
                </a:lnTo>
                <a:lnTo>
                  <a:pt x="5257" y="4879"/>
                </a:lnTo>
                <a:lnTo>
                  <a:pt x="5167" y="4956"/>
                </a:lnTo>
                <a:lnTo>
                  <a:pt x="5069" y="5023"/>
                </a:lnTo>
                <a:lnTo>
                  <a:pt x="3625" y="5958"/>
                </a:lnTo>
                <a:lnTo>
                  <a:pt x="3522" y="6016"/>
                </a:lnTo>
                <a:lnTo>
                  <a:pt x="3417" y="6069"/>
                </a:lnTo>
                <a:lnTo>
                  <a:pt x="3308" y="6110"/>
                </a:lnTo>
                <a:lnTo>
                  <a:pt x="3198" y="6142"/>
                </a:lnTo>
                <a:lnTo>
                  <a:pt x="3085" y="6164"/>
                </a:lnTo>
                <a:lnTo>
                  <a:pt x="2971" y="6179"/>
                </a:lnTo>
                <a:lnTo>
                  <a:pt x="2856" y="6183"/>
                </a:lnTo>
                <a:lnTo>
                  <a:pt x="2742" y="6179"/>
                </a:lnTo>
                <a:lnTo>
                  <a:pt x="2629" y="6164"/>
                </a:lnTo>
                <a:lnTo>
                  <a:pt x="2517" y="6142"/>
                </a:lnTo>
                <a:lnTo>
                  <a:pt x="2406" y="6110"/>
                </a:lnTo>
                <a:lnTo>
                  <a:pt x="2297" y="6069"/>
                </a:lnTo>
                <a:lnTo>
                  <a:pt x="2192" y="6016"/>
                </a:lnTo>
                <a:lnTo>
                  <a:pt x="2089" y="5958"/>
                </a:lnTo>
                <a:lnTo>
                  <a:pt x="645" y="5023"/>
                </a:lnTo>
                <a:lnTo>
                  <a:pt x="548" y="4956"/>
                </a:lnTo>
                <a:lnTo>
                  <a:pt x="458" y="4879"/>
                </a:lnTo>
                <a:lnTo>
                  <a:pt x="375" y="4796"/>
                </a:lnTo>
                <a:lnTo>
                  <a:pt x="298" y="4708"/>
                </a:lnTo>
                <a:lnTo>
                  <a:pt x="231" y="4614"/>
                </a:lnTo>
                <a:lnTo>
                  <a:pt x="171" y="4515"/>
                </a:lnTo>
                <a:lnTo>
                  <a:pt x="120" y="4410"/>
                </a:lnTo>
                <a:lnTo>
                  <a:pt x="77" y="4303"/>
                </a:lnTo>
                <a:lnTo>
                  <a:pt x="43" y="4190"/>
                </a:lnTo>
                <a:lnTo>
                  <a:pt x="19" y="4076"/>
                </a:lnTo>
                <a:lnTo>
                  <a:pt x="4" y="3960"/>
                </a:lnTo>
                <a:lnTo>
                  <a:pt x="0" y="3839"/>
                </a:lnTo>
                <a:lnTo>
                  <a:pt x="0" y="2344"/>
                </a:lnTo>
                <a:lnTo>
                  <a:pt x="4" y="2224"/>
                </a:lnTo>
                <a:lnTo>
                  <a:pt x="19" y="2108"/>
                </a:lnTo>
                <a:lnTo>
                  <a:pt x="43" y="1993"/>
                </a:lnTo>
                <a:lnTo>
                  <a:pt x="77" y="1882"/>
                </a:lnTo>
                <a:lnTo>
                  <a:pt x="120" y="1774"/>
                </a:lnTo>
                <a:lnTo>
                  <a:pt x="171" y="1668"/>
                </a:lnTo>
                <a:lnTo>
                  <a:pt x="231" y="1569"/>
                </a:lnTo>
                <a:lnTo>
                  <a:pt x="298" y="1475"/>
                </a:lnTo>
                <a:lnTo>
                  <a:pt x="375" y="1387"/>
                </a:lnTo>
                <a:lnTo>
                  <a:pt x="458" y="1304"/>
                </a:lnTo>
                <a:lnTo>
                  <a:pt x="548" y="1228"/>
                </a:lnTo>
                <a:lnTo>
                  <a:pt x="645" y="1160"/>
                </a:lnTo>
                <a:lnTo>
                  <a:pt x="2089" y="227"/>
                </a:lnTo>
                <a:lnTo>
                  <a:pt x="2192" y="167"/>
                </a:lnTo>
                <a:lnTo>
                  <a:pt x="2297" y="117"/>
                </a:lnTo>
                <a:lnTo>
                  <a:pt x="2406" y="74"/>
                </a:lnTo>
                <a:lnTo>
                  <a:pt x="2517" y="42"/>
                </a:lnTo>
                <a:lnTo>
                  <a:pt x="2629" y="19"/>
                </a:lnTo>
                <a:lnTo>
                  <a:pt x="2742" y="6"/>
                </a:lnTo>
                <a:lnTo>
                  <a:pt x="2856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0">
            <a:solidFill>
              <a:schemeClr val="bg1">
                <a:lumMod val="7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100">
                <a:solidFill>
                  <a:prstClr val="white"/>
                </a:solidFill>
              </a:rPr>
              <a:t>Young</a:t>
            </a:r>
            <a:endParaRPr lang="ko-KR" altLang="en-US" sz="1100">
              <a:solidFill>
                <a:prstClr val="white"/>
              </a:solidFill>
            </a:endParaRPr>
          </a:p>
        </p:txBody>
      </p:sp>
      <p:sp>
        <p:nvSpPr>
          <p:cNvPr id="61" name="Freeform 6"/>
          <p:cNvSpPr>
            <a:spLocks/>
          </p:cNvSpPr>
          <p:nvPr/>
        </p:nvSpPr>
        <p:spPr bwMode="auto">
          <a:xfrm>
            <a:off x="4943772" y="3761174"/>
            <a:ext cx="614969" cy="665338"/>
          </a:xfrm>
          <a:custGeom>
            <a:avLst/>
            <a:gdLst>
              <a:gd name="T0" fmla="*/ 2971 w 5715"/>
              <a:gd name="T1" fmla="*/ 6 h 6183"/>
              <a:gd name="T2" fmla="*/ 3198 w 5715"/>
              <a:gd name="T3" fmla="*/ 42 h 6183"/>
              <a:gd name="T4" fmla="*/ 3417 w 5715"/>
              <a:gd name="T5" fmla="*/ 117 h 6183"/>
              <a:gd name="T6" fmla="*/ 3625 w 5715"/>
              <a:gd name="T7" fmla="*/ 227 h 6183"/>
              <a:gd name="T8" fmla="*/ 5167 w 5715"/>
              <a:gd name="T9" fmla="*/ 1228 h 6183"/>
              <a:gd name="T10" fmla="*/ 5340 w 5715"/>
              <a:gd name="T11" fmla="*/ 1387 h 6183"/>
              <a:gd name="T12" fmla="*/ 5484 w 5715"/>
              <a:gd name="T13" fmla="*/ 1569 h 6183"/>
              <a:gd name="T14" fmla="*/ 5595 w 5715"/>
              <a:gd name="T15" fmla="*/ 1774 h 6183"/>
              <a:gd name="T16" fmla="*/ 5671 w 5715"/>
              <a:gd name="T17" fmla="*/ 1993 h 6183"/>
              <a:gd name="T18" fmla="*/ 5711 w 5715"/>
              <a:gd name="T19" fmla="*/ 2224 h 6183"/>
              <a:gd name="T20" fmla="*/ 5715 w 5715"/>
              <a:gd name="T21" fmla="*/ 3839 h 6183"/>
              <a:gd name="T22" fmla="*/ 5696 w 5715"/>
              <a:gd name="T23" fmla="*/ 4076 h 6183"/>
              <a:gd name="T24" fmla="*/ 5638 w 5715"/>
              <a:gd name="T25" fmla="*/ 4303 h 6183"/>
              <a:gd name="T26" fmla="*/ 5544 w 5715"/>
              <a:gd name="T27" fmla="*/ 4515 h 6183"/>
              <a:gd name="T28" fmla="*/ 5416 w 5715"/>
              <a:gd name="T29" fmla="*/ 4708 h 6183"/>
              <a:gd name="T30" fmla="*/ 5257 w 5715"/>
              <a:gd name="T31" fmla="*/ 4879 h 6183"/>
              <a:gd name="T32" fmla="*/ 5069 w 5715"/>
              <a:gd name="T33" fmla="*/ 5023 h 6183"/>
              <a:gd name="T34" fmla="*/ 3522 w 5715"/>
              <a:gd name="T35" fmla="*/ 6016 h 6183"/>
              <a:gd name="T36" fmla="*/ 3308 w 5715"/>
              <a:gd name="T37" fmla="*/ 6110 h 6183"/>
              <a:gd name="T38" fmla="*/ 3085 w 5715"/>
              <a:gd name="T39" fmla="*/ 6164 h 6183"/>
              <a:gd name="T40" fmla="*/ 2856 w 5715"/>
              <a:gd name="T41" fmla="*/ 6183 h 6183"/>
              <a:gd name="T42" fmla="*/ 2629 w 5715"/>
              <a:gd name="T43" fmla="*/ 6164 h 6183"/>
              <a:gd name="T44" fmla="*/ 2406 w 5715"/>
              <a:gd name="T45" fmla="*/ 6110 h 6183"/>
              <a:gd name="T46" fmla="*/ 2192 w 5715"/>
              <a:gd name="T47" fmla="*/ 6016 h 6183"/>
              <a:gd name="T48" fmla="*/ 645 w 5715"/>
              <a:gd name="T49" fmla="*/ 5023 h 6183"/>
              <a:gd name="T50" fmla="*/ 458 w 5715"/>
              <a:gd name="T51" fmla="*/ 4879 h 6183"/>
              <a:gd name="T52" fmla="*/ 298 w 5715"/>
              <a:gd name="T53" fmla="*/ 4708 h 6183"/>
              <a:gd name="T54" fmla="*/ 171 w 5715"/>
              <a:gd name="T55" fmla="*/ 4515 h 6183"/>
              <a:gd name="T56" fmla="*/ 77 w 5715"/>
              <a:gd name="T57" fmla="*/ 4303 h 6183"/>
              <a:gd name="T58" fmla="*/ 19 w 5715"/>
              <a:gd name="T59" fmla="*/ 4076 h 6183"/>
              <a:gd name="T60" fmla="*/ 0 w 5715"/>
              <a:gd name="T61" fmla="*/ 3839 h 6183"/>
              <a:gd name="T62" fmla="*/ 4 w 5715"/>
              <a:gd name="T63" fmla="*/ 2224 h 6183"/>
              <a:gd name="T64" fmla="*/ 43 w 5715"/>
              <a:gd name="T65" fmla="*/ 1993 h 6183"/>
              <a:gd name="T66" fmla="*/ 120 w 5715"/>
              <a:gd name="T67" fmla="*/ 1774 h 6183"/>
              <a:gd name="T68" fmla="*/ 231 w 5715"/>
              <a:gd name="T69" fmla="*/ 1569 h 6183"/>
              <a:gd name="T70" fmla="*/ 375 w 5715"/>
              <a:gd name="T71" fmla="*/ 1387 h 6183"/>
              <a:gd name="T72" fmla="*/ 548 w 5715"/>
              <a:gd name="T73" fmla="*/ 1228 h 6183"/>
              <a:gd name="T74" fmla="*/ 2089 w 5715"/>
              <a:gd name="T75" fmla="*/ 227 h 6183"/>
              <a:gd name="T76" fmla="*/ 2297 w 5715"/>
              <a:gd name="T77" fmla="*/ 117 h 6183"/>
              <a:gd name="T78" fmla="*/ 2517 w 5715"/>
              <a:gd name="T79" fmla="*/ 42 h 6183"/>
              <a:gd name="T80" fmla="*/ 2742 w 5715"/>
              <a:gd name="T81" fmla="*/ 6 h 6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5715" h="6183">
                <a:moveTo>
                  <a:pt x="2856" y="0"/>
                </a:moveTo>
                <a:lnTo>
                  <a:pt x="2971" y="6"/>
                </a:lnTo>
                <a:lnTo>
                  <a:pt x="3085" y="19"/>
                </a:lnTo>
                <a:lnTo>
                  <a:pt x="3198" y="42"/>
                </a:lnTo>
                <a:lnTo>
                  <a:pt x="3308" y="74"/>
                </a:lnTo>
                <a:lnTo>
                  <a:pt x="3417" y="117"/>
                </a:lnTo>
                <a:lnTo>
                  <a:pt x="3522" y="167"/>
                </a:lnTo>
                <a:lnTo>
                  <a:pt x="3625" y="227"/>
                </a:lnTo>
                <a:lnTo>
                  <a:pt x="5069" y="1160"/>
                </a:lnTo>
                <a:lnTo>
                  <a:pt x="5167" y="1228"/>
                </a:lnTo>
                <a:lnTo>
                  <a:pt x="5257" y="1304"/>
                </a:lnTo>
                <a:lnTo>
                  <a:pt x="5340" y="1387"/>
                </a:lnTo>
                <a:lnTo>
                  <a:pt x="5416" y="1475"/>
                </a:lnTo>
                <a:lnTo>
                  <a:pt x="5484" y="1569"/>
                </a:lnTo>
                <a:lnTo>
                  <a:pt x="5544" y="1668"/>
                </a:lnTo>
                <a:lnTo>
                  <a:pt x="5595" y="1774"/>
                </a:lnTo>
                <a:lnTo>
                  <a:pt x="5638" y="1882"/>
                </a:lnTo>
                <a:lnTo>
                  <a:pt x="5671" y="1993"/>
                </a:lnTo>
                <a:lnTo>
                  <a:pt x="5696" y="2108"/>
                </a:lnTo>
                <a:lnTo>
                  <a:pt x="5711" y="2224"/>
                </a:lnTo>
                <a:lnTo>
                  <a:pt x="5715" y="2344"/>
                </a:lnTo>
                <a:lnTo>
                  <a:pt x="5715" y="3839"/>
                </a:lnTo>
                <a:lnTo>
                  <a:pt x="5711" y="3960"/>
                </a:lnTo>
                <a:lnTo>
                  <a:pt x="5696" y="4076"/>
                </a:lnTo>
                <a:lnTo>
                  <a:pt x="5671" y="4190"/>
                </a:lnTo>
                <a:lnTo>
                  <a:pt x="5638" y="4303"/>
                </a:lnTo>
                <a:lnTo>
                  <a:pt x="5595" y="4410"/>
                </a:lnTo>
                <a:lnTo>
                  <a:pt x="5544" y="4515"/>
                </a:lnTo>
                <a:lnTo>
                  <a:pt x="5484" y="4614"/>
                </a:lnTo>
                <a:lnTo>
                  <a:pt x="5416" y="4708"/>
                </a:lnTo>
                <a:lnTo>
                  <a:pt x="5340" y="4796"/>
                </a:lnTo>
                <a:lnTo>
                  <a:pt x="5257" y="4879"/>
                </a:lnTo>
                <a:lnTo>
                  <a:pt x="5167" y="4956"/>
                </a:lnTo>
                <a:lnTo>
                  <a:pt x="5069" y="5023"/>
                </a:lnTo>
                <a:lnTo>
                  <a:pt x="3625" y="5958"/>
                </a:lnTo>
                <a:lnTo>
                  <a:pt x="3522" y="6016"/>
                </a:lnTo>
                <a:lnTo>
                  <a:pt x="3417" y="6069"/>
                </a:lnTo>
                <a:lnTo>
                  <a:pt x="3308" y="6110"/>
                </a:lnTo>
                <a:lnTo>
                  <a:pt x="3198" y="6142"/>
                </a:lnTo>
                <a:lnTo>
                  <a:pt x="3085" y="6164"/>
                </a:lnTo>
                <a:lnTo>
                  <a:pt x="2971" y="6179"/>
                </a:lnTo>
                <a:lnTo>
                  <a:pt x="2856" y="6183"/>
                </a:lnTo>
                <a:lnTo>
                  <a:pt x="2742" y="6179"/>
                </a:lnTo>
                <a:lnTo>
                  <a:pt x="2629" y="6164"/>
                </a:lnTo>
                <a:lnTo>
                  <a:pt x="2517" y="6142"/>
                </a:lnTo>
                <a:lnTo>
                  <a:pt x="2406" y="6110"/>
                </a:lnTo>
                <a:lnTo>
                  <a:pt x="2297" y="6069"/>
                </a:lnTo>
                <a:lnTo>
                  <a:pt x="2192" y="6016"/>
                </a:lnTo>
                <a:lnTo>
                  <a:pt x="2089" y="5958"/>
                </a:lnTo>
                <a:lnTo>
                  <a:pt x="645" y="5023"/>
                </a:lnTo>
                <a:lnTo>
                  <a:pt x="548" y="4956"/>
                </a:lnTo>
                <a:lnTo>
                  <a:pt x="458" y="4879"/>
                </a:lnTo>
                <a:lnTo>
                  <a:pt x="375" y="4796"/>
                </a:lnTo>
                <a:lnTo>
                  <a:pt x="298" y="4708"/>
                </a:lnTo>
                <a:lnTo>
                  <a:pt x="231" y="4614"/>
                </a:lnTo>
                <a:lnTo>
                  <a:pt x="171" y="4515"/>
                </a:lnTo>
                <a:lnTo>
                  <a:pt x="120" y="4410"/>
                </a:lnTo>
                <a:lnTo>
                  <a:pt x="77" y="4303"/>
                </a:lnTo>
                <a:lnTo>
                  <a:pt x="43" y="4190"/>
                </a:lnTo>
                <a:lnTo>
                  <a:pt x="19" y="4076"/>
                </a:lnTo>
                <a:lnTo>
                  <a:pt x="4" y="3960"/>
                </a:lnTo>
                <a:lnTo>
                  <a:pt x="0" y="3839"/>
                </a:lnTo>
                <a:lnTo>
                  <a:pt x="0" y="2344"/>
                </a:lnTo>
                <a:lnTo>
                  <a:pt x="4" y="2224"/>
                </a:lnTo>
                <a:lnTo>
                  <a:pt x="19" y="2108"/>
                </a:lnTo>
                <a:lnTo>
                  <a:pt x="43" y="1993"/>
                </a:lnTo>
                <a:lnTo>
                  <a:pt x="77" y="1882"/>
                </a:lnTo>
                <a:lnTo>
                  <a:pt x="120" y="1774"/>
                </a:lnTo>
                <a:lnTo>
                  <a:pt x="171" y="1668"/>
                </a:lnTo>
                <a:lnTo>
                  <a:pt x="231" y="1569"/>
                </a:lnTo>
                <a:lnTo>
                  <a:pt x="298" y="1475"/>
                </a:lnTo>
                <a:lnTo>
                  <a:pt x="375" y="1387"/>
                </a:lnTo>
                <a:lnTo>
                  <a:pt x="458" y="1304"/>
                </a:lnTo>
                <a:lnTo>
                  <a:pt x="548" y="1228"/>
                </a:lnTo>
                <a:lnTo>
                  <a:pt x="645" y="1160"/>
                </a:lnTo>
                <a:lnTo>
                  <a:pt x="2089" y="227"/>
                </a:lnTo>
                <a:lnTo>
                  <a:pt x="2192" y="167"/>
                </a:lnTo>
                <a:lnTo>
                  <a:pt x="2297" y="117"/>
                </a:lnTo>
                <a:lnTo>
                  <a:pt x="2406" y="74"/>
                </a:lnTo>
                <a:lnTo>
                  <a:pt x="2517" y="42"/>
                </a:lnTo>
                <a:lnTo>
                  <a:pt x="2629" y="19"/>
                </a:lnTo>
                <a:lnTo>
                  <a:pt x="2742" y="6"/>
                </a:lnTo>
                <a:lnTo>
                  <a:pt x="2856" y="0"/>
                </a:lnTo>
                <a:close/>
              </a:path>
            </a:pathLst>
          </a:custGeom>
          <a:solidFill>
            <a:srgbClr val="93D6FD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100" b="1">
                <a:solidFill>
                  <a:prstClr val="white"/>
                </a:solidFill>
              </a:rPr>
              <a:t>Shin</a:t>
            </a:r>
            <a:endParaRPr lang="ko-KR" altLang="en-US" sz="1100" b="1">
              <a:solidFill>
                <a:prstClr val="white"/>
              </a:solidFill>
            </a:endParaRPr>
          </a:p>
        </p:txBody>
      </p:sp>
      <p:sp>
        <p:nvSpPr>
          <p:cNvPr id="62" name="Freeform 6"/>
          <p:cNvSpPr>
            <a:spLocks/>
          </p:cNvSpPr>
          <p:nvPr/>
        </p:nvSpPr>
        <p:spPr bwMode="auto">
          <a:xfrm>
            <a:off x="3859267" y="3761173"/>
            <a:ext cx="614969" cy="665338"/>
          </a:xfrm>
          <a:custGeom>
            <a:avLst/>
            <a:gdLst>
              <a:gd name="T0" fmla="*/ 2971 w 5715"/>
              <a:gd name="T1" fmla="*/ 6 h 6183"/>
              <a:gd name="T2" fmla="*/ 3198 w 5715"/>
              <a:gd name="T3" fmla="*/ 42 h 6183"/>
              <a:gd name="T4" fmla="*/ 3417 w 5715"/>
              <a:gd name="T5" fmla="*/ 117 h 6183"/>
              <a:gd name="T6" fmla="*/ 3625 w 5715"/>
              <a:gd name="T7" fmla="*/ 227 h 6183"/>
              <a:gd name="T8" fmla="*/ 5167 w 5715"/>
              <a:gd name="T9" fmla="*/ 1228 h 6183"/>
              <a:gd name="T10" fmla="*/ 5340 w 5715"/>
              <a:gd name="T11" fmla="*/ 1387 h 6183"/>
              <a:gd name="T12" fmla="*/ 5484 w 5715"/>
              <a:gd name="T13" fmla="*/ 1569 h 6183"/>
              <a:gd name="T14" fmla="*/ 5595 w 5715"/>
              <a:gd name="T15" fmla="*/ 1774 h 6183"/>
              <a:gd name="T16" fmla="*/ 5671 w 5715"/>
              <a:gd name="T17" fmla="*/ 1993 h 6183"/>
              <a:gd name="T18" fmla="*/ 5711 w 5715"/>
              <a:gd name="T19" fmla="*/ 2224 h 6183"/>
              <a:gd name="T20" fmla="*/ 5715 w 5715"/>
              <a:gd name="T21" fmla="*/ 3839 h 6183"/>
              <a:gd name="T22" fmla="*/ 5696 w 5715"/>
              <a:gd name="T23" fmla="*/ 4076 h 6183"/>
              <a:gd name="T24" fmla="*/ 5638 w 5715"/>
              <a:gd name="T25" fmla="*/ 4303 h 6183"/>
              <a:gd name="T26" fmla="*/ 5544 w 5715"/>
              <a:gd name="T27" fmla="*/ 4515 h 6183"/>
              <a:gd name="T28" fmla="*/ 5416 w 5715"/>
              <a:gd name="T29" fmla="*/ 4708 h 6183"/>
              <a:gd name="T30" fmla="*/ 5257 w 5715"/>
              <a:gd name="T31" fmla="*/ 4879 h 6183"/>
              <a:gd name="T32" fmla="*/ 5069 w 5715"/>
              <a:gd name="T33" fmla="*/ 5023 h 6183"/>
              <a:gd name="T34" fmla="*/ 3522 w 5715"/>
              <a:gd name="T35" fmla="*/ 6016 h 6183"/>
              <a:gd name="T36" fmla="*/ 3308 w 5715"/>
              <a:gd name="T37" fmla="*/ 6110 h 6183"/>
              <a:gd name="T38" fmla="*/ 3085 w 5715"/>
              <a:gd name="T39" fmla="*/ 6164 h 6183"/>
              <a:gd name="T40" fmla="*/ 2856 w 5715"/>
              <a:gd name="T41" fmla="*/ 6183 h 6183"/>
              <a:gd name="T42" fmla="*/ 2629 w 5715"/>
              <a:gd name="T43" fmla="*/ 6164 h 6183"/>
              <a:gd name="T44" fmla="*/ 2406 w 5715"/>
              <a:gd name="T45" fmla="*/ 6110 h 6183"/>
              <a:gd name="T46" fmla="*/ 2192 w 5715"/>
              <a:gd name="T47" fmla="*/ 6016 h 6183"/>
              <a:gd name="T48" fmla="*/ 645 w 5715"/>
              <a:gd name="T49" fmla="*/ 5023 h 6183"/>
              <a:gd name="T50" fmla="*/ 458 w 5715"/>
              <a:gd name="T51" fmla="*/ 4879 h 6183"/>
              <a:gd name="T52" fmla="*/ 298 w 5715"/>
              <a:gd name="T53" fmla="*/ 4708 h 6183"/>
              <a:gd name="T54" fmla="*/ 171 w 5715"/>
              <a:gd name="T55" fmla="*/ 4515 h 6183"/>
              <a:gd name="T56" fmla="*/ 77 w 5715"/>
              <a:gd name="T57" fmla="*/ 4303 h 6183"/>
              <a:gd name="T58" fmla="*/ 19 w 5715"/>
              <a:gd name="T59" fmla="*/ 4076 h 6183"/>
              <a:gd name="T60" fmla="*/ 0 w 5715"/>
              <a:gd name="T61" fmla="*/ 3839 h 6183"/>
              <a:gd name="T62" fmla="*/ 4 w 5715"/>
              <a:gd name="T63" fmla="*/ 2224 h 6183"/>
              <a:gd name="T64" fmla="*/ 43 w 5715"/>
              <a:gd name="T65" fmla="*/ 1993 h 6183"/>
              <a:gd name="T66" fmla="*/ 120 w 5715"/>
              <a:gd name="T67" fmla="*/ 1774 h 6183"/>
              <a:gd name="T68" fmla="*/ 231 w 5715"/>
              <a:gd name="T69" fmla="*/ 1569 h 6183"/>
              <a:gd name="T70" fmla="*/ 375 w 5715"/>
              <a:gd name="T71" fmla="*/ 1387 h 6183"/>
              <a:gd name="T72" fmla="*/ 548 w 5715"/>
              <a:gd name="T73" fmla="*/ 1228 h 6183"/>
              <a:gd name="T74" fmla="*/ 2089 w 5715"/>
              <a:gd name="T75" fmla="*/ 227 h 6183"/>
              <a:gd name="T76" fmla="*/ 2297 w 5715"/>
              <a:gd name="T77" fmla="*/ 117 h 6183"/>
              <a:gd name="T78" fmla="*/ 2517 w 5715"/>
              <a:gd name="T79" fmla="*/ 42 h 6183"/>
              <a:gd name="T80" fmla="*/ 2742 w 5715"/>
              <a:gd name="T81" fmla="*/ 6 h 6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5715" h="6183">
                <a:moveTo>
                  <a:pt x="2856" y="0"/>
                </a:moveTo>
                <a:lnTo>
                  <a:pt x="2971" y="6"/>
                </a:lnTo>
                <a:lnTo>
                  <a:pt x="3085" y="19"/>
                </a:lnTo>
                <a:lnTo>
                  <a:pt x="3198" y="42"/>
                </a:lnTo>
                <a:lnTo>
                  <a:pt x="3308" y="74"/>
                </a:lnTo>
                <a:lnTo>
                  <a:pt x="3417" y="117"/>
                </a:lnTo>
                <a:lnTo>
                  <a:pt x="3522" y="167"/>
                </a:lnTo>
                <a:lnTo>
                  <a:pt x="3625" y="227"/>
                </a:lnTo>
                <a:lnTo>
                  <a:pt x="5069" y="1160"/>
                </a:lnTo>
                <a:lnTo>
                  <a:pt x="5167" y="1228"/>
                </a:lnTo>
                <a:lnTo>
                  <a:pt x="5257" y="1304"/>
                </a:lnTo>
                <a:lnTo>
                  <a:pt x="5340" y="1387"/>
                </a:lnTo>
                <a:lnTo>
                  <a:pt x="5416" y="1475"/>
                </a:lnTo>
                <a:lnTo>
                  <a:pt x="5484" y="1569"/>
                </a:lnTo>
                <a:lnTo>
                  <a:pt x="5544" y="1668"/>
                </a:lnTo>
                <a:lnTo>
                  <a:pt x="5595" y="1774"/>
                </a:lnTo>
                <a:lnTo>
                  <a:pt x="5638" y="1882"/>
                </a:lnTo>
                <a:lnTo>
                  <a:pt x="5671" y="1993"/>
                </a:lnTo>
                <a:lnTo>
                  <a:pt x="5696" y="2108"/>
                </a:lnTo>
                <a:lnTo>
                  <a:pt x="5711" y="2224"/>
                </a:lnTo>
                <a:lnTo>
                  <a:pt x="5715" y="2344"/>
                </a:lnTo>
                <a:lnTo>
                  <a:pt x="5715" y="3839"/>
                </a:lnTo>
                <a:lnTo>
                  <a:pt x="5711" y="3960"/>
                </a:lnTo>
                <a:lnTo>
                  <a:pt x="5696" y="4076"/>
                </a:lnTo>
                <a:lnTo>
                  <a:pt x="5671" y="4190"/>
                </a:lnTo>
                <a:lnTo>
                  <a:pt x="5638" y="4303"/>
                </a:lnTo>
                <a:lnTo>
                  <a:pt x="5595" y="4410"/>
                </a:lnTo>
                <a:lnTo>
                  <a:pt x="5544" y="4515"/>
                </a:lnTo>
                <a:lnTo>
                  <a:pt x="5484" y="4614"/>
                </a:lnTo>
                <a:lnTo>
                  <a:pt x="5416" y="4708"/>
                </a:lnTo>
                <a:lnTo>
                  <a:pt x="5340" y="4796"/>
                </a:lnTo>
                <a:lnTo>
                  <a:pt x="5257" y="4879"/>
                </a:lnTo>
                <a:lnTo>
                  <a:pt x="5167" y="4956"/>
                </a:lnTo>
                <a:lnTo>
                  <a:pt x="5069" y="5023"/>
                </a:lnTo>
                <a:lnTo>
                  <a:pt x="3625" y="5958"/>
                </a:lnTo>
                <a:lnTo>
                  <a:pt x="3522" y="6016"/>
                </a:lnTo>
                <a:lnTo>
                  <a:pt x="3417" y="6069"/>
                </a:lnTo>
                <a:lnTo>
                  <a:pt x="3308" y="6110"/>
                </a:lnTo>
                <a:lnTo>
                  <a:pt x="3198" y="6142"/>
                </a:lnTo>
                <a:lnTo>
                  <a:pt x="3085" y="6164"/>
                </a:lnTo>
                <a:lnTo>
                  <a:pt x="2971" y="6179"/>
                </a:lnTo>
                <a:lnTo>
                  <a:pt x="2856" y="6183"/>
                </a:lnTo>
                <a:lnTo>
                  <a:pt x="2742" y="6179"/>
                </a:lnTo>
                <a:lnTo>
                  <a:pt x="2629" y="6164"/>
                </a:lnTo>
                <a:lnTo>
                  <a:pt x="2517" y="6142"/>
                </a:lnTo>
                <a:lnTo>
                  <a:pt x="2406" y="6110"/>
                </a:lnTo>
                <a:lnTo>
                  <a:pt x="2297" y="6069"/>
                </a:lnTo>
                <a:lnTo>
                  <a:pt x="2192" y="6016"/>
                </a:lnTo>
                <a:lnTo>
                  <a:pt x="2089" y="5958"/>
                </a:lnTo>
                <a:lnTo>
                  <a:pt x="645" y="5023"/>
                </a:lnTo>
                <a:lnTo>
                  <a:pt x="548" y="4956"/>
                </a:lnTo>
                <a:lnTo>
                  <a:pt x="458" y="4879"/>
                </a:lnTo>
                <a:lnTo>
                  <a:pt x="375" y="4796"/>
                </a:lnTo>
                <a:lnTo>
                  <a:pt x="298" y="4708"/>
                </a:lnTo>
                <a:lnTo>
                  <a:pt x="231" y="4614"/>
                </a:lnTo>
                <a:lnTo>
                  <a:pt x="171" y="4515"/>
                </a:lnTo>
                <a:lnTo>
                  <a:pt x="120" y="4410"/>
                </a:lnTo>
                <a:lnTo>
                  <a:pt x="77" y="4303"/>
                </a:lnTo>
                <a:lnTo>
                  <a:pt x="43" y="4190"/>
                </a:lnTo>
                <a:lnTo>
                  <a:pt x="19" y="4076"/>
                </a:lnTo>
                <a:lnTo>
                  <a:pt x="4" y="3960"/>
                </a:lnTo>
                <a:lnTo>
                  <a:pt x="0" y="3839"/>
                </a:lnTo>
                <a:lnTo>
                  <a:pt x="0" y="2344"/>
                </a:lnTo>
                <a:lnTo>
                  <a:pt x="4" y="2224"/>
                </a:lnTo>
                <a:lnTo>
                  <a:pt x="19" y="2108"/>
                </a:lnTo>
                <a:lnTo>
                  <a:pt x="43" y="1993"/>
                </a:lnTo>
                <a:lnTo>
                  <a:pt x="77" y="1882"/>
                </a:lnTo>
                <a:lnTo>
                  <a:pt x="120" y="1774"/>
                </a:lnTo>
                <a:lnTo>
                  <a:pt x="171" y="1668"/>
                </a:lnTo>
                <a:lnTo>
                  <a:pt x="231" y="1569"/>
                </a:lnTo>
                <a:lnTo>
                  <a:pt x="298" y="1475"/>
                </a:lnTo>
                <a:lnTo>
                  <a:pt x="375" y="1387"/>
                </a:lnTo>
                <a:lnTo>
                  <a:pt x="458" y="1304"/>
                </a:lnTo>
                <a:lnTo>
                  <a:pt x="548" y="1228"/>
                </a:lnTo>
                <a:lnTo>
                  <a:pt x="645" y="1160"/>
                </a:lnTo>
                <a:lnTo>
                  <a:pt x="2089" y="227"/>
                </a:lnTo>
                <a:lnTo>
                  <a:pt x="2192" y="167"/>
                </a:lnTo>
                <a:lnTo>
                  <a:pt x="2297" y="117"/>
                </a:lnTo>
                <a:lnTo>
                  <a:pt x="2406" y="74"/>
                </a:lnTo>
                <a:lnTo>
                  <a:pt x="2517" y="42"/>
                </a:lnTo>
                <a:lnTo>
                  <a:pt x="2629" y="19"/>
                </a:lnTo>
                <a:lnTo>
                  <a:pt x="2742" y="6"/>
                </a:lnTo>
                <a:lnTo>
                  <a:pt x="2856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0">
            <a:solidFill>
              <a:schemeClr val="bg1">
                <a:lumMod val="7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100">
                <a:solidFill>
                  <a:prstClr val="white"/>
                </a:solidFill>
              </a:rPr>
              <a:t>Koo</a:t>
            </a:r>
            <a:endParaRPr lang="ko-KR" altLang="en-US" sz="1100">
              <a:solidFill>
                <a:prstClr val="white"/>
              </a:solidFill>
            </a:endParaRPr>
          </a:p>
        </p:txBody>
      </p:sp>
      <p:sp>
        <p:nvSpPr>
          <p:cNvPr id="63" name="Freeform 6"/>
          <p:cNvSpPr>
            <a:spLocks/>
          </p:cNvSpPr>
          <p:nvPr/>
        </p:nvSpPr>
        <p:spPr bwMode="auto">
          <a:xfrm>
            <a:off x="6028277" y="3761173"/>
            <a:ext cx="614969" cy="665338"/>
          </a:xfrm>
          <a:custGeom>
            <a:avLst/>
            <a:gdLst>
              <a:gd name="T0" fmla="*/ 2971 w 5715"/>
              <a:gd name="T1" fmla="*/ 6 h 6183"/>
              <a:gd name="T2" fmla="*/ 3198 w 5715"/>
              <a:gd name="T3" fmla="*/ 42 h 6183"/>
              <a:gd name="T4" fmla="*/ 3417 w 5715"/>
              <a:gd name="T5" fmla="*/ 117 h 6183"/>
              <a:gd name="T6" fmla="*/ 3625 w 5715"/>
              <a:gd name="T7" fmla="*/ 227 h 6183"/>
              <a:gd name="T8" fmla="*/ 5167 w 5715"/>
              <a:gd name="T9" fmla="*/ 1228 h 6183"/>
              <a:gd name="T10" fmla="*/ 5340 w 5715"/>
              <a:gd name="T11" fmla="*/ 1387 h 6183"/>
              <a:gd name="T12" fmla="*/ 5484 w 5715"/>
              <a:gd name="T13" fmla="*/ 1569 h 6183"/>
              <a:gd name="T14" fmla="*/ 5595 w 5715"/>
              <a:gd name="T15" fmla="*/ 1774 h 6183"/>
              <a:gd name="T16" fmla="*/ 5671 w 5715"/>
              <a:gd name="T17" fmla="*/ 1993 h 6183"/>
              <a:gd name="T18" fmla="*/ 5711 w 5715"/>
              <a:gd name="T19" fmla="*/ 2224 h 6183"/>
              <a:gd name="T20" fmla="*/ 5715 w 5715"/>
              <a:gd name="T21" fmla="*/ 3839 h 6183"/>
              <a:gd name="T22" fmla="*/ 5696 w 5715"/>
              <a:gd name="T23" fmla="*/ 4076 h 6183"/>
              <a:gd name="T24" fmla="*/ 5638 w 5715"/>
              <a:gd name="T25" fmla="*/ 4303 h 6183"/>
              <a:gd name="T26" fmla="*/ 5544 w 5715"/>
              <a:gd name="T27" fmla="*/ 4515 h 6183"/>
              <a:gd name="T28" fmla="*/ 5416 w 5715"/>
              <a:gd name="T29" fmla="*/ 4708 h 6183"/>
              <a:gd name="T30" fmla="*/ 5257 w 5715"/>
              <a:gd name="T31" fmla="*/ 4879 h 6183"/>
              <a:gd name="T32" fmla="*/ 5069 w 5715"/>
              <a:gd name="T33" fmla="*/ 5023 h 6183"/>
              <a:gd name="T34" fmla="*/ 3522 w 5715"/>
              <a:gd name="T35" fmla="*/ 6016 h 6183"/>
              <a:gd name="T36" fmla="*/ 3308 w 5715"/>
              <a:gd name="T37" fmla="*/ 6110 h 6183"/>
              <a:gd name="T38" fmla="*/ 3085 w 5715"/>
              <a:gd name="T39" fmla="*/ 6164 h 6183"/>
              <a:gd name="T40" fmla="*/ 2856 w 5715"/>
              <a:gd name="T41" fmla="*/ 6183 h 6183"/>
              <a:gd name="T42" fmla="*/ 2629 w 5715"/>
              <a:gd name="T43" fmla="*/ 6164 h 6183"/>
              <a:gd name="T44" fmla="*/ 2406 w 5715"/>
              <a:gd name="T45" fmla="*/ 6110 h 6183"/>
              <a:gd name="T46" fmla="*/ 2192 w 5715"/>
              <a:gd name="T47" fmla="*/ 6016 h 6183"/>
              <a:gd name="T48" fmla="*/ 645 w 5715"/>
              <a:gd name="T49" fmla="*/ 5023 h 6183"/>
              <a:gd name="T50" fmla="*/ 458 w 5715"/>
              <a:gd name="T51" fmla="*/ 4879 h 6183"/>
              <a:gd name="T52" fmla="*/ 298 w 5715"/>
              <a:gd name="T53" fmla="*/ 4708 h 6183"/>
              <a:gd name="T54" fmla="*/ 171 w 5715"/>
              <a:gd name="T55" fmla="*/ 4515 h 6183"/>
              <a:gd name="T56" fmla="*/ 77 w 5715"/>
              <a:gd name="T57" fmla="*/ 4303 h 6183"/>
              <a:gd name="T58" fmla="*/ 19 w 5715"/>
              <a:gd name="T59" fmla="*/ 4076 h 6183"/>
              <a:gd name="T60" fmla="*/ 0 w 5715"/>
              <a:gd name="T61" fmla="*/ 3839 h 6183"/>
              <a:gd name="T62" fmla="*/ 4 w 5715"/>
              <a:gd name="T63" fmla="*/ 2224 h 6183"/>
              <a:gd name="T64" fmla="*/ 43 w 5715"/>
              <a:gd name="T65" fmla="*/ 1993 h 6183"/>
              <a:gd name="T66" fmla="*/ 120 w 5715"/>
              <a:gd name="T67" fmla="*/ 1774 h 6183"/>
              <a:gd name="T68" fmla="*/ 231 w 5715"/>
              <a:gd name="T69" fmla="*/ 1569 h 6183"/>
              <a:gd name="T70" fmla="*/ 375 w 5715"/>
              <a:gd name="T71" fmla="*/ 1387 h 6183"/>
              <a:gd name="T72" fmla="*/ 548 w 5715"/>
              <a:gd name="T73" fmla="*/ 1228 h 6183"/>
              <a:gd name="T74" fmla="*/ 2089 w 5715"/>
              <a:gd name="T75" fmla="*/ 227 h 6183"/>
              <a:gd name="T76" fmla="*/ 2297 w 5715"/>
              <a:gd name="T77" fmla="*/ 117 h 6183"/>
              <a:gd name="T78" fmla="*/ 2517 w 5715"/>
              <a:gd name="T79" fmla="*/ 42 h 6183"/>
              <a:gd name="T80" fmla="*/ 2742 w 5715"/>
              <a:gd name="T81" fmla="*/ 6 h 6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5715" h="6183">
                <a:moveTo>
                  <a:pt x="2856" y="0"/>
                </a:moveTo>
                <a:lnTo>
                  <a:pt x="2971" y="6"/>
                </a:lnTo>
                <a:lnTo>
                  <a:pt x="3085" y="19"/>
                </a:lnTo>
                <a:lnTo>
                  <a:pt x="3198" y="42"/>
                </a:lnTo>
                <a:lnTo>
                  <a:pt x="3308" y="74"/>
                </a:lnTo>
                <a:lnTo>
                  <a:pt x="3417" y="117"/>
                </a:lnTo>
                <a:lnTo>
                  <a:pt x="3522" y="167"/>
                </a:lnTo>
                <a:lnTo>
                  <a:pt x="3625" y="227"/>
                </a:lnTo>
                <a:lnTo>
                  <a:pt x="5069" y="1160"/>
                </a:lnTo>
                <a:lnTo>
                  <a:pt x="5167" y="1228"/>
                </a:lnTo>
                <a:lnTo>
                  <a:pt x="5257" y="1304"/>
                </a:lnTo>
                <a:lnTo>
                  <a:pt x="5340" y="1387"/>
                </a:lnTo>
                <a:lnTo>
                  <a:pt x="5416" y="1475"/>
                </a:lnTo>
                <a:lnTo>
                  <a:pt x="5484" y="1569"/>
                </a:lnTo>
                <a:lnTo>
                  <a:pt x="5544" y="1668"/>
                </a:lnTo>
                <a:lnTo>
                  <a:pt x="5595" y="1774"/>
                </a:lnTo>
                <a:lnTo>
                  <a:pt x="5638" y="1882"/>
                </a:lnTo>
                <a:lnTo>
                  <a:pt x="5671" y="1993"/>
                </a:lnTo>
                <a:lnTo>
                  <a:pt x="5696" y="2108"/>
                </a:lnTo>
                <a:lnTo>
                  <a:pt x="5711" y="2224"/>
                </a:lnTo>
                <a:lnTo>
                  <a:pt x="5715" y="2344"/>
                </a:lnTo>
                <a:lnTo>
                  <a:pt x="5715" y="3839"/>
                </a:lnTo>
                <a:lnTo>
                  <a:pt x="5711" y="3960"/>
                </a:lnTo>
                <a:lnTo>
                  <a:pt x="5696" y="4076"/>
                </a:lnTo>
                <a:lnTo>
                  <a:pt x="5671" y="4190"/>
                </a:lnTo>
                <a:lnTo>
                  <a:pt x="5638" y="4303"/>
                </a:lnTo>
                <a:lnTo>
                  <a:pt x="5595" y="4410"/>
                </a:lnTo>
                <a:lnTo>
                  <a:pt x="5544" y="4515"/>
                </a:lnTo>
                <a:lnTo>
                  <a:pt x="5484" y="4614"/>
                </a:lnTo>
                <a:lnTo>
                  <a:pt x="5416" y="4708"/>
                </a:lnTo>
                <a:lnTo>
                  <a:pt x="5340" y="4796"/>
                </a:lnTo>
                <a:lnTo>
                  <a:pt x="5257" y="4879"/>
                </a:lnTo>
                <a:lnTo>
                  <a:pt x="5167" y="4956"/>
                </a:lnTo>
                <a:lnTo>
                  <a:pt x="5069" y="5023"/>
                </a:lnTo>
                <a:lnTo>
                  <a:pt x="3625" y="5958"/>
                </a:lnTo>
                <a:lnTo>
                  <a:pt x="3522" y="6016"/>
                </a:lnTo>
                <a:lnTo>
                  <a:pt x="3417" y="6069"/>
                </a:lnTo>
                <a:lnTo>
                  <a:pt x="3308" y="6110"/>
                </a:lnTo>
                <a:lnTo>
                  <a:pt x="3198" y="6142"/>
                </a:lnTo>
                <a:lnTo>
                  <a:pt x="3085" y="6164"/>
                </a:lnTo>
                <a:lnTo>
                  <a:pt x="2971" y="6179"/>
                </a:lnTo>
                <a:lnTo>
                  <a:pt x="2856" y="6183"/>
                </a:lnTo>
                <a:lnTo>
                  <a:pt x="2742" y="6179"/>
                </a:lnTo>
                <a:lnTo>
                  <a:pt x="2629" y="6164"/>
                </a:lnTo>
                <a:lnTo>
                  <a:pt x="2517" y="6142"/>
                </a:lnTo>
                <a:lnTo>
                  <a:pt x="2406" y="6110"/>
                </a:lnTo>
                <a:lnTo>
                  <a:pt x="2297" y="6069"/>
                </a:lnTo>
                <a:lnTo>
                  <a:pt x="2192" y="6016"/>
                </a:lnTo>
                <a:lnTo>
                  <a:pt x="2089" y="5958"/>
                </a:lnTo>
                <a:lnTo>
                  <a:pt x="645" y="5023"/>
                </a:lnTo>
                <a:lnTo>
                  <a:pt x="548" y="4956"/>
                </a:lnTo>
                <a:lnTo>
                  <a:pt x="458" y="4879"/>
                </a:lnTo>
                <a:lnTo>
                  <a:pt x="375" y="4796"/>
                </a:lnTo>
                <a:lnTo>
                  <a:pt x="298" y="4708"/>
                </a:lnTo>
                <a:lnTo>
                  <a:pt x="231" y="4614"/>
                </a:lnTo>
                <a:lnTo>
                  <a:pt x="171" y="4515"/>
                </a:lnTo>
                <a:lnTo>
                  <a:pt x="120" y="4410"/>
                </a:lnTo>
                <a:lnTo>
                  <a:pt x="77" y="4303"/>
                </a:lnTo>
                <a:lnTo>
                  <a:pt x="43" y="4190"/>
                </a:lnTo>
                <a:lnTo>
                  <a:pt x="19" y="4076"/>
                </a:lnTo>
                <a:lnTo>
                  <a:pt x="4" y="3960"/>
                </a:lnTo>
                <a:lnTo>
                  <a:pt x="0" y="3839"/>
                </a:lnTo>
                <a:lnTo>
                  <a:pt x="0" y="2344"/>
                </a:lnTo>
                <a:lnTo>
                  <a:pt x="4" y="2224"/>
                </a:lnTo>
                <a:lnTo>
                  <a:pt x="19" y="2108"/>
                </a:lnTo>
                <a:lnTo>
                  <a:pt x="43" y="1993"/>
                </a:lnTo>
                <a:lnTo>
                  <a:pt x="77" y="1882"/>
                </a:lnTo>
                <a:lnTo>
                  <a:pt x="120" y="1774"/>
                </a:lnTo>
                <a:lnTo>
                  <a:pt x="171" y="1668"/>
                </a:lnTo>
                <a:lnTo>
                  <a:pt x="231" y="1569"/>
                </a:lnTo>
                <a:lnTo>
                  <a:pt x="298" y="1475"/>
                </a:lnTo>
                <a:lnTo>
                  <a:pt x="375" y="1387"/>
                </a:lnTo>
                <a:lnTo>
                  <a:pt x="458" y="1304"/>
                </a:lnTo>
                <a:lnTo>
                  <a:pt x="548" y="1228"/>
                </a:lnTo>
                <a:lnTo>
                  <a:pt x="645" y="1160"/>
                </a:lnTo>
                <a:lnTo>
                  <a:pt x="2089" y="227"/>
                </a:lnTo>
                <a:lnTo>
                  <a:pt x="2192" y="167"/>
                </a:lnTo>
                <a:lnTo>
                  <a:pt x="2297" y="117"/>
                </a:lnTo>
                <a:lnTo>
                  <a:pt x="2406" y="74"/>
                </a:lnTo>
                <a:lnTo>
                  <a:pt x="2517" y="42"/>
                </a:lnTo>
                <a:lnTo>
                  <a:pt x="2629" y="19"/>
                </a:lnTo>
                <a:lnTo>
                  <a:pt x="2742" y="6"/>
                </a:lnTo>
                <a:lnTo>
                  <a:pt x="2856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0">
            <a:solidFill>
              <a:schemeClr val="bg1">
                <a:lumMod val="7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100">
                <a:solidFill>
                  <a:prstClr val="white"/>
                </a:solidFill>
              </a:rPr>
              <a:t>Jin</a:t>
            </a:r>
            <a:endParaRPr lang="ko-KR" altLang="en-US" sz="1100">
              <a:solidFill>
                <a:prstClr val="white"/>
              </a:solidFill>
            </a:endParaRPr>
          </a:p>
        </p:txBody>
      </p:sp>
      <p:sp>
        <p:nvSpPr>
          <p:cNvPr id="64" name="Freeform 6"/>
          <p:cNvSpPr>
            <a:spLocks/>
          </p:cNvSpPr>
          <p:nvPr/>
        </p:nvSpPr>
        <p:spPr bwMode="auto">
          <a:xfrm>
            <a:off x="2774762" y="2826258"/>
            <a:ext cx="614969" cy="665338"/>
          </a:xfrm>
          <a:custGeom>
            <a:avLst/>
            <a:gdLst>
              <a:gd name="T0" fmla="*/ 2971 w 5715"/>
              <a:gd name="T1" fmla="*/ 6 h 6183"/>
              <a:gd name="T2" fmla="*/ 3198 w 5715"/>
              <a:gd name="T3" fmla="*/ 42 h 6183"/>
              <a:gd name="T4" fmla="*/ 3417 w 5715"/>
              <a:gd name="T5" fmla="*/ 117 h 6183"/>
              <a:gd name="T6" fmla="*/ 3625 w 5715"/>
              <a:gd name="T7" fmla="*/ 227 h 6183"/>
              <a:gd name="T8" fmla="*/ 5167 w 5715"/>
              <a:gd name="T9" fmla="*/ 1228 h 6183"/>
              <a:gd name="T10" fmla="*/ 5340 w 5715"/>
              <a:gd name="T11" fmla="*/ 1387 h 6183"/>
              <a:gd name="T12" fmla="*/ 5484 w 5715"/>
              <a:gd name="T13" fmla="*/ 1569 h 6183"/>
              <a:gd name="T14" fmla="*/ 5595 w 5715"/>
              <a:gd name="T15" fmla="*/ 1774 h 6183"/>
              <a:gd name="T16" fmla="*/ 5671 w 5715"/>
              <a:gd name="T17" fmla="*/ 1993 h 6183"/>
              <a:gd name="T18" fmla="*/ 5711 w 5715"/>
              <a:gd name="T19" fmla="*/ 2224 h 6183"/>
              <a:gd name="T20" fmla="*/ 5715 w 5715"/>
              <a:gd name="T21" fmla="*/ 3839 h 6183"/>
              <a:gd name="T22" fmla="*/ 5696 w 5715"/>
              <a:gd name="T23" fmla="*/ 4076 h 6183"/>
              <a:gd name="T24" fmla="*/ 5638 w 5715"/>
              <a:gd name="T25" fmla="*/ 4303 h 6183"/>
              <a:gd name="T26" fmla="*/ 5544 w 5715"/>
              <a:gd name="T27" fmla="*/ 4515 h 6183"/>
              <a:gd name="T28" fmla="*/ 5416 w 5715"/>
              <a:gd name="T29" fmla="*/ 4708 h 6183"/>
              <a:gd name="T30" fmla="*/ 5257 w 5715"/>
              <a:gd name="T31" fmla="*/ 4879 h 6183"/>
              <a:gd name="T32" fmla="*/ 5069 w 5715"/>
              <a:gd name="T33" fmla="*/ 5023 h 6183"/>
              <a:gd name="T34" fmla="*/ 3522 w 5715"/>
              <a:gd name="T35" fmla="*/ 6016 h 6183"/>
              <a:gd name="T36" fmla="*/ 3308 w 5715"/>
              <a:gd name="T37" fmla="*/ 6110 h 6183"/>
              <a:gd name="T38" fmla="*/ 3085 w 5715"/>
              <a:gd name="T39" fmla="*/ 6164 h 6183"/>
              <a:gd name="T40" fmla="*/ 2856 w 5715"/>
              <a:gd name="T41" fmla="*/ 6183 h 6183"/>
              <a:gd name="T42" fmla="*/ 2629 w 5715"/>
              <a:gd name="T43" fmla="*/ 6164 h 6183"/>
              <a:gd name="T44" fmla="*/ 2406 w 5715"/>
              <a:gd name="T45" fmla="*/ 6110 h 6183"/>
              <a:gd name="T46" fmla="*/ 2192 w 5715"/>
              <a:gd name="T47" fmla="*/ 6016 h 6183"/>
              <a:gd name="T48" fmla="*/ 645 w 5715"/>
              <a:gd name="T49" fmla="*/ 5023 h 6183"/>
              <a:gd name="T50" fmla="*/ 458 w 5715"/>
              <a:gd name="T51" fmla="*/ 4879 h 6183"/>
              <a:gd name="T52" fmla="*/ 298 w 5715"/>
              <a:gd name="T53" fmla="*/ 4708 h 6183"/>
              <a:gd name="T54" fmla="*/ 171 w 5715"/>
              <a:gd name="T55" fmla="*/ 4515 h 6183"/>
              <a:gd name="T56" fmla="*/ 77 w 5715"/>
              <a:gd name="T57" fmla="*/ 4303 h 6183"/>
              <a:gd name="T58" fmla="*/ 19 w 5715"/>
              <a:gd name="T59" fmla="*/ 4076 h 6183"/>
              <a:gd name="T60" fmla="*/ 0 w 5715"/>
              <a:gd name="T61" fmla="*/ 3839 h 6183"/>
              <a:gd name="T62" fmla="*/ 4 w 5715"/>
              <a:gd name="T63" fmla="*/ 2224 h 6183"/>
              <a:gd name="T64" fmla="*/ 43 w 5715"/>
              <a:gd name="T65" fmla="*/ 1993 h 6183"/>
              <a:gd name="T66" fmla="*/ 120 w 5715"/>
              <a:gd name="T67" fmla="*/ 1774 h 6183"/>
              <a:gd name="T68" fmla="*/ 231 w 5715"/>
              <a:gd name="T69" fmla="*/ 1569 h 6183"/>
              <a:gd name="T70" fmla="*/ 375 w 5715"/>
              <a:gd name="T71" fmla="*/ 1387 h 6183"/>
              <a:gd name="T72" fmla="*/ 548 w 5715"/>
              <a:gd name="T73" fmla="*/ 1228 h 6183"/>
              <a:gd name="T74" fmla="*/ 2089 w 5715"/>
              <a:gd name="T75" fmla="*/ 227 h 6183"/>
              <a:gd name="T76" fmla="*/ 2297 w 5715"/>
              <a:gd name="T77" fmla="*/ 117 h 6183"/>
              <a:gd name="T78" fmla="*/ 2517 w 5715"/>
              <a:gd name="T79" fmla="*/ 42 h 6183"/>
              <a:gd name="T80" fmla="*/ 2742 w 5715"/>
              <a:gd name="T81" fmla="*/ 6 h 6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5715" h="6183">
                <a:moveTo>
                  <a:pt x="2856" y="0"/>
                </a:moveTo>
                <a:lnTo>
                  <a:pt x="2971" y="6"/>
                </a:lnTo>
                <a:lnTo>
                  <a:pt x="3085" y="19"/>
                </a:lnTo>
                <a:lnTo>
                  <a:pt x="3198" y="42"/>
                </a:lnTo>
                <a:lnTo>
                  <a:pt x="3308" y="74"/>
                </a:lnTo>
                <a:lnTo>
                  <a:pt x="3417" y="117"/>
                </a:lnTo>
                <a:lnTo>
                  <a:pt x="3522" y="167"/>
                </a:lnTo>
                <a:lnTo>
                  <a:pt x="3625" y="227"/>
                </a:lnTo>
                <a:lnTo>
                  <a:pt x="5069" y="1160"/>
                </a:lnTo>
                <a:lnTo>
                  <a:pt x="5167" y="1228"/>
                </a:lnTo>
                <a:lnTo>
                  <a:pt x="5257" y="1304"/>
                </a:lnTo>
                <a:lnTo>
                  <a:pt x="5340" y="1387"/>
                </a:lnTo>
                <a:lnTo>
                  <a:pt x="5416" y="1475"/>
                </a:lnTo>
                <a:lnTo>
                  <a:pt x="5484" y="1569"/>
                </a:lnTo>
                <a:lnTo>
                  <a:pt x="5544" y="1668"/>
                </a:lnTo>
                <a:lnTo>
                  <a:pt x="5595" y="1774"/>
                </a:lnTo>
                <a:lnTo>
                  <a:pt x="5638" y="1882"/>
                </a:lnTo>
                <a:lnTo>
                  <a:pt x="5671" y="1993"/>
                </a:lnTo>
                <a:lnTo>
                  <a:pt x="5696" y="2108"/>
                </a:lnTo>
                <a:lnTo>
                  <a:pt x="5711" y="2224"/>
                </a:lnTo>
                <a:lnTo>
                  <a:pt x="5715" y="2344"/>
                </a:lnTo>
                <a:lnTo>
                  <a:pt x="5715" y="3839"/>
                </a:lnTo>
                <a:lnTo>
                  <a:pt x="5711" y="3960"/>
                </a:lnTo>
                <a:lnTo>
                  <a:pt x="5696" y="4076"/>
                </a:lnTo>
                <a:lnTo>
                  <a:pt x="5671" y="4190"/>
                </a:lnTo>
                <a:lnTo>
                  <a:pt x="5638" y="4303"/>
                </a:lnTo>
                <a:lnTo>
                  <a:pt x="5595" y="4410"/>
                </a:lnTo>
                <a:lnTo>
                  <a:pt x="5544" y="4515"/>
                </a:lnTo>
                <a:lnTo>
                  <a:pt x="5484" y="4614"/>
                </a:lnTo>
                <a:lnTo>
                  <a:pt x="5416" y="4708"/>
                </a:lnTo>
                <a:lnTo>
                  <a:pt x="5340" y="4796"/>
                </a:lnTo>
                <a:lnTo>
                  <a:pt x="5257" y="4879"/>
                </a:lnTo>
                <a:lnTo>
                  <a:pt x="5167" y="4956"/>
                </a:lnTo>
                <a:lnTo>
                  <a:pt x="5069" y="5023"/>
                </a:lnTo>
                <a:lnTo>
                  <a:pt x="3625" y="5958"/>
                </a:lnTo>
                <a:lnTo>
                  <a:pt x="3522" y="6016"/>
                </a:lnTo>
                <a:lnTo>
                  <a:pt x="3417" y="6069"/>
                </a:lnTo>
                <a:lnTo>
                  <a:pt x="3308" y="6110"/>
                </a:lnTo>
                <a:lnTo>
                  <a:pt x="3198" y="6142"/>
                </a:lnTo>
                <a:lnTo>
                  <a:pt x="3085" y="6164"/>
                </a:lnTo>
                <a:lnTo>
                  <a:pt x="2971" y="6179"/>
                </a:lnTo>
                <a:lnTo>
                  <a:pt x="2856" y="6183"/>
                </a:lnTo>
                <a:lnTo>
                  <a:pt x="2742" y="6179"/>
                </a:lnTo>
                <a:lnTo>
                  <a:pt x="2629" y="6164"/>
                </a:lnTo>
                <a:lnTo>
                  <a:pt x="2517" y="6142"/>
                </a:lnTo>
                <a:lnTo>
                  <a:pt x="2406" y="6110"/>
                </a:lnTo>
                <a:lnTo>
                  <a:pt x="2297" y="6069"/>
                </a:lnTo>
                <a:lnTo>
                  <a:pt x="2192" y="6016"/>
                </a:lnTo>
                <a:lnTo>
                  <a:pt x="2089" y="5958"/>
                </a:lnTo>
                <a:lnTo>
                  <a:pt x="645" y="5023"/>
                </a:lnTo>
                <a:lnTo>
                  <a:pt x="548" y="4956"/>
                </a:lnTo>
                <a:lnTo>
                  <a:pt x="458" y="4879"/>
                </a:lnTo>
                <a:lnTo>
                  <a:pt x="375" y="4796"/>
                </a:lnTo>
                <a:lnTo>
                  <a:pt x="298" y="4708"/>
                </a:lnTo>
                <a:lnTo>
                  <a:pt x="231" y="4614"/>
                </a:lnTo>
                <a:lnTo>
                  <a:pt x="171" y="4515"/>
                </a:lnTo>
                <a:lnTo>
                  <a:pt x="120" y="4410"/>
                </a:lnTo>
                <a:lnTo>
                  <a:pt x="77" y="4303"/>
                </a:lnTo>
                <a:lnTo>
                  <a:pt x="43" y="4190"/>
                </a:lnTo>
                <a:lnTo>
                  <a:pt x="19" y="4076"/>
                </a:lnTo>
                <a:lnTo>
                  <a:pt x="4" y="3960"/>
                </a:lnTo>
                <a:lnTo>
                  <a:pt x="0" y="3839"/>
                </a:lnTo>
                <a:lnTo>
                  <a:pt x="0" y="2344"/>
                </a:lnTo>
                <a:lnTo>
                  <a:pt x="4" y="2224"/>
                </a:lnTo>
                <a:lnTo>
                  <a:pt x="19" y="2108"/>
                </a:lnTo>
                <a:lnTo>
                  <a:pt x="43" y="1993"/>
                </a:lnTo>
                <a:lnTo>
                  <a:pt x="77" y="1882"/>
                </a:lnTo>
                <a:lnTo>
                  <a:pt x="120" y="1774"/>
                </a:lnTo>
                <a:lnTo>
                  <a:pt x="171" y="1668"/>
                </a:lnTo>
                <a:lnTo>
                  <a:pt x="231" y="1569"/>
                </a:lnTo>
                <a:lnTo>
                  <a:pt x="298" y="1475"/>
                </a:lnTo>
                <a:lnTo>
                  <a:pt x="375" y="1387"/>
                </a:lnTo>
                <a:lnTo>
                  <a:pt x="458" y="1304"/>
                </a:lnTo>
                <a:lnTo>
                  <a:pt x="548" y="1228"/>
                </a:lnTo>
                <a:lnTo>
                  <a:pt x="645" y="1160"/>
                </a:lnTo>
                <a:lnTo>
                  <a:pt x="2089" y="227"/>
                </a:lnTo>
                <a:lnTo>
                  <a:pt x="2192" y="167"/>
                </a:lnTo>
                <a:lnTo>
                  <a:pt x="2297" y="117"/>
                </a:lnTo>
                <a:lnTo>
                  <a:pt x="2406" y="74"/>
                </a:lnTo>
                <a:lnTo>
                  <a:pt x="2517" y="42"/>
                </a:lnTo>
                <a:lnTo>
                  <a:pt x="2629" y="19"/>
                </a:lnTo>
                <a:lnTo>
                  <a:pt x="2742" y="6"/>
                </a:lnTo>
                <a:lnTo>
                  <a:pt x="2856" y="0"/>
                </a:lnTo>
                <a:close/>
              </a:path>
            </a:pathLst>
          </a:custGeom>
          <a:solidFill>
            <a:srgbClr val="93D6FD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100" b="1" dirty="0">
                <a:solidFill>
                  <a:prstClr val="white"/>
                </a:solidFill>
              </a:rPr>
              <a:t>KIM</a:t>
            </a:r>
            <a:endParaRPr lang="ko-KR" altLang="en-US" sz="1100" b="1" dirty="0">
              <a:solidFill>
                <a:prstClr val="white"/>
              </a:solidFill>
            </a:endParaRPr>
          </a:p>
        </p:txBody>
      </p:sp>
      <p:sp>
        <p:nvSpPr>
          <p:cNvPr id="65" name="Freeform 6"/>
          <p:cNvSpPr>
            <a:spLocks/>
          </p:cNvSpPr>
          <p:nvPr/>
        </p:nvSpPr>
        <p:spPr bwMode="auto">
          <a:xfrm>
            <a:off x="5490368" y="2826258"/>
            <a:ext cx="614969" cy="665338"/>
          </a:xfrm>
          <a:custGeom>
            <a:avLst/>
            <a:gdLst>
              <a:gd name="T0" fmla="*/ 2971 w 5715"/>
              <a:gd name="T1" fmla="*/ 6 h 6183"/>
              <a:gd name="T2" fmla="*/ 3198 w 5715"/>
              <a:gd name="T3" fmla="*/ 42 h 6183"/>
              <a:gd name="T4" fmla="*/ 3417 w 5715"/>
              <a:gd name="T5" fmla="*/ 117 h 6183"/>
              <a:gd name="T6" fmla="*/ 3625 w 5715"/>
              <a:gd name="T7" fmla="*/ 227 h 6183"/>
              <a:gd name="T8" fmla="*/ 5167 w 5715"/>
              <a:gd name="T9" fmla="*/ 1228 h 6183"/>
              <a:gd name="T10" fmla="*/ 5340 w 5715"/>
              <a:gd name="T11" fmla="*/ 1387 h 6183"/>
              <a:gd name="T12" fmla="*/ 5484 w 5715"/>
              <a:gd name="T13" fmla="*/ 1569 h 6183"/>
              <a:gd name="T14" fmla="*/ 5595 w 5715"/>
              <a:gd name="T15" fmla="*/ 1774 h 6183"/>
              <a:gd name="T16" fmla="*/ 5671 w 5715"/>
              <a:gd name="T17" fmla="*/ 1993 h 6183"/>
              <a:gd name="T18" fmla="*/ 5711 w 5715"/>
              <a:gd name="T19" fmla="*/ 2224 h 6183"/>
              <a:gd name="T20" fmla="*/ 5715 w 5715"/>
              <a:gd name="T21" fmla="*/ 3839 h 6183"/>
              <a:gd name="T22" fmla="*/ 5696 w 5715"/>
              <a:gd name="T23" fmla="*/ 4076 h 6183"/>
              <a:gd name="T24" fmla="*/ 5638 w 5715"/>
              <a:gd name="T25" fmla="*/ 4303 h 6183"/>
              <a:gd name="T26" fmla="*/ 5544 w 5715"/>
              <a:gd name="T27" fmla="*/ 4515 h 6183"/>
              <a:gd name="T28" fmla="*/ 5416 w 5715"/>
              <a:gd name="T29" fmla="*/ 4708 h 6183"/>
              <a:gd name="T30" fmla="*/ 5257 w 5715"/>
              <a:gd name="T31" fmla="*/ 4879 h 6183"/>
              <a:gd name="T32" fmla="*/ 5069 w 5715"/>
              <a:gd name="T33" fmla="*/ 5023 h 6183"/>
              <a:gd name="T34" fmla="*/ 3522 w 5715"/>
              <a:gd name="T35" fmla="*/ 6016 h 6183"/>
              <a:gd name="T36" fmla="*/ 3308 w 5715"/>
              <a:gd name="T37" fmla="*/ 6110 h 6183"/>
              <a:gd name="T38" fmla="*/ 3085 w 5715"/>
              <a:gd name="T39" fmla="*/ 6164 h 6183"/>
              <a:gd name="T40" fmla="*/ 2856 w 5715"/>
              <a:gd name="T41" fmla="*/ 6183 h 6183"/>
              <a:gd name="T42" fmla="*/ 2629 w 5715"/>
              <a:gd name="T43" fmla="*/ 6164 h 6183"/>
              <a:gd name="T44" fmla="*/ 2406 w 5715"/>
              <a:gd name="T45" fmla="*/ 6110 h 6183"/>
              <a:gd name="T46" fmla="*/ 2192 w 5715"/>
              <a:gd name="T47" fmla="*/ 6016 h 6183"/>
              <a:gd name="T48" fmla="*/ 645 w 5715"/>
              <a:gd name="T49" fmla="*/ 5023 h 6183"/>
              <a:gd name="T50" fmla="*/ 458 w 5715"/>
              <a:gd name="T51" fmla="*/ 4879 h 6183"/>
              <a:gd name="T52" fmla="*/ 298 w 5715"/>
              <a:gd name="T53" fmla="*/ 4708 h 6183"/>
              <a:gd name="T54" fmla="*/ 171 w 5715"/>
              <a:gd name="T55" fmla="*/ 4515 h 6183"/>
              <a:gd name="T56" fmla="*/ 77 w 5715"/>
              <a:gd name="T57" fmla="*/ 4303 h 6183"/>
              <a:gd name="T58" fmla="*/ 19 w 5715"/>
              <a:gd name="T59" fmla="*/ 4076 h 6183"/>
              <a:gd name="T60" fmla="*/ 0 w 5715"/>
              <a:gd name="T61" fmla="*/ 3839 h 6183"/>
              <a:gd name="T62" fmla="*/ 4 w 5715"/>
              <a:gd name="T63" fmla="*/ 2224 h 6183"/>
              <a:gd name="T64" fmla="*/ 43 w 5715"/>
              <a:gd name="T65" fmla="*/ 1993 h 6183"/>
              <a:gd name="T66" fmla="*/ 120 w 5715"/>
              <a:gd name="T67" fmla="*/ 1774 h 6183"/>
              <a:gd name="T68" fmla="*/ 231 w 5715"/>
              <a:gd name="T69" fmla="*/ 1569 h 6183"/>
              <a:gd name="T70" fmla="*/ 375 w 5715"/>
              <a:gd name="T71" fmla="*/ 1387 h 6183"/>
              <a:gd name="T72" fmla="*/ 548 w 5715"/>
              <a:gd name="T73" fmla="*/ 1228 h 6183"/>
              <a:gd name="T74" fmla="*/ 2089 w 5715"/>
              <a:gd name="T75" fmla="*/ 227 h 6183"/>
              <a:gd name="T76" fmla="*/ 2297 w 5715"/>
              <a:gd name="T77" fmla="*/ 117 h 6183"/>
              <a:gd name="T78" fmla="*/ 2517 w 5715"/>
              <a:gd name="T79" fmla="*/ 42 h 6183"/>
              <a:gd name="T80" fmla="*/ 2742 w 5715"/>
              <a:gd name="T81" fmla="*/ 6 h 6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5715" h="6183">
                <a:moveTo>
                  <a:pt x="2856" y="0"/>
                </a:moveTo>
                <a:lnTo>
                  <a:pt x="2971" y="6"/>
                </a:lnTo>
                <a:lnTo>
                  <a:pt x="3085" y="19"/>
                </a:lnTo>
                <a:lnTo>
                  <a:pt x="3198" y="42"/>
                </a:lnTo>
                <a:lnTo>
                  <a:pt x="3308" y="74"/>
                </a:lnTo>
                <a:lnTo>
                  <a:pt x="3417" y="117"/>
                </a:lnTo>
                <a:lnTo>
                  <a:pt x="3522" y="167"/>
                </a:lnTo>
                <a:lnTo>
                  <a:pt x="3625" y="227"/>
                </a:lnTo>
                <a:lnTo>
                  <a:pt x="5069" y="1160"/>
                </a:lnTo>
                <a:lnTo>
                  <a:pt x="5167" y="1228"/>
                </a:lnTo>
                <a:lnTo>
                  <a:pt x="5257" y="1304"/>
                </a:lnTo>
                <a:lnTo>
                  <a:pt x="5340" y="1387"/>
                </a:lnTo>
                <a:lnTo>
                  <a:pt x="5416" y="1475"/>
                </a:lnTo>
                <a:lnTo>
                  <a:pt x="5484" y="1569"/>
                </a:lnTo>
                <a:lnTo>
                  <a:pt x="5544" y="1668"/>
                </a:lnTo>
                <a:lnTo>
                  <a:pt x="5595" y="1774"/>
                </a:lnTo>
                <a:lnTo>
                  <a:pt x="5638" y="1882"/>
                </a:lnTo>
                <a:lnTo>
                  <a:pt x="5671" y="1993"/>
                </a:lnTo>
                <a:lnTo>
                  <a:pt x="5696" y="2108"/>
                </a:lnTo>
                <a:lnTo>
                  <a:pt x="5711" y="2224"/>
                </a:lnTo>
                <a:lnTo>
                  <a:pt x="5715" y="2344"/>
                </a:lnTo>
                <a:lnTo>
                  <a:pt x="5715" y="3839"/>
                </a:lnTo>
                <a:lnTo>
                  <a:pt x="5711" y="3960"/>
                </a:lnTo>
                <a:lnTo>
                  <a:pt x="5696" y="4076"/>
                </a:lnTo>
                <a:lnTo>
                  <a:pt x="5671" y="4190"/>
                </a:lnTo>
                <a:lnTo>
                  <a:pt x="5638" y="4303"/>
                </a:lnTo>
                <a:lnTo>
                  <a:pt x="5595" y="4410"/>
                </a:lnTo>
                <a:lnTo>
                  <a:pt x="5544" y="4515"/>
                </a:lnTo>
                <a:lnTo>
                  <a:pt x="5484" y="4614"/>
                </a:lnTo>
                <a:lnTo>
                  <a:pt x="5416" y="4708"/>
                </a:lnTo>
                <a:lnTo>
                  <a:pt x="5340" y="4796"/>
                </a:lnTo>
                <a:lnTo>
                  <a:pt x="5257" y="4879"/>
                </a:lnTo>
                <a:lnTo>
                  <a:pt x="5167" y="4956"/>
                </a:lnTo>
                <a:lnTo>
                  <a:pt x="5069" y="5023"/>
                </a:lnTo>
                <a:lnTo>
                  <a:pt x="3625" y="5958"/>
                </a:lnTo>
                <a:lnTo>
                  <a:pt x="3522" y="6016"/>
                </a:lnTo>
                <a:lnTo>
                  <a:pt x="3417" y="6069"/>
                </a:lnTo>
                <a:lnTo>
                  <a:pt x="3308" y="6110"/>
                </a:lnTo>
                <a:lnTo>
                  <a:pt x="3198" y="6142"/>
                </a:lnTo>
                <a:lnTo>
                  <a:pt x="3085" y="6164"/>
                </a:lnTo>
                <a:lnTo>
                  <a:pt x="2971" y="6179"/>
                </a:lnTo>
                <a:lnTo>
                  <a:pt x="2856" y="6183"/>
                </a:lnTo>
                <a:lnTo>
                  <a:pt x="2742" y="6179"/>
                </a:lnTo>
                <a:lnTo>
                  <a:pt x="2629" y="6164"/>
                </a:lnTo>
                <a:lnTo>
                  <a:pt x="2517" y="6142"/>
                </a:lnTo>
                <a:lnTo>
                  <a:pt x="2406" y="6110"/>
                </a:lnTo>
                <a:lnTo>
                  <a:pt x="2297" y="6069"/>
                </a:lnTo>
                <a:lnTo>
                  <a:pt x="2192" y="6016"/>
                </a:lnTo>
                <a:lnTo>
                  <a:pt x="2089" y="5958"/>
                </a:lnTo>
                <a:lnTo>
                  <a:pt x="645" y="5023"/>
                </a:lnTo>
                <a:lnTo>
                  <a:pt x="548" y="4956"/>
                </a:lnTo>
                <a:lnTo>
                  <a:pt x="458" y="4879"/>
                </a:lnTo>
                <a:lnTo>
                  <a:pt x="375" y="4796"/>
                </a:lnTo>
                <a:lnTo>
                  <a:pt x="298" y="4708"/>
                </a:lnTo>
                <a:lnTo>
                  <a:pt x="231" y="4614"/>
                </a:lnTo>
                <a:lnTo>
                  <a:pt x="171" y="4515"/>
                </a:lnTo>
                <a:lnTo>
                  <a:pt x="120" y="4410"/>
                </a:lnTo>
                <a:lnTo>
                  <a:pt x="77" y="4303"/>
                </a:lnTo>
                <a:lnTo>
                  <a:pt x="43" y="4190"/>
                </a:lnTo>
                <a:lnTo>
                  <a:pt x="19" y="4076"/>
                </a:lnTo>
                <a:lnTo>
                  <a:pt x="4" y="3960"/>
                </a:lnTo>
                <a:lnTo>
                  <a:pt x="0" y="3839"/>
                </a:lnTo>
                <a:lnTo>
                  <a:pt x="0" y="2344"/>
                </a:lnTo>
                <a:lnTo>
                  <a:pt x="4" y="2224"/>
                </a:lnTo>
                <a:lnTo>
                  <a:pt x="19" y="2108"/>
                </a:lnTo>
                <a:lnTo>
                  <a:pt x="43" y="1993"/>
                </a:lnTo>
                <a:lnTo>
                  <a:pt x="77" y="1882"/>
                </a:lnTo>
                <a:lnTo>
                  <a:pt x="120" y="1774"/>
                </a:lnTo>
                <a:lnTo>
                  <a:pt x="171" y="1668"/>
                </a:lnTo>
                <a:lnTo>
                  <a:pt x="231" y="1569"/>
                </a:lnTo>
                <a:lnTo>
                  <a:pt x="298" y="1475"/>
                </a:lnTo>
                <a:lnTo>
                  <a:pt x="375" y="1387"/>
                </a:lnTo>
                <a:lnTo>
                  <a:pt x="458" y="1304"/>
                </a:lnTo>
                <a:lnTo>
                  <a:pt x="548" y="1228"/>
                </a:lnTo>
                <a:lnTo>
                  <a:pt x="645" y="1160"/>
                </a:lnTo>
                <a:lnTo>
                  <a:pt x="2089" y="227"/>
                </a:lnTo>
                <a:lnTo>
                  <a:pt x="2192" y="167"/>
                </a:lnTo>
                <a:lnTo>
                  <a:pt x="2297" y="117"/>
                </a:lnTo>
                <a:lnTo>
                  <a:pt x="2406" y="74"/>
                </a:lnTo>
                <a:lnTo>
                  <a:pt x="2517" y="42"/>
                </a:lnTo>
                <a:lnTo>
                  <a:pt x="2629" y="19"/>
                </a:lnTo>
                <a:lnTo>
                  <a:pt x="2742" y="6"/>
                </a:lnTo>
                <a:lnTo>
                  <a:pt x="2856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0">
            <a:solidFill>
              <a:schemeClr val="bg1">
                <a:lumMod val="7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100" dirty="0" err="1">
                <a:solidFill>
                  <a:prstClr val="white"/>
                </a:solidFill>
              </a:rPr>
              <a:t>Seok</a:t>
            </a:r>
            <a:endParaRPr lang="ko-KR" altLang="en-US" sz="1100" dirty="0">
              <a:solidFill>
                <a:prstClr val="white"/>
              </a:solidFill>
            </a:endParaRPr>
          </a:p>
        </p:txBody>
      </p:sp>
      <p:sp>
        <p:nvSpPr>
          <p:cNvPr id="66" name="오른쪽 대괄호 65"/>
          <p:cNvSpPr/>
          <p:nvPr/>
        </p:nvSpPr>
        <p:spPr>
          <a:xfrm rot="16200000">
            <a:off x="4195906" y="1215981"/>
            <a:ext cx="511725" cy="2721537"/>
          </a:xfrm>
          <a:prstGeom prst="rightBracket">
            <a:avLst>
              <a:gd name="adj" fmla="val 51019"/>
            </a:avLst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10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7" name="Freeform 6"/>
          <p:cNvSpPr>
            <a:spLocks/>
          </p:cNvSpPr>
          <p:nvPr/>
        </p:nvSpPr>
        <p:spPr bwMode="auto">
          <a:xfrm>
            <a:off x="4166642" y="1911413"/>
            <a:ext cx="614969" cy="665338"/>
          </a:xfrm>
          <a:custGeom>
            <a:avLst/>
            <a:gdLst>
              <a:gd name="T0" fmla="*/ 2971 w 5715"/>
              <a:gd name="T1" fmla="*/ 6 h 6183"/>
              <a:gd name="T2" fmla="*/ 3198 w 5715"/>
              <a:gd name="T3" fmla="*/ 42 h 6183"/>
              <a:gd name="T4" fmla="*/ 3417 w 5715"/>
              <a:gd name="T5" fmla="*/ 117 h 6183"/>
              <a:gd name="T6" fmla="*/ 3625 w 5715"/>
              <a:gd name="T7" fmla="*/ 227 h 6183"/>
              <a:gd name="T8" fmla="*/ 5167 w 5715"/>
              <a:gd name="T9" fmla="*/ 1228 h 6183"/>
              <a:gd name="T10" fmla="*/ 5340 w 5715"/>
              <a:gd name="T11" fmla="*/ 1387 h 6183"/>
              <a:gd name="T12" fmla="*/ 5484 w 5715"/>
              <a:gd name="T13" fmla="*/ 1569 h 6183"/>
              <a:gd name="T14" fmla="*/ 5595 w 5715"/>
              <a:gd name="T15" fmla="*/ 1774 h 6183"/>
              <a:gd name="T16" fmla="*/ 5671 w 5715"/>
              <a:gd name="T17" fmla="*/ 1993 h 6183"/>
              <a:gd name="T18" fmla="*/ 5711 w 5715"/>
              <a:gd name="T19" fmla="*/ 2224 h 6183"/>
              <a:gd name="T20" fmla="*/ 5715 w 5715"/>
              <a:gd name="T21" fmla="*/ 3839 h 6183"/>
              <a:gd name="T22" fmla="*/ 5696 w 5715"/>
              <a:gd name="T23" fmla="*/ 4076 h 6183"/>
              <a:gd name="T24" fmla="*/ 5638 w 5715"/>
              <a:gd name="T25" fmla="*/ 4303 h 6183"/>
              <a:gd name="T26" fmla="*/ 5544 w 5715"/>
              <a:gd name="T27" fmla="*/ 4515 h 6183"/>
              <a:gd name="T28" fmla="*/ 5416 w 5715"/>
              <a:gd name="T29" fmla="*/ 4708 h 6183"/>
              <a:gd name="T30" fmla="*/ 5257 w 5715"/>
              <a:gd name="T31" fmla="*/ 4879 h 6183"/>
              <a:gd name="T32" fmla="*/ 5069 w 5715"/>
              <a:gd name="T33" fmla="*/ 5023 h 6183"/>
              <a:gd name="T34" fmla="*/ 3522 w 5715"/>
              <a:gd name="T35" fmla="*/ 6016 h 6183"/>
              <a:gd name="T36" fmla="*/ 3308 w 5715"/>
              <a:gd name="T37" fmla="*/ 6110 h 6183"/>
              <a:gd name="T38" fmla="*/ 3085 w 5715"/>
              <a:gd name="T39" fmla="*/ 6164 h 6183"/>
              <a:gd name="T40" fmla="*/ 2856 w 5715"/>
              <a:gd name="T41" fmla="*/ 6183 h 6183"/>
              <a:gd name="T42" fmla="*/ 2629 w 5715"/>
              <a:gd name="T43" fmla="*/ 6164 h 6183"/>
              <a:gd name="T44" fmla="*/ 2406 w 5715"/>
              <a:gd name="T45" fmla="*/ 6110 h 6183"/>
              <a:gd name="T46" fmla="*/ 2192 w 5715"/>
              <a:gd name="T47" fmla="*/ 6016 h 6183"/>
              <a:gd name="T48" fmla="*/ 645 w 5715"/>
              <a:gd name="T49" fmla="*/ 5023 h 6183"/>
              <a:gd name="T50" fmla="*/ 458 w 5715"/>
              <a:gd name="T51" fmla="*/ 4879 h 6183"/>
              <a:gd name="T52" fmla="*/ 298 w 5715"/>
              <a:gd name="T53" fmla="*/ 4708 h 6183"/>
              <a:gd name="T54" fmla="*/ 171 w 5715"/>
              <a:gd name="T55" fmla="*/ 4515 h 6183"/>
              <a:gd name="T56" fmla="*/ 77 w 5715"/>
              <a:gd name="T57" fmla="*/ 4303 h 6183"/>
              <a:gd name="T58" fmla="*/ 19 w 5715"/>
              <a:gd name="T59" fmla="*/ 4076 h 6183"/>
              <a:gd name="T60" fmla="*/ 0 w 5715"/>
              <a:gd name="T61" fmla="*/ 3839 h 6183"/>
              <a:gd name="T62" fmla="*/ 4 w 5715"/>
              <a:gd name="T63" fmla="*/ 2224 h 6183"/>
              <a:gd name="T64" fmla="*/ 43 w 5715"/>
              <a:gd name="T65" fmla="*/ 1993 h 6183"/>
              <a:gd name="T66" fmla="*/ 120 w 5715"/>
              <a:gd name="T67" fmla="*/ 1774 h 6183"/>
              <a:gd name="T68" fmla="*/ 231 w 5715"/>
              <a:gd name="T69" fmla="*/ 1569 h 6183"/>
              <a:gd name="T70" fmla="*/ 375 w 5715"/>
              <a:gd name="T71" fmla="*/ 1387 h 6183"/>
              <a:gd name="T72" fmla="*/ 548 w 5715"/>
              <a:gd name="T73" fmla="*/ 1228 h 6183"/>
              <a:gd name="T74" fmla="*/ 2089 w 5715"/>
              <a:gd name="T75" fmla="*/ 227 h 6183"/>
              <a:gd name="T76" fmla="*/ 2297 w 5715"/>
              <a:gd name="T77" fmla="*/ 117 h 6183"/>
              <a:gd name="T78" fmla="*/ 2517 w 5715"/>
              <a:gd name="T79" fmla="*/ 42 h 6183"/>
              <a:gd name="T80" fmla="*/ 2742 w 5715"/>
              <a:gd name="T81" fmla="*/ 6 h 6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5715" h="6183">
                <a:moveTo>
                  <a:pt x="2856" y="0"/>
                </a:moveTo>
                <a:lnTo>
                  <a:pt x="2971" y="6"/>
                </a:lnTo>
                <a:lnTo>
                  <a:pt x="3085" y="19"/>
                </a:lnTo>
                <a:lnTo>
                  <a:pt x="3198" y="42"/>
                </a:lnTo>
                <a:lnTo>
                  <a:pt x="3308" y="74"/>
                </a:lnTo>
                <a:lnTo>
                  <a:pt x="3417" y="117"/>
                </a:lnTo>
                <a:lnTo>
                  <a:pt x="3522" y="167"/>
                </a:lnTo>
                <a:lnTo>
                  <a:pt x="3625" y="227"/>
                </a:lnTo>
                <a:lnTo>
                  <a:pt x="5069" y="1160"/>
                </a:lnTo>
                <a:lnTo>
                  <a:pt x="5167" y="1228"/>
                </a:lnTo>
                <a:lnTo>
                  <a:pt x="5257" y="1304"/>
                </a:lnTo>
                <a:lnTo>
                  <a:pt x="5340" y="1387"/>
                </a:lnTo>
                <a:lnTo>
                  <a:pt x="5416" y="1475"/>
                </a:lnTo>
                <a:lnTo>
                  <a:pt x="5484" y="1569"/>
                </a:lnTo>
                <a:lnTo>
                  <a:pt x="5544" y="1668"/>
                </a:lnTo>
                <a:lnTo>
                  <a:pt x="5595" y="1774"/>
                </a:lnTo>
                <a:lnTo>
                  <a:pt x="5638" y="1882"/>
                </a:lnTo>
                <a:lnTo>
                  <a:pt x="5671" y="1993"/>
                </a:lnTo>
                <a:lnTo>
                  <a:pt x="5696" y="2108"/>
                </a:lnTo>
                <a:lnTo>
                  <a:pt x="5711" y="2224"/>
                </a:lnTo>
                <a:lnTo>
                  <a:pt x="5715" y="2344"/>
                </a:lnTo>
                <a:lnTo>
                  <a:pt x="5715" y="3839"/>
                </a:lnTo>
                <a:lnTo>
                  <a:pt x="5711" y="3960"/>
                </a:lnTo>
                <a:lnTo>
                  <a:pt x="5696" y="4076"/>
                </a:lnTo>
                <a:lnTo>
                  <a:pt x="5671" y="4190"/>
                </a:lnTo>
                <a:lnTo>
                  <a:pt x="5638" y="4303"/>
                </a:lnTo>
                <a:lnTo>
                  <a:pt x="5595" y="4410"/>
                </a:lnTo>
                <a:lnTo>
                  <a:pt x="5544" y="4515"/>
                </a:lnTo>
                <a:lnTo>
                  <a:pt x="5484" y="4614"/>
                </a:lnTo>
                <a:lnTo>
                  <a:pt x="5416" y="4708"/>
                </a:lnTo>
                <a:lnTo>
                  <a:pt x="5340" y="4796"/>
                </a:lnTo>
                <a:lnTo>
                  <a:pt x="5257" y="4879"/>
                </a:lnTo>
                <a:lnTo>
                  <a:pt x="5167" y="4956"/>
                </a:lnTo>
                <a:lnTo>
                  <a:pt x="5069" y="5023"/>
                </a:lnTo>
                <a:lnTo>
                  <a:pt x="3625" y="5958"/>
                </a:lnTo>
                <a:lnTo>
                  <a:pt x="3522" y="6016"/>
                </a:lnTo>
                <a:lnTo>
                  <a:pt x="3417" y="6069"/>
                </a:lnTo>
                <a:lnTo>
                  <a:pt x="3308" y="6110"/>
                </a:lnTo>
                <a:lnTo>
                  <a:pt x="3198" y="6142"/>
                </a:lnTo>
                <a:lnTo>
                  <a:pt x="3085" y="6164"/>
                </a:lnTo>
                <a:lnTo>
                  <a:pt x="2971" y="6179"/>
                </a:lnTo>
                <a:lnTo>
                  <a:pt x="2856" y="6183"/>
                </a:lnTo>
                <a:lnTo>
                  <a:pt x="2742" y="6179"/>
                </a:lnTo>
                <a:lnTo>
                  <a:pt x="2629" y="6164"/>
                </a:lnTo>
                <a:lnTo>
                  <a:pt x="2517" y="6142"/>
                </a:lnTo>
                <a:lnTo>
                  <a:pt x="2406" y="6110"/>
                </a:lnTo>
                <a:lnTo>
                  <a:pt x="2297" y="6069"/>
                </a:lnTo>
                <a:lnTo>
                  <a:pt x="2192" y="6016"/>
                </a:lnTo>
                <a:lnTo>
                  <a:pt x="2089" y="5958"/>
                </a:lnTo>
                <a:lnTo>
                  <a:pt x="645" y="5023"/>
                </a:lnTo>
                <a:lnTo>
                  <a:pt x="548" y="4956"/>
                </a:lnTo>
                <a:lnTo>
                  <a:pt x="458" y="4879"/>
                </a:lnTo>
                <a:lnTo>
                  <a:pt x="375" y="4796"/>
                </a:lnTo>
                <a:lnTo>
                  <a:pt x="298" y="4708"/>
                </a:lnTo>
                <a:lnTo>
                  <a:pt x="231" y="4614"/>
                </a:lnTo>
                <a:lnTo>
                  <a:pt x="171" y="4515"/>
                </a:lnTo>
                <a:lnTo>
                  <a:pt x="120" y="4410"/>
                </a:lnTo>
                <a:lnTo>
                  <a:pt x="77" y="4303"/>
                </a:lnTo>
                <a:lnTo>
                  <a:pt x="43" y="4190"/>
                </a:lnTo>
                <a:lnTo>
                  <a:pt x="19" y="4076"/>
                </a:lnTo>
                <a:lnTo>
                  <a:pt x="4" y="3960"/>
                </a:lnTo>
                <a:lnTo>
                  <a:pt x="0" y="3839"/>
                </a:lnTo>
                <a:lnTo>
                  <a:pt x="0" y="2344"/>
                </a:lnTo>
                <a:lnTo>
                  <a:pt x="4" y="2224"/>
                </a:lnTo>
                <a:lnTo>
                  <a:pt x="19" y="2108"/>
                </a:lnTo>
                <a:lnTo>
                  <a:pt x="43" y="1993"/>
                </a:lnTo>
                <a:lnTo>
                  <a:pt x="77" y="1882"/>
                </a:lnTo>
                <a:lnTo>
                  <a:pt x="120" y="1774"/>
                </a:lnTo>
                <a:lnTo>
                  <a:pt x="171" y="1668"/>
                </a:lnTo>
                <a:lnTo>
                  <a:pt x="231" y="1569"/>
                </a:lnTo>
                <a:lnTo>
                  <a:pt x="298" y="1475"/>
                </a:lnTo>
                <a:lnTo>
                  <a:pt x="375" y="1387"/>
                </a:lnTo>
                <a:lnTo>
                  <a:pt x="458" y="1304"/>
                </a:lnTo>
                <a:lnTo>
                  <a:pt x="548" y="1228"/>
                </a:lnTo>
                <a:lnTo>
                  <a:pt x="645" y="1160"/>
                </a:lnTo>
                <a:lnTo>
                  <a:pt x="2089" y="227"/>
                </a:lnTo>
                <a:lnTo>
                  <a:pt x="2192" y="167"/>
                </a:lnTo>
                <a:lnTo>
                  <a:pt x="2297" y="117"/>
                </a:lnTo>
                <a:lnTo>
                  <a:pt x="2406" y="74"/>
                </a:lnTo>
                <a:lnTo>
                  <a:pt x="2517" y="42"/>
                </a:lnTo>
                <a:lnTo>
                  <a:pt x="2629" y="19"/>
                </a:lnTo>
                <a:lnTo>
                  <a:pt x="2742" y="6"/>
                </a:lnTo>
                <a:lnTo>
                  <a:pt x="2856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15875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100" b="1">
                <a:solidFill>
                  <a:prstClr val="white"/>
                </a:solidFill>
              </a:rPr>
              <a:t>CHO</a:t>
            </a:r>
            <a:endParaRPr lang="ko-KR" altLang="en-US" sz="1100" b="1">
              <a:solidFill>
                <a:prstClr val="white"/>
              </a:solidFill>
            </a:endParaRPr>
          </a:p>
        </p:txBody>
      </p:sp>
      <p:cxnSp>
        <p:nvCxnSpPr>
          <p:cNvPr id="68" name="직선 연결선 67"/>
          <p:cNvCxnSpPr/>
          <p:nvPr/>
        </p:nvCxnSpPr>
        <p:spPr>
          <a:xfrm>
            <a:off x="7095192" y="2299129"/>
            <a:ext cx="582757" cy="0"/>
          </a:xfrm>
          <a:prstGeom prst="line">
            <a:avLst/>
          </a:prstGeom>
          <a:ln>
            <a:solidFill>
              <a:srgbClr val="687267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직선 연결선 68"/>
          <p:cNvCxnSpPr/>
          <p:nvPr/>
        </p:nvCxnSpPr>
        <p:spPr>
          <a:xfrm>
            <a:off x="7126113" y="3208240"/>
            <a:ext cx="582757" cy="0"/>
          </a:xfrm>
          <a:prstGeom prst="line">
            <a:avLst/>
          </a:prstGeom>
          <a:ln>
            <a:solidFill>
              <a:srgbClr val="687267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직선 연결선 69"/>
          <p:cNvCxnSpPr/>
          <p:nvPr/>
        </p:nvCxnSpPr>
        <p:spPr>
          <a:xfrm>
            <a:off x="7174993" y="4113787"/>
            <a:ext cx="582757" cy="0"/>
          </a:xfrm>
          <a:prstGeom prst="line">
            <a:avLst/>
          </a:prstGeom>
          <a:ln>
            <a:solidFill>
              <a:srgbClr val="687267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직사각형 70"/>
          <p:cNvSpPr/>
          <p:nvPr/>
        </p:nvSpPr>
        <p:spPr>
          <a:xfrm>
            <a:off x="8257924" y="1989156"/>
            <a:ext cx="2267037" cy="761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100" b="1" dirty="0">
                <a:solidFill>
                  <a:srgbClr val="687267"/>
                </a:solidFill>
              </a:rPr>
              <a:t>CONTENTS</a:t>
            </a:r>
          </a:p>
          <a:p>
            <a:pPr algn="ctr">
              <a:lnSpc>
                <a:spcPct val="150000"/>
              </a:lnSpc>
            </a:pPr>
            <a:r>
              <a:rPr lang="en-US" altLang="ko-KR" sz="900" dirty="0">
                <a:solidFill>
                  <a:srgbClr val="687267"/>
                </a:solidFill>
              </a:rPr>
              <a:t>PowerPoint is a computer program created by Microsoft Office. </a:t>
            </a:r>
          </a:p>
        </p:txBody>
      </p:sp>
      <p:sp>
        <p:nvSpPr>
          <p:cNvPr id="72" name="직사각형 71"/>
          <p:cNvSpPr/>
          <p:nvPr/>
        </p:nvSpPr>
        <p:spPr>
          <a:xfrm>
            <a:off x="8257924" y="2894703"/>
            <a:ext cx="2267036" cy="761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100" b="1" dirty="0">
                <a:solidFill>
                  <a:srgbClr val="687267"/>
                </a:solidFill>
              </a:rPr>
              <a:t>CONTENTS</a:t>
            </a:r>
          </a:p>
          <a:p>
            <a:pPr algn="ctr">
              <a:lnSpc>
                <a:spcPct val="150000"/>
              </a:lnSpc>
            </a:pPr>
            <a:r>
              <a:rPr lang="en-US" altLang="ko-KR" sz="900" dirty="0">
                <a:solidFill>
                  <a:srgbClr val="687267"/>
                </a:solidFill>
              </a:rPr>
              <a:t>PowerPoint is a computer program created by Microsoft Office. </a:t>
            </a:r>
          </a:p>
        </p:txBody>
      </p:sp>
      <p:sp>
        <p:nvSpPr>
          <p:cNvPr id="73" name="직사각형 72"/>
          <p:cNvSpPr/>
          <p:nvPr/>
        </p:nvSpPr>
        <p:spPr>
          <a:xfrm>
            <a:off x="8257924" y="3790872"/>
            <a:ext cx="2267036" cy="761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100" b="1" dirty="0">
                <a:solidFill>
                  <a:srgbClr val="687267"/>
                </a:solidFill>
              </a:rPr>
              <a:t>CONTENTS</a:t>
            </a:r>
          </a:p>
          <a:p>
            <a:pPr algn="ctr">
              <a:lnSpc>
                <a:spcPct val="150000"/>
              </a:lnSpc>
            </a:pPr>
            <a:r>
              <a:rPr lang="en-US" altLang="ko-KR" sz="900" dirty="0">
                <a:solidFill>
                  <a:srgbClr val="687267"/>
                </a:solidFill>
              </a:rPr>
              <a:t>PowerPoint is a computer program created by Microsoft Office. </a:t>
            </a:r>
          </a:p>
        </p:txBody>
      </p:sp>
    </p:spTree>
    <p:extLst>
      <p:ext uri="{BB962C8B-B14F-4D97-AF65-F5344CB8AC3E}">
        <p14:creationId xmlns:p14="http://schemas.microsoft.com/office/powerpoint/2010/main" val="4178173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/>
          <p:cNvGrpSpPr/>
          <p:nvPr/>
        </p:nvGrpSpPr>
        <p:grpSpPr>
          <a:xfrm>
            <a:off x="0" y="0"/>
            <a:ext cx="12192000" cy="6556772"/>
            <a:chOff x="0" y="0"/>
            <a:chExt cx="12192000" cy="6556772"/>
          </a:xfrm>
        </p:grpSpPr>
        <p:sp>
          <p:nvSpPr>
            <p:cNvPr id="6" name="직사각형 5">
              <a:extLst>
                <a:ext uri="{FF2B5EF4-FFF2-40B4-BE49-F238E27FC236}">
                  <a16:creationId xmlns:a16="http://schemas.microsoft.com/office/drawing/2014/main" id="{56371E0A-E3C1-43D8-85D9-A1EC2CA8B4D4}"/>
                </a:ext>
              </a:extLst>
            </p:cNvPr>
            <p:cNvSpPr/>
            <p:nvPr/>
          </p:nvSpPr>
          <p:spPr>
            <a:xfrm>
              <a:off x="0" y="0"/>
              <a:ext cx="12192000" cy="1238250"/>
            </a:xfrm>
            <a:prstGeom prst="rect">
              <a:avLst/>
            </a:prstGeom>
            <a:solidFill>
              <a:srgbClr val="00359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cxnSp>
          <p:nvCxnSpPr>
            <p:cNvPr id="4" name="직선 연결선 3">
              <a:extLst>
                <a:ext uri="{FF2B5EF4-FFF2-40B4-BE49-F238E27FC236}">
                  <a16:creationId xmlns:a16="http://schemas.microsoft.com/office/drawing/2014/main" id="{FB9CE167-EE94-4E5B-8400-CBF698EF2F4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41425"/>
              <a:ext cx="12192000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사각형: 둥근 모서리 7">
              <a:extLst>
                <a:ext uri="{FF2B5EF4-FFF2-40B4-BE49-F238E27FC236}">
                  <a16:creationId xmlns:a16="http://schemas.microsoft.com/office/drawing/2014/main" id="{09D6ABF1-6633-4BA8-BAAA-A5C8AD1A22AF}"/>
                </a:ext>
              </a:extLst>
            </p:cNvPr>
            <p:cNvSpPr/>
            <p:nvPr/>
          </p:nvSpPr>
          <p:spPr>
            <a:xfrm>
              <a:off x="292894" y="301228"/>
              <a:ext cx="11606212" cy="6255544"/>
            </a:xfrm>
            <a:prstGeom prst="roundRect">
              <a:avLst>
                <a:gd name="adj" fmla="val 1272"/>
              </a:avLst>
            </a:prstGeom>
            <a:gradFill>
              <a:gsLst>
                <a:gs pos="0">
                  <a:schemeClr val="bg1">
                    <a:alpha val="26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>
              <a:outerShdw blurRad="152400" sx="102000" sy="102000" algn="ctr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31CA73BD-2759-4792-9BAF-6CBAE32498A3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654590" y="75560"/>
              <a:ext cx="132372" cy="140525"/>
              <a:chOff x="4594" y="900"/>
              <a:chExt cx="276" cy="293"/>
            </a:xfrm>
            <a:solidFill>
              <a:schemeClr val="bg1"/>
            </a:solidFill>
          </p:grpSpPr>
          <p:sp>
            <p:nvSpPr>
              <p:cNvPr id="10" name="Freeform 9">
                <a:extLst>
                  <a:ext uri="{FF2B5EF4-FFF2-40B4-BE49-F238E27FC236}">
                    <a16:creationId xmlns:a16="http://schemas.microsoft.com/office/drawing/2014/main" id="{F75D8778-5045-4188-BCC3-04456377DF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94" y="900"/>
                <a:ext cx="102" cy="91"/>
              </a:xfrm>
              <a:custGeom>
                <a:avLst/>
                <a:gdLst>
                  <a:gd name="T0" fmla="*/ 72 w 307"/>
                  <a:gd name="T1" fmla="*/ 263 h 273"/>
                  <a:gd name="T2" fmla="*/ 91 w 307"/>
                  <a:gd name="T3" fmla="*/ 236 h 273"/>
                  <a:gd name="T4" fmla="*/ 139 w 307"/>
                  <a:gd name="T5" fmla="*/ 187 h 273"/>
                  <a:gd name="T6" fmla="*/ 193 w 307"/>
                  <a:gd name="T7" fmla="*/ 148 h 273"/>
                  <a:gd name="T8" fmla="*/ 255 w 307"/>
                  <a:gd name="T9" fmla="*/ 119 h 273"/>
                  <a:gd name="T10" fmla="*/ 290 w 307"/>
                  <a:gd name="T11" fmla="*/ 110 h 273"/>
                  <a:gd name="T12" fmla="*/ 299 w 307"/>
                  <a:gd name="T13" fmla="*/ 106 h 273"/>
                  <a:gd name="T14" fmla="*/ 305 w 307"/>
                  <a:gd name="T15" fmla="*/ 97 h 273"/>
                  <a:gd name="T16" fmla="*/ 307 w 307"/>
                  <a:gd name="T17" fmla="*/ 87 h 273"/>
                  <a:gd name="T18" fmla="*/ 303 w 307"/>
                  <a:gd name="T19" fmla="*/ 77 h 273"/>
                  <a:gd name="T20" fmla="*/ 292 w 307"/>
                  <a:gd name="T21" fmla="*/ 60 h 273"/>
                  <a:gd name="T22" fmla="*/ 263 w 307"/>
                  <a:gd name="T23" fmla="*/ 33 h 273"/>
                  <a:gd name="T24" fmla="*/ 227 w 307"/>
                  <a:gd name="T25" fmla="*/ 13 h 273"/>
                  <a:gd name="T26" fmla="*/ 186 w 307"/>
                  <a:gd name="T27" fmla="*/ 1 h 273"/>
                  <a:gd name="T28" fmla="*/ 165 w 307"/>
                  <a:gd name="T29" fmla="*/ 0 h 273"/>
                  <a:gd name="T30" fmla="*/ 131 w 307"/>
                  <a:gd name="T31" fmla="*/ 3 h 273"/>
                  <a:gd name="T32" fmla="*/ 72 w 307"/>
                  <a:gd name="T33" fmla="*/ 27 h 273"/>
                  <a:gd name="T34" fmla="*/ 27 w 307"/>
                  <a:gd name="T35" fmla="*/ 72 h 273"/>
                  <a:gd name="T36" fmla="*/ 3 w 307"/>
                  <a:gd name="T37" fmla="*/ 131 h 273"/>
                  <a:gd name="T38" fmla="*/ 0 w 307"/>
                  <a:gd name="T39" fmla="*/ 164 h 273"/>
                  <a:gd name="T40" fmla="*/ 1 w 307"/>
                  <a:gd name="T41" fmla="*/ 192 h 273"/>
                  <a:gd name="T42" fmla="*/ 20 w 307"/>
                  <a:gd name="T43" fmla="*/ 243 h 273"/>
                  <a:gd name="T44" fmla="*/ 36 w 307"/>
                  <a:gd name="T45" fmla="*/ 266 h 273"/>
                  <a:gd name="T46" fmla="*/ 43 w 307"/>
                  <a:gd name="T47" fmla="*/ 273 h 273"/>
                  <a:gd name="T48" fmla="*/ 53 w 307"/>
                  <a:gd name="T49" fmla="*/ 273 h 273"/>
                  <a:gd name="T50" fmla="*/ 65 w 307"/>
                  <a:gd name="T51" fmla="*/ 271 h 273"/>
                  <a:gd name="T52" fmla="*/ 72 w 307"/>
                  <a:gd name="T53" fmla="*/ 263 h 2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07" h="273">
                    <a:moveTo>
                      <a:pt x="72" y="263"/>
                    </a:moveTo>
                    <a:lnTo>
                      <a:pt x="91" y="236"/>
                    </a:lnTo>
                    <a:lnTo>
                      <a:pt x="139" y="187"/>
                    </a:lnTo>
                    <a:lnTo>
                      <a:pt x="193" y="148"/>
                    </a:lnTo>
                    <a:lnTo>
                      <a:pt x="255" y="119"/>
                    </a:lnTo>
                    <a:lnTo>
                      <a:pt x="290" y="110"/>
                    </a:lnTo>
                    <a:lnTo>
                      <a:pt x="299" y="106"/>
                    </a:lnTo>
                    <a:lnTo>
                      <a:pt x="305" y="97"/>
                    </a:lnTo>
                    <a:lnTo>
                      <a:pt x="307" y="87"/>
                    </a:lnTo>
                    <a:lnTo>
                      <a:pt x="303" y="77"/>
                    </a:lnTo>
                    <a:lnTo>
                      <a:pt x="292" y="60"/>
                    </a:lnTo>
                    <a:lnTo>
                      <a:pt x="263" y="33"/>
                    </a:lnTo>
                    <a:lnTo>
                      <a:pt x="227" y="13"/>
                    </a:lnTo>
                    <a:lnTo>
                      <a:pt x="186" y="1"/>
                    </a:lnTo>
                    <a:lnTo>
                      <a:pt x="165" y="0"/>
                    </a:lnTo>
                    <a:lnTo>
                      <a:pt x="131" y="3"/>
                    </a:lnTo>
                    <a:lnTo>
                      <a:pt x="72" y="27"/>
                    </a:lnTo>
                    <a:lnTo>
                      <a:pt x="27" y="72"/>
                    </a:lnTo>
                    <a:lnTo>
                      <a:pt x="3" y="131"/>
                    </a:lnTo>
                    <a:lnTo>
                      <a:pt x="0" y="164"/>
                    </a:lnTo>
                    <a:lnTo>
                      <a:pt x="1" y="192"/>
                    </a:lnTo>
                    <a:lnTo>
                      <a:pt x="20" y="243"/>
                    </a:lnTo>
                    <a:lnTo>
                      <a:pt x="36" y="266"/>
                    </a:lnTo>
                    <a:lnTo>
                      <a:pt x="43" y="273"/>
                    </a:lnTo>
                    <a:lnTo>
                      <a:pt x="53" y="273"/>
                    </a:lnTo>
                    <a:lnTo>
                      <a:pt x="65" y="271"/>
                    </a:lnTo>
                    <a:lnTo>
                      <a:pt x="72" y="26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1" name="Freeform 10">
                <a:extLst>
                  <a:ext uri="{FF2B5EF4-FFF2-40B4-BE49-F238E27FC236}">
                    <a16:creationId xmlns:a16="http://schemas.microsoft.com/office/drawing/2014/main" id="{03954099-3EC0-41DA-A1A5-5502F0669D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68" y="900"/>
                <a:ext cx="102" cy="90"/>
              </a:xfrm>
              <a:custGeom>
                <a:avLst/>
                <a:gdLst>
                  <a:gd name="T0" fmla="*/ 143 w 307"/>
                  <a:gd name="T1" fmla="*/ 0 h 271"/>
                  <a:gd name="T2" fmla="*/ 121 w 307"/>
                  <a:gd name="T3" fmla="*/ 1 h 271"/>
                  <a:gd name="T4" fmla="*/ 81 w 307"/>
                  <a:gd name="T5" fmla="*/ 11 h 271"/>
                  <a:gd name="T6" fmla="*/ 46 w 307"/>
                  <a:gd name="T7" fmla="*/ 31 h 271"/>
                  <a:gd name="T8" fmla="*/ 16 w 307"/>
                  <a:gd name="T9" fmla="*/ 60 h 271"/>
                  <a:gd name="T10" fmla="*/ 4 w 307"/>
                  <a:gd name="T11" fmla="*/ 76 h 271"/>
                  <a:gd name="T12" fmla="*/ 0 w 307"/>
                  <a:gd name="T13" fmla="*/ 86 h 271"/>
                  <a:gd name="T14" fmla="*/ 3 w 307"/>
                  <a:gd name="T15" fmla="*/ 96 h 271"/>
                  <a:gd name="T16" fmla="*/ 9 w 307"/>
                  <a:gd name="T17" fmla="*/ 106 h 271"/>
                  <a:gd name="T18" fmla="*/ 19 w 307"/>
                  <a:gd name="T19" fmla="*/ 110 h 271"/>
                  <a:gd name="T20" fmla="*/ 52 w 307"/>
                  <a:gd name="T21" fmla="*/ 119 h 271"/>
                  <a:gd name="T22" fmla="*/ 115 w 307"/>
                  <a:gd name="T23" fmla="*/ 148 h 271"/>
                  <a:gd name="T24" fmla="*/ 170 w 307"/>
                  <a:gd name="T25" fmla="*/ 187 h 271"/>
                  <a:gd name="T26" fmla="*/ 218 w 307"/>
                  <a:gd name="T27" fmla="*/ 234 h 271"/>
                  <a:gd name="T28" fmla="*/ 237 w 307"/>
                  <a:gd name="T29" fmla="*/ 261 h 271"/>
                  <a:gd name="T30" fmla="*/ 245 w 307"/>
                  <a:gd name="T31" fmla="*/ 270 h 271"/>
                  <a:gd name="T32" fmla="*/ 255 w 307"/>
                  <a:gd name="T33" fmla="*/ 271 h 271"/>
                  <a:gd name="T34" fmla="*/ 266 w 307"/>
                  <a:gd name="T35" fmla="*/ 270 h 271"/>
                  <a:gd name="T36" fmla="*/ 274 w 307"/>
                  <a:gd name="T37" fmla="*/ 263 h 271"/>
                  <a:gd name="T38" fmla="*/ 289 w 307"/>
                  <a:gd name="T39" fmla="*/ 241 h 271"/>
                  <a:gd name="T40" fmla="*/ 306 w 307"/>
                  <a:gd name="T41" fmla="*/ 191 h 271"/>
                  <a:gd name="T42" fmla="*/ 307 w 307"/>
                  <a:gd name="T43" fmla="*/ 164 h 271"/>
                  <a:gd name="T44" fmla="*/ 306 w 307"/>
                  <a:gd name="T45" fmla="*/ 131 h 271"/>
                  <a:gd name="T46" fmla="*/ 280 w 307"/>
                  <a:gd name="T47" fmla="*/ 72 h 271"/>
                  <a:gd name="T48" fmla="*/ 235 w 307"/>
                  <a:gd name="T49" fmla="*/ 27 h 271"/>
                  <a:gd name="T50" fmla="*/ 178 w 307"/>
                  <a:gd name="T51" fmla="*/ 3 h 271"/>
                  <a:gd name="T52" fmla="*/ 143 w 307"/>
                  <a:gd name="T53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07" h="271">
                    <a:moveTo>
                      <a:pt x="143" y="0"/>
                    </a:moveTo>
                    <a:lnTo>
                      <a:pt x="121" y="1"/>
                    </a:lnTo>
                    <a:lnTo>
                      <a:pt x="81" y="11"/>
                    </a:lnTo>
                    <a:lnTo>
                      <a:pt x="46" y="31"/>
                    </a:lnTo>
                    <a:lnTo>
                      <a:pt x="16" y="60"/>
                    </a:lnTo>
                    <a:lnTo>
                      <a:pt x="4" y="76"/>
                    </a:lnTo>
                    <a:lnTo>
                      <a:pt x="0" y="86"/>
                    </a:lnTo>
                    <a:lnTo>
                      <a:pt x="3" y="96"/>
                    </a:lnTo>
                    <a:lnTo>
                      <a:pt x="9" y="106"/>
                    </a:lnTo>
                    <a:lnTo>
                      <a:pt x="19" y="110"/>
                    </a:lnTo>
                    <a:lnTo>
                      <a:pt x="52" y="119"/>
                    </a:lnTo>
                    <a:lnTo>
                      <a:pt x="115" y="148"/>
                    </a:lnTo>
                    <a:lnTo>
                      <a:pt x="170" y="187"/>
                    </a:lnTo>
                    <a:lnTo>
                      <a:pt x="218" y="234"/>
                    </a:lnTo>
                    <a:lnTo>
                      <a:pt x="237" y="261"/>
                    </a:lnTo>
                    <a:lnTo>
                      <a:pt x="245" y="270"/>
                    </a:lnTo>
                    <a:lnTo>
                      <a:pt x="255" y="271"/>
                    </a:lnTo>
                    <a:lnTo>
                      <a:pt x="266" y="270"/>
                    </a:lnTo>
                    <a:lnTo>
                      <a:pt x="274" y="263"/>
                    </a:lnTo>
                    <a:lnTo>
                      <a:pt x="289" y="241"/>
                    </a:lnTo>
                    <a:lnTo>
                      <a:pt x="306" y="191"/>
                    </a:lnTo>
                    <a:lnTo>
                      <a:pt x="307" y="164"/>
                    </a:lnTo>
                    <a:lnTo>
                      <a:pt x="306" y="131"/>
                    </a:lnTo>
                    <a:lnTo>
                      <a:pt x="280" y="72"/>
                    </a:lnTo>
                    <a:lnTo>
                      <a:pt x="235" y="27"/>
                    </a:lnTo>
                    <a:lnTo>
                      <a:pt x="178" y="3"/>
                    </a:lnTo>
                    <a:lnTo>
                      <a:pt x="143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Freeform 11">
                <a:extLst>
                  <a:ext uri="{FF2B5EF4-FFF2-40B4-BE49-F238E27FC236}">
                    <a16:creationId xmlns:a16="http://schemas.microsoft.com/office/drawing/2014/main" id="{A38CB1AB-8907-4C65-9554-55A5FC8DD06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612" y="947"/>
                <a:ext cx="241" cy="246"/>
              </a:xfrm>
              <a:custGeom>
                <a:avLst/>
                <a:gdLst>
                  <a:gd name="T0" fmla="*/ 722 w 725"/>
                  <a:gd name="T1" fmla="*/ 313 h 737"/>
                  <a:gd name="T2" fmla="*/ 679 w 725"/>
                  <a:gd name="T3" fmla="*/ 187 h 737"/>
                  <a:gd name="T4" fmla="*/ 604 w 725"/>
                  <a:gd name="T5" fmla="*/ 90 h 737"/>
                  <a:gd name="T6" fmla="*/ 459 w 725"/>
                  <a:gd name="T7" fmla="*/ 13 h 737"/>
                  <a:gd name="T8" fmla="*/ 390 w 725"/>
                  <a:gd name="T9" fmla="*/ 1 h 737"/>
                  <a:gd name="T10" fmla="*/ 334 w 725"/>
                  <a:gd name="T11" fmla="*/ 1 h 737"/>
                  <a:gd name="T12" fmla="*/ 263 w 725"/>
                  <a:gd name="T13" fmla="*/ 13 h 737"/>
                  <a:gd name="T14" fmla="*/ 120 w 725"/>
                  <a:gd name="T15" fmla="*/ 92 h 737"/>
                  <a:gd name="T16" fmla="*/ 45 w 725"/>
                  <a:gd name="T17" fmla="*/ 188 h 737"/>
                  <a:gd name="T18" fmla="*/ 3 w 725"/>
                  <a:gd name="T19" fmla="*/ 313 h 737"/>
                  <a:gd name="T20" fmla="*/ 2 w 725"/>
                  <a:gd name="T21" fmla="*/ 399 h 737"/>
                  <a:gd name="T22" fmla="*/ 51 w 725"/>
                  <a:gd name="T23" fmla="*/ 543 h 737"/>
                  <a:gd name="T24" fmla="*/ 123 w 725"/>
                  <a:gd name="T25" fmla="*/ 630 h 737"/>
                  <a:gd name="T26" fmla="*/ 84 w 725"/>
                  <a:gd name="T27" fmla="*/ 687 h 737"/>
                  <a:gd name="T28" fmla="*/ 103 w 725"/>
                  <a:gd name="T29" fmla="*/ 729 h 737"/>
                  <a:gd name="T30" fmla="*/ 126 w 725"/>
                  <a:gd name="T31" fmla="*/ 737 h 737"/>
                  <a:gd name="T32" fmla="*/ 153 w 725"/>
                  <a:gd name="T33" fmla="*/ 727 h 737"/>
                  <a:gd name="T34" fmla="*/ 189 w 725"/>
                  <a:gd name="T35" fmla="*/ 677 h 737"/>
                  <a:gd name="T36" fmla="*/ 316 w 725"/>
                  <a:gd name="T37" fmla="*/ 719 h 737"/>
                  <a:gd name="T38" fmla="*/ 409 w 725"/>
                  <a:gd name="T39" fmla="*/ 719 h 737"/>
                  <a:gd name="T40" fmla="*/ 536 w 725"/>
                  <a:gd name="T41" fmla="*/ 677 h 737"/>
                  <a:gd name="T42" fmla="*/ 572 w 725"/>
                  <a:gd name="T43" fmla="*/ 727 h 737"/>
                  <a:gd name="T44" fmla="*/ 599 w 725"/>
                  <a:gd name="T45" fmla="*/ 737 h 737"/>
                  <a:gd name="T46" fmla="*/ 622 w 725"/>
                  <a:gd name="T47" fmla="*/ 729 h 737"/>
                  <a:gd name="T48" fmla="*/ 640 w 725"/>
                  <a:gd name="T49" fmla="*/ 687 h 737"/>
                  <a:gd name="T50" fmla="*/ 602 w 725"/>
                  <a:gd name="T51" fmla="*/ 630 h 737"/>
                  <a:gd name="T52" fmla="*/ 674 w 725"/>
                  <a:gd name="T53" fmla="*/ 543 h 737"/>
                  <a:gd name="T54" fmla="*/ 723 w 725"/>
                  <a:gd name="T55" fmla="*/ 399 h 737"/>
                  <a:gd name="T56" fmla="*/ 363 w 725"/>
                  <a:gd name="T57" fmla="*/ 619 h 737"/>
                  <a:gd name="T58" fmla="*/ 285 w 725"/>
                  <a:gd name="T59" fmla="*/ 608 h 737"/>
                  <a:gd name="T60" fmla="*/ 197 w 725"/>
                  <a:gd name="T61" fmla="*/ 561 h 737"/>
                  <a:gd name="T62" fmla="*/ 133 w 725"/>
                  <a:gd name="T63" fmla="*/ 484 h 737"/>
                  <a:gd name="T64" fmla="*/ 103 w 725"/>
                  <a:gd name="T65" fmla="*/ 386 h 737"/>
                  <a:gd name="T66" fmla="*/ 103 w 725"/>
                  <a:gd name="T67" fmla="*/ 328 h 737"/>
                  <a:gd name="T68" fmla="*/ 133 w 725"/>
                  <a:gd name="T69" fmla="*/ 237 h 737"/>
                  <a:gd name="T70" fmla="*/ 188 w 725"/>
                  <a:gd name="T71" fmla="*/ 166 h 737"/>
                  <a:gd name="T72" fmla="*/ 292 w 725"/>
                  <a:gd name="T73" fmla="*/ 110 h 737"/>
                  <a:gd name="T74" fmla="*/ 342 w 725"/>
                  <a:gd name="T75" fmla="*/ 102 h 737"/>
                  <a:gd name="T76" fmla="*/ 381 w 725"/>
                  <a:gd name="T77" fmla="*/ 102 h 737"/>
                  <a:gd name="T78" fmla="*/ 431 w 725"/>
                  <a:gd name="T79" fmla="*/ 109 h 737"/>
                  <a:gd name="T80" fmla="*/ 536 w 725"/>
                  <a:gd name="T81" fmla="*/ 166 h 737"/>
                  <a:gd name="T82" fmla="*/ 592 w 725"/>
                  <a:gd name="T83" fmla="*/ 237 h 737"/>
                  <a:gd name="T84" fmla="*/ 622 w 725"/>
                  <a:gd name="T85" fmla="*/ 328 h 737"/>
                  <a:gd name="T86" fmla="*/ 622 w 725"/>
                  <a:gd name="T87" fmla="*/ 386 h 737"/>
                  <a:gd name="T88" fmla="*/ 592 w 725"/>
                  <a:gd name="T89" fmla="*/ 484 h 737"/>
                  <a:gd name="T90" fmla="*/ 529 w 725"/>
                  <a:gd name="T91" fmla="*/ 561 h 737"/>
                  <a:gd name="T92" fmla="*/ 441 w 725"/>
                  <a:gd name="T93" fmla="*/ 608 h 737"/>
                  <a:gd name="T94" fmla="*/ 363 w 725"/>
                  <a:gd name="T95" fmla="*/ 619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725" h="737">
                    <a:moveTo>
                      <a:pt x="725" y="361"/>
                    </a:moveTo>
                    <a:lnTo>
                      <a:pt x="722" y="313"/>
                    </a:lnTo>
                    <a:lnTo>
                      <a:pt x="699" y="225"/>
                    </a:lnTo>
                    <a:lnTo>
                      <a:pt x="679" y="187"/>
                    </a:lnTo>
                    <a:lnTo>
                      <a:pt x="659" y="151"/>
                    </a:lnTo>
                    <a:lnTo>
                      <a:pt x="604" y="90"/>
                    </a:lnTo>
                    <a:lnTo>
                      <a:pt x="536" y="44"/>
                    </a:lnTo>
                    <a:lnTo>
                      <a:pt x="459" y="13"/>
                    </a:lnTo>
                    <a:lnTo>
                      <a:pt x="418" y="4"/>
                    </a:lnTo>
                    <a:lnTo>
                      <a:pt x="390" y="1"/>
                    </a:lnTo>
                    <a:lnTo>
                      <a:pt x="363" y="0"/>
                    </a:lnTo>
                    <a:lnTo>
                      <a:pt x="334" y="1"/>
                    </a:lnTo>
                    <a:lnTo>
                      <a:pt x="305" y="5"/>
                    </a:lnTo>
                    <a:lnTo>
                      <a:pt x="263" y="13"/>
                    </a:lnTo>
                    <a:lnTo>
                      <a:pt x="187" y="44"/>
                    </a:lnTo>
                    <a:lnTo>
                      <a:pt x="120" y="92"/>
                    </a:lnTo>
                    <a:lnTo>
                      <a:pt x="67" y="152"/>
                    </a:lnTo>
                    <a:lnTo>
                      <a:pt x="45" y="188"/>
                    </a:lnTo>
                    <a:lnTo>
                      <a:pt x="25" y="227"/>
                    </a:lnTo>
                    <a:lnTo>
                      <a:pt x="3" y="313"/>
                    </a:lnTo>
                    <a:lnTo>
                      <a:pt x="0" y="361"/>
                    </a:lnTo>
                    <a:lnTo>
                      <a:pt x="2" y="399"/>
                    </a:lnTo>
                    <a:lnTo>
                      <a:pt x="19" y="476"/>
                    </a:lnTo>
                    <a:lnTo>
                      <a:pt x="51" y="543"/>
                    </a:lnTo>
                    <a:lnTo>
                      <a:pt x="96" y="604"/>
                    </a:lnTo>
                    <a:lnTo>
                      <a:pt x="123" y="630"/>
                    </a:lnTo>
                    <a:lnTo>
                      <a:pt x="93" y="673"/>
                    </a:lnTo>
                    <a:lnTo>
                      <a:pt x="84" y="687"/>
                    </a:lnTo>
                    <a:lnTo>
                      <a:pt x="90" y="719"/>
                    </a:lnTo>
                    <a:lnTo>
                      <a:pt x="103" y="729"/>
                    </a:lnTo>
                    <a:lnTo>
                      <a:pt x="113" y="736"/>
                    </a:lnTo>
                    <a:lnTo>
                      <a:pt x="126" y="737"/>
                    </a:lnTo>
                    <a:lnTo>
                      <a:pt x="136" y="736"/>
                    </a:lnTo>
                    <a:lnTo>
                      <a:pt x="153" y="727"/>
                    </a:lnTo>
                    <a:lnTo>
                      <a:pt x="159" y="720"/>
                    </a:lnTo>
                    <a:lnTo>
                      <a:pt x="189" y="677"/>
                    </a:lnTo>
                    <a:lnTo>
                      <a:pt x="230" y="696"/>
                    </a:lnTo>
                    <a:lnTo>
                      <a:pt x="316" y="719"/>
                    </a:lnTo>
                    <a:lnTo>
                      <a:pt x="363" y="720"/>
                    </a:lnTo>
                    <a:lnTo>
                      <a:pt x="409" y="719"/>
                    </a:lnTo>
                    <a:lnTo>
                      <a:pt x="495" y="696"/>
                    </a:lnTo>
                    <a:lnTo>
                      <a:pt x="536" y="677"/>
                    </a:lnTo>
                    <a:lnTo>
                      <a:pt x="566" y="720"/>
                    </a:lnTo>
                    <a:lnTo>
                      <a:pt x="572" y="727"/>
                    </a:lnTo>
                    <a:lnTo>
                      <a:pt x="589" y="736"/>
                    </a:lnTo>
                    <a:lnTo>
                      <a:pt x="599" y="737"/>
                    </a:lnTo>
                    <a:lnTo>
                      <a:pt x="612" y="736"/>
                    </a:lnTo>
                    <a:lnTo>
                      <a:pt x="622" y="729"/>
                    </a:lnTo>
                    <a:lnTo>
                      <a:pt x="635" y="719"/>
                    </a:lnTo>
                    <a:lnTo>
                      <a:pt x="640" y="687"/>
                    </a:lnTo>
                    <a:lnTo>
                      <a:pt x="633" y="673"/>
                    </a:lnTo>
                    <a:lnTo>
                      <a:pt x="602" y="630"/>
                    </a:lnTo>
                    <a:lnTo>
                      <a:pt x="630" y="604"/>
                    </a:lnTo>
                    <a:lnTo>
                      <a:pt x="674" y="543"/>
                    </a:lnTo>
                    <a:lnTo>
                      <a:pt x="706" y="476"/>
                    </a:lnTo>
                    <a:lnTo>
                      <a:pt x="723" y="399"/>
                    </a:lnTo>
                    <a:lnTo>
                      <a:pt x="725" y="361"/>
                    </a:lnTo>
                    <a:close/>
                    <a:moveTo>
                      <a:pt x="363" y="619"/>
                    </a:moveTo>
                    <a:lnTo>
                      <a:pt x="335" y="619"/>
                    </a:lnTo>
                    <a:lnTo>
                      <a:pt x="285" y="608"/>
                    </a:lnTo>
                    <a:lnTo>
                      <a:pt x="239" y="589"/>
                    </a:lnTo>
                    <a:lnTo>
                      <a:pt x="197" y="561"/>
                    </a:lnTo>
                    <a:lnTo>
                      <a:pt x="161" y="526"/>
                    </a:lnTo>
                    <a:lnTo>
                      <a:pt x="133" y="484"/>
                    </a:lnTo>
                    <a:lnTo>
                      <a:pt x="113" y="438"/>
                    </a:lnTo>
                    <a:lnTo>
                      <a:pt x="103" y="386"/>
                    </a:lnTo>
                    <a:lnTo>
                      <a:pt x="101" y="361"/>
                    </a:lnTo>
                    <a:lnTo>
                      <a:pt x="103" y="328"/>
                    </a:lnTo>
                    <a:lnTo>
                      <a:pt x="120" y="266"/>
                    </a:lnTo>
                    <a:lnTo>
                      <a:pt x="133" y="237"/>
                    </a:lnTo>
                    <a:lnTo>
                      <a:pt x="149" y="211"/>
                    </a:lnTo>
                    <a:lnTo>
                      <a:pt x="188" y="166"/>
                    </a:lnTo>
                    <a:lnTo>
                      <a:pt x="237" y="133"/>
                    </a:lnTo>
                    <a:lnTo>
                      <a:pt x="292" y="110"/>
                    </a:lnTo>
                    <a:lnTo>
                      <a:pt x="322" y="105"/>
                    </a:lnTo>
                    <a:lnTo>
                      <a:pt x="342" y="102"/>
                    </a:lnTo>
                    <a:lnTo>
                      <a:pt x="363" y="100"/>
                    </a:lnTo>
                    <a:lnTo>
                      <a:pt x="381" y="102"/>
                    </a:lnTo>
                    <a:lnTo>
                      <a:pt x="400" y="103"/>
                    </a:lnTo>
                    <a:lnTo>
                      <a:pt x="431" y="109"/>
                    </a:lnTo>
                    <a:lnTo>
                      <a:pt x="487" y="132"/>
                    </a:lnTo>
                    <a:lnTo>
                      <a:pt x="536" y="166"/>
                    </a:lnTo>
                    <a:lnTo>
                      <a:pt x="576" y="211"/>
                    </a:lnTo>
                    <a:lnTo>
                      <a:pt x="592" y="237"/>
                    </a:lnTo>
                    <a:lnTo>
                      <a:pt x="605" y="264"/>
                    </a:lnTo>
                    <a:lnTo>
                      <a:pt x="622" y="328"/>
                    </a:lnTo>
                    <a:lnTo>
                      <a:pt x="624" y="361"/>
                    </a:lnTo>
                    <a:lnTo>
                      <a:pt x="622" y="386"/>
                    </a:lnTo>
                    <a:lnTo>
                      <a:pt x="612" y="438"/>
                    </a:lnTo>
                    <a:lnTo>
                      <a:pt x="592" y="484"/>
                    </a:lnTo>
                    <a:lnTo>
                      <a:pt x="563" y="526"/>
                    </a:lnTo>
                    <a:lnTo>
                      <a:pt x="529" y="561"/>
                    </a:lnTo>
                    <a:lnTo>
                      <a:pt x="487" y="589"/>
                    </a:lnTo>
                    <a:lnTo>
                      <a:pt x="441" y="608"/>
                    </a:lnTo>
                    <a:lnTo>
                      <a:pt x="389" y="619"/>
                    </a:lnTo>
                    <a:lnTo>
                      <a:pt x="363" y="61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Freeform 12">
                <a:extLst>
                  <a:ext uri="{FF2B5EF4-FFF2-40B4-BE49-F238E27FC236}">
                    <a16:creationId xmlns:a16="http://schemas.microsoft.com/office/drawing/2014/main" id="{6E90E851-1B63-48DF-BD56-0DD18A3500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16" y="1006"/>
                <a:ext cx="70" cy="99"/>
              </a:xfrm>
              <a:custGeom>
                <a:avLst/>
                <a:gdLst>
                  <a:gd name="T0" fmla="*/ 194 w 209"/>
                  <a:gd name="T1" fmla="*/ 245 h 298"/>
                  <a:gd name="T2" fmla="*/ 95 w 209"/>
                  <a:gd name="T3" fmla="*/ 183 h 298"/>
                  <a:gd name="T4" fmla="*/ 91 w 209"/>
                  <a:gd name="T5" fmla="*/ 167 h 298"/>
                  <a:gd name="T6" fmla="*/ 78 w 209"/>
                  <a:gd name="T7" fmla="*/ 156 h 298"/>
                  <a:gd name="T8" fmla="*/ 83 w 209"/>
                  <a:gd name="T9" fmla="*/ 31 h 298"/>
                  <a:gd name="T10" fmla="*/ 82 w 209"/>
                  <a:gd name="T11" fmla="*/ 19 h 298"/>
                  <a:gd name="T12" fmla="*/ 66 w 209"/>
                  <a:gd name="T13" fmla="*/ 3 h 298"/>
                  <a:gd name="T14" fmla="*/ 54 w 209"/>
                  <a:gd name="T15" fmla="*/ 0 h 298"/>
                  <a:gd name="T16" fmla="*/ 43 w 209"/>
                  <a:gd name="T17" fmla="*/ 2 h 298"/>
                  <a:gd name="T18" fmla="*/ 27 w 209"/>
                  <a:gd name="T19" fmla="*/ 18 h 298"/>
                  <a:gd name="T20" fmla="*/ 26 w 209"/>
                  <a:gd name="T21" fmla="*/ 29 h 298"/>
                  <a:gd name="T22" fmla="*/ 20 w 209"/>
                  <a:gd name="T23" fmla="*/ 153 h 298"/>
                  <a:gd name="T24" fmla="*/ 11 w 209"/>
                  <a:gd name="T25" fmla="*/ 160 h 298"/>
                  <a:gd name="T26" fmla="*/ 1 w 209"/>
                  <a:gd name="T27" fmla="*/ 180 h 298"/>
                  <a:gd name="T28" fmla="*/ 0 w 209"/>
                  <a:gd name="T29" fmla="*/ 192 h 298"/>
                  <a:gd name="T30" fmla="*/ 1 w 209"/>
                  <a:gd name="T31" fmla="*/ 202 h 298"/>
                  <a:gd name="T32" fmla="*/ 8 w 209"/>
                  <a:gd name="T33" fmla="*/ 219 h 298"/>
                  <a:gd name="T34" fmla="*/ 21 w 209"/>
                  <a:gd name="T35" fmla="*/ 232 h 298"/>
                  <a:gd name="T36" fmla="*/ 39 w 209"/>
                  <a:gd name="T37" fmla="*/ 239 h 298"/>
                  <a:gd name="T38" fmla="*/ 49 w 209"/>
                  <a:gd name="T39" fmla="*/ 241 h 298"/>
                  <a:gd name="T40" fmla="*/ 59 w 209"/>
                  <a:gd name="T41" fmla="*/ 239 h 298"/>
                  <a:gd name="T42" fmla="*/ 69 w 209"/>
                  <a:gd name="T43" fmla="*/ 235 h 298"/>
                  <a:gd name="T44" fmla="*/ 164 w 209"/>
                  <a:gd name="T45" fmla="*/ 294 h 298"/>
                  <a:gd name="T46" fmla="*/ 171 w 209"/>
                  <a:gd name="T47" fmla="*/ 298 h 298"/>
                  <a:gd name="T48" fmla="*/ 180 w 209"/>
                  <a:gd name="T49" fmla="*/ 298 h 298"/>
                  <a:gd name="T50" fmla="*/ 187 w 209"/>
                  <a:gd name="T51" fmla="*/ 298 h 298"/>
                  <a:gd name="T52" fmla="*/ 199 w 209"/>
                  <a:gd name="T53" fmla="*/ 291 h 298"/>
                  <a:gd name="T54" fmla="*/ 205 w 209"/>
                  <a:gd name="T55" fmla="*/ 285 h 298"/>
                  <a:gd name="T56" fmla="*/ 209 w 209"/>
                  <a:gd name="T57" fmla="*/ 274 h 298"/>
                  <a:gd name="T58" fmla="*/ 203 w 209"/>
                  <a:gd name="T59" fmla="*/ 252 h 298"/>
                  <a:gd name="T60" fmla="*/ 194 w 209"/>
                  <a:gd name="T61" fmla="*/ 245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09" h="298">
                    <a:moveTo>
                      <a:pt x="194" y="245"/>
                    </a:moveTo>
                    <a:lnTo>
                      <a:pt x="95" y="183"/>
                    </a:lnTo>
                    <a:lnTo>
                      <a:pt x="91" y="167"/>
                    </a:lnTo>
                    <a:lnTo>
                      <a:pt x="78" y="156"/>
                    </a:lnTo>
                    <a:lnTo>
                      <a:pt x="83" y="31"/>
                    </a:lnTo>
                    <a:lnTo>
                      <a:pt x="82" y="19"/>
                    </a:lnTo>
                    <a:lnTo>
                      <a:pt x="66" y="3"/>
                    </a:lnTo>
                    <a:lnTo>
                      <a:pt x="54" y="0"/>
                    </a:lnTo>
                    <a:lnTo>
                      <a:pt x="43" y="2"/>
                    </a:lnTo>
                    <a:lnTo>
                      <a:pt x="27" y="18"/>
                    </a:lnTo>
                    <a:lnTo>
                      <a:pt x="26" y="29"/>
                    </a:lnTo>
                    <a:lnTo>
                      <a:pt x="20" y="153"/>
                    </a:lnTo>
                    <a:lnTo>
                      <a:pt x="11" y="160"/>
                    </a:lnTo>
                    <a:lnTo>
                      <a:pt x="1" y="180"/>
                    </a:lnTo>
                    <a:lnTo>
                      <a:pt x="0" y="192"/>
                    </a:lnTo>
                    <a:lnTo>
                      <a:pt x="1" y="202"/>
                    </a:lnTo>
                    <a:lnTo>
                      <a:pt x="8" y="219"/>
                    </a:lnTo>
                    <a:lnTo>
                      <a:pt x="21" y="232"/>
                    </a:lnTo>
                    <a:lnTo>
                      <a:pt x="39" y="239"/>
                    </a:lnTo>
                    <a:lnTo>
                      <a:pt x="49" y="241"/>
                    </a:lnTo>
                    <a:lnTo>
                      <a:pt x="59" y="239"/>
                    </a:lnTo>
                    <a:lnTo>
                      <a:pt x="69" y="235"/>
                    </a:lnTo>
                    <a:lnTo>
                      <a:pt x="164" y="294"/>
                    </a:lnTo>
                    <a:lnTo>
                      <a:pt x="171" y="298"/>
                    </a:lnTo>
                    <a:lnTo>
                      <a:pt x="180" y="298"/>
                    </a:lnTo>
                    <a:lnTo>
                      <a:pt x="187" y="298"/>
                    </a:lnTo>
                    <a:lnTo>
                      <a:pt x="199" y="291"/>
                    </a:lnTo>
                    <a:lnTo>
                      <a:pt x="205" y="285"/>
                    </a:lnTo>
                    <a:lnTo>
                      <a:pt x="209" y="274"/>
                    </a:lnTo>
                    <a:lnTo>
                      <a:pt x="203" y="252"/>
                    </a:lnTo>
                    <a:lnTo>
                      <a:pt x="194" y="24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4" name="Group 19">
              <a:extLst>
                <a:ext uri="{FF2B5EF4-FFF2-40B4-BE49-F238E27FC236}">
                  <a16:creationId xmlns:a16="http://schemas.microsoft.com/office/drawing/2014/main" id="{5902A907-534D-4EC4-AE6E-28E3E6AB2F66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409928" y="75560"/>
              <a:ext cx="140525" cy="140525"/>
              <a:chOff x="1747" y="423"/>
              <a:chExt cx="575" cy="575"/>
            </a:xfrm>
            <a:solidFill>
              <a:schemeClr val="bg1"/>
            </a:solidFill>
          </p:grpSpPr>
          <p:sp>
            <p:nvSpPr>
              <p:cNvPr id="15" name="Freeform 20">
                <a:extLst>
                  <a:ext uri="{FF2B5EF4-FFF2-40B4-BE49-F238E27FC236}">
                    <a16:creationId xmlns:a16="http://schemas.microsoft.com/office/drawing/2014/main" id="{E7180602-D9F5-44B5-86C0-8BBC3BBD17B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99" y="577"/>
                <a:ext cx="271" cy="270"/>
              </a:xfrm>
              <a:custGeom>
                <a:avLst/>
                <a:gdLst>
                  <a:gd name="T0" fmla="*/ 148 w 811"/>
                  <a:gd name="T1" fmla="*/ 0 h 811"/>
                  <a:gd name="T2" fmla="*/ 65 w 811"/>
                  <a:gd name="T3" fmla="*/ 24 h 811"/>
                  <a:gd name="T4" fmla="*/ 1 w 811"/>
                  <a:gd name="T5" fmla="*/ 118 h 811"/>
                  <a:gd name="T6" fmla="*/ 0 w 811"/>
                  <a:gd name="T7" fmla="*/ 663 h 811"/>
                  <a:gd name="T8" fmla="*/ 24 w 811"/>
                  <a:gd name="T9" fmla="*/ 746 h 811"/>
                  <a:gd name="T10" fmla="*/ 118 w 811"/>
                  <a:gd name="T11" fmla="*/ 808 h 811"/>
                  <a:gd name="T12" fmla="*/ 663 w 811"/>
                  <a:gd name="T13" fmla="*/ 811 h 811"/>
                  <a:gd name="T14" fmla="*/ 746 w 811"/>
                  <a:gd name="T15" fmla="*/ 787 h 811"/>
                  <a:gd name="T16" fmla="*/ 810 w 811"/>
                  <a:gd name="T17" fmla="*/ 693 h 811"/>
                  <a:gd name="T18" fmla="*/ 811 w 811"/>
                  <a:gd name="T19" fmla="*/ 148 h 811"/>
                  <a:gd name="T20" fmla="*/ 787 w 811"/>
                  <a:gd name="T21" fmla="*/ 65 h 811"/>
                  <a:gd name="T22" fmla="*/ 693 w 811"/>
                  <a:gd name="T23" fmla="*/ 1 h 811"/>
                  <a:gd name="T24" fmla="*/ 405 w 811"/>
                  <a:gd name="T25" fmla="*/ 673 h 811"/>
                  <a:gd name="T26" fmla="*/ 326 w 811"/>
                  <a:gd name="T27" fmla="*/ 661 h 811"/>
                  <a:gd name="T28" fmla="*/ 235 w 811"/>
                  <a:gd name="T29" fmla="*/ 611 h 811"/>
                  <a:gd name="T30" fmla="*/ 170 w 811"/>
                  <a:gd name="T31" fmla="*/ 533 h 811"/>
                  <a:gd name="T32" fmla="*/ 140 w 811"/>
                  <a:gd name="T33" fmla="*/ 432 h 811"/>
                  <a:gd name="T34" fmla="*/ 140 w 811"/>
                  <a:gd name="T35" fmla="*/ 377 h 811"/>
                  <a:gd name="T36" fmla="*/ 170 w 811"/>
                  <a:gd name="T37" fmla="*/ 278 h 811"/>
                  <a:gd name="T38" fmla="*/ 235 w 811"/>
                  <a:gd name="T39" fmla="*/ 199 h 811"/>
                  <a:gd name="T40" fmla="*/ 326 w 811"/>
                  <a:gd name="T41" fmla="*/ 150 h 811"/>
                  <a:gd name="T42" fmla="*/ 405 w 811"/>
                  <a:gd name="T43" fmla="*/ 138 h 811"/>
                  <a:gd name="T44" fmla="*/ 486 w 811"/>
                  <a:gd name="T45" fmla="*/ 150 h 811"/>
                  <a:gd name="T46" fmla="*/ 575 w 811"/>
                  <a:gd name="T47" fmla="*/ 199 h 811"/>
                  <a:gd name="T48" fmla="*/ 641 w 811"/>
                  <a:gd name="T49" fmla="*/ 278 h 811"/>
                  <a:gd name="T50" fmla="*/ 671 w 811"/>
                  <a:gd name="T51" fmla="*/ 377 h 811"/>
                  <a:gd name="T52" fmla="*/ 671 w 811"/>
                  <a:gd name="T53" fmla="*/ 432 h 811"/>
                  <a:gd name="T54" fmla="*/ 641 w 811"/>
                  <a:gd name="T55" fmla="*/ 533 h 811"/>
                  <a:gd name="T56" fmla="*/ 575 w 811"/>
                  <a:gd name="T57" fmla="*/ 611 h 811"/>
                  <a:gd name="T58" fmla="*/ 486 w 811"/>
                  <a:gd name="T59" fmla="*/ 661 h 811"/>
                  <a:gd name="T60" fmla="*/ 405 w 811"/>
                  <a:gd name="T61" fmla="*/ 673 h 811"/>
                  <a:gd name="T62" fmla="*/ 669 w 811"/>
                  <a:gd name="T63" fmla="*/ 193 h 811"/>
                  <a:gd name="T64" fmla="*/ 628 w 811"/>
                  <a:gd name="T65" fmla="*/ 166 h 811"/>
                  <a:gd name="T66" fmla="*/ 618 w 811"/>
                  <a:gd name="T67" fmla="*/ 130 h 811"/>
                  <a:gd name="T68" fmla="*/ 628 w 811"/>
                  <a:gd name="T69" fmla="*/ 95 h 811"/>
                  <a:gd name="T70" fmla="*/ 669 w 811"/>
                  <a:gd name="T71" fmla="*/ 68 h 811"/>
                  <a:gd name="T72" fmla="*/ 695 w 811"/>
                  <a:gd name="T73" fmla="*/ 68 h 811"/>
                  <a:gd name="T74" fmla="*/ 733 w 811"/>
                  <a:gd name="T75" fmla="*/ 95 h 811"/>
                  <a:gd name="T76" fmla="*/ 745 w 811"/>
                  <a:gd name="T77" fmla="*/ 130 h 811"/>
                  <a:gd name="T78" fmla="*/ 733 w 811"/>
                  <a:gd name="T79" fmla="*/ 166 h 811"/>
                  <a:gd name="T80" fmla="*/ 695 w 811"/>
                  <a:gd name="T81" fmla="*/ 193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811" h="811">
                    <a:moveTo>
                      <a:pt x="663" y="0"/>
                    </a:moveTo>
                    <a:lnTo>
                      <a:pt x="148" y="0"/>
                    </a:lnTo>
                    <a:lnTo>
                      <a:pt x="118" y="1"/>
                    </a:lnTo>
                    <a:lnTo>
                      <a:pt x="65" y="24"/>
                    </a:lnTo>
                    <a:lnTo>
                      <a:pt x="24" y="65"/>
                    </a:lnTo>
                    <a:lnTo>
                      <a:pt x="1" y="118"/>
                    </a:lnTo>
                    <a:lnTo>
                      <a:pt x="0" y="148"/>
                    </a:lnTo>
                    <a:lnTo>
                      <a:pt x="0" y="663"/>
                    </a:lnTo>
                    <a:lnTo>
                      <a:pt x="1" y="693"/>
                    </a:lnTo>
                    <a:lnTo>
                      <a:pt x="24" y="746"/>
                    </a:lnTo>
                    <a:lnTo>
                      <a:pt x="65" y="787"/>
                    </a:lnTo>
                    <a:lnTo>
                      <a:pt x="118" y="808"/>
                    </a:lnTo>
                    <a:lnTo>
                      <a:pt x="148" y="811"/>
                    </a:lnTo>
                    <a:lnTo>
                      <a:pt x="663" y="811"/>
                    </a:lnTo>
                    <a:lnTo>
                      <a:pt x="693" y="808"/>
                    </a:lnTo>
                    <a:lnTo>
                      <a:pt x="746" y="787"/>
                    </a:lnTo>
                    <a:lnTo>
                      <a:pt x="787" y="746"/>
                    </a:lnTo>
                    <a:lnTo>
                      <a:pt x="810" y="693"/>
                    </a:lnTo>
                    <a:lnTo>
                      <a:pt x="811" y="663"/>
                    </a:lnTo>
                    <a:lnTo>
                      <a:pt x="811" y="148"/>
                    </a:lnTo>
                    <a:lnTo>
                      <a:pt x="810" y="118"/>
                    </a:lnTo>
                    <a:lnTo>
                      <a:pt x="787" y="65"/>
                    </a:lnTo>
                    <a:lnTo>
                      <a:pt x="746" y="24"/>
                    </a:lnTo>
                    <a:lnTo>
                      <a:pt x="693" y="1"/>
                    </a:lnTo>
                    <a:lnTo>
                      <a:pt x="663" y="0"/>
                    </a:lnTo>
                    <a:close/>
                    <a:moveTo>
                      <a:pt x="405" y="673"/>
                    </a:moveTo>
                    <a:lnTo>
                      <a:pt x="377" y="671"/>
                    </a:lnTo>
                    <a:lnTo>
                      <a:pt x="326" y="661"/>
                    </a:lnTo>
                    <a:lnTo>
                      <a:pt x="278" y="640"/>
                    </a:lnTo>
                    <a:lnTo>
                      <a:pt x="235" y="611"/>
                    </a:lnTo>
                    <a:lnTo>
                      <a:pt x="199" y="575"/>
                    </a:lnTo>
                    <a:lnTo>
                      <a:pt x="170" y="533"/>
                    </a:lnTo>
                    <a:lnTo>
                      <a:pt x="150" y="484"/>
                    </a:lnTo>
                    <a:lnTo>
                      <a:pt x="140" y="432"/>
                    </a:lnTo>
                    <a:lnTo>
                      <a:pt x="138" y="405"/>
                    </a:lnTo>
                    <a:lnTo>
                      <a:pt x="140" y="377"/>
                    </a:lnTo>
                    <a:lnTo>
                      <a:pt x="150" y="326"/>
                    </a:lnTo>
                    <a:lnTo>
                      <a:pt x="170" y="278"/>
                    </a:lnTo>
                    <a:lnTo>
                      <a:pt x="199" y="235"/>
                    </a:lnTo>
                    <a:lnTo>
                      <a:pt x="235" y="199"/>
                    </a:lnTo>
                    <a:lnTo>
                      <a:pt x="278" y="170"/>
                    </a:lnTo>
                    <a:lnTo>
                      <a:pt x="326" y="150"/>
                    </a:lnTo>
                    <a:lnTo>
                      <a:pt x="377" y="138"/>
                    </a:lnTo>
                    <a:lnTo>
                      <a:pt x="405" y="138"/>
                    </a:lnTo>
                    <a:lnTo>
                      <a:pt x="432" y="138"/>
                    </a:lnTo>
                    <a:lnTo>
                      <a:pt x="486" y="150"/>
                    </a:lnTo>
                    <a:lnTo>
                      <a:pt x="533" y="170"/>
                    </a:lnTo>
                    <a:lnTo>
                      <a:pt x="575" y="199"/>
                    </a:lnTo>
                    <a:lnTo>
                      <a:pt x="612" y="235"/>
                    </a:lnTo>
                    <a:lnTo>
                      <a:pt x="641" y="278"/>
                    </a:lnTo>
                    <a:lnTo>
                      <a:pt x="661" y="326"/>
                    </a:lnTo>
                    <a:lnTo>
                      <a:pt x="671" y="377"/>
                    </a:lnTo>
                    <a:lnTo>
                      <a:pt x="673" y="405"/>
                    </a:lnTo>
                    <a:lnTo>
                      <a:pt x="671" y="432"/>
                    </a:lnTo>
                    <a:lnTo>
                      <a:pt x="661" y="484"/>
                    </a:lnTo>
                    <a:lnTo>
                      <a:pt x="641" y="533"/>
                    </a:lnTo>
                    <a:lnTo>
                      <a:pt x="612" y="575"/>
                    </a:lnTo>
                    <a:lnTo>
                      <a:pt x="575" y="611"/>
                    </a:lnTo>
                    <a:lnTo>
                      <a:pt x="533" y="640"/>
                    </a:lnTo>
                    <a:lnTo>
                      <a:pt x="486" y="661"/>
                    </a:lnTo>
                    <a:lnTo>
                      <a:pt x="432" y="671"/>
                    </a:lnTo>
                    <a:lnTo>
                      <a:pt x="405" y="673"/>
                    </a:lnTo>
                    <a:close/>
                    <a:moveTo>
                      <a:pt x="682" y="193"/>
                    </a:moveTo>
                    <a:lnTo>
                      <a:pt x="669" y="193"/>
                    </a:lnTo>
                    <a:lnTo>
                      <a:pt x="646" y="183"/>
                    </a:lnTo>
                    <a:lnTo>
                      <a:pt x="628" y="166"/>
                    </a:lnTo>
                    <a:lnTo>
                      <a:pt x="620" y="143"/>
                    </a:lnTo>
                    <a:lnTo>
                      <a:pt x="618" y="130"/>
                    </a:lnTo>
                    <a:lnTo>
                      <a:pt x="620" y="117"/>
                    </a:lnTo>
                    <a:lnTo>
                      <a:pt x="628" y="95"/>
                    </a:lnTo>
                    <a:lnTo>
                      <a:pt x="646" y="78"/>
                    </a:lnTo>
                    <a:lnTo>
                      <a:pt x="669" y="68"/>
                    </a:lnTo>
                    <a:lnTo>
                      <a:pt x="682" y="66"/>
                    </a:lnTo>
                    <a:lnTo>
                      <a:pt x="695" y="68"/>
                    </a:lnTo>
                    <a:lnTo>
                      <a:pt x="716" y="78"/>
                    </a:lnTo>
                    <a:lnTo>
                      <a:pt x="733" y="95"/>
                    </a:lnTo>
                    <a:lnTo>
                      <a:pt x="744" y="117"/>
                    </a:lnTo>
                    <a:lnTo>
                      <a:pt x="745" y="130"/>
                    </a:lnTo>
                    <a:lnTo>
                      <a:pt x="744" y="143"/>
                    </a:lnTo>
                    <a:lnTo>
                      <a:pt x="733" y="166"/>
                    </a:lnTo>
                    <a:lnTo>
                      <a:pt x="716" y="183"/>
                    </a:lnTo>
                    <a:lnTo>
                      <a:pt x="695" y="193"/>
                    </a:lnTo>
                    <a:lnTo>
                      <a:pt x="682" y="19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Freeform 21">
                <a:extLst>
                  <a:ext uri="{FF2B5EF4-FFF2-40B4-BE49-F238E27FC236}">
                    <a16:creationId xmlns:a16="http://schemas.microsoft.com/office/drawing/2014/main" id="{2E8EE894-BC21-450E-BBC6-6EBEB8DFC3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3" y="660"/>
                <a:ext cx="103" cy="103"/>
              </a:xfrm>
              <a:custGeom>
                <a:avLst/>
                <a:gdLst>
                  <a:gd name="T0" fmla="*/ 154 w 308"/>
                  <a:gd name="T1" fmla="*/ 0 h 308"/>
                  <a:gd name="T2" fmla="*/ 124 w 308"/>
                  <a:gd name="T3" fmla="*/ 3 h 308"/>
                  <a:gd name="T4" fmla="*/ 67 w 308"/>
                  <a:gd name="T5" fmla="*/ 26 h 308"/>
                  <a:gd name="T6" fmla="*/ 26 w 308"/>
                  <a:gd name="T7" fmla="*/ 67 h 308"/>
                  <a:gd name="T8" fmla="*/ 3 w 308"/>
                  <a:gd name="T9" fmla="*/ 122 h 308"/>
                  <a:gd name="T10" fmla="*/ 0 w 308"/>
                  <a:gd name="T11" fmla="*/ 154 h 308"/>
                  <a:gd name="T12" fmla="*/ 3 w 308"/>
                  <a:gd name="T13" fmla="*/ 185 h 308"/>
                  <a:gd name="T14" fmla="*/ 26 w 308"/>
                  <a:gd name="T15" fmla="*/ 240 h 308"/>
                  <a:gd name="T16" fmla="*/ 67 w 308"/>
                  <a:gd name="T17" fmla="*/ 283 h 308"/>
                  <a:gd name="T18" fmla="*/ 124 w 308"/>
                  <a:gd name="T19" fmla="*/ 307 h 308"/>
                  <a:gd name="T20" fmla="*/ 154 w 308"/>
                  <a:gd name="T21" fmla="*/ 308 h 308"/>
                  <a:gd name="T22" fmla="*/ 186 w 308"/>
                  <a:gd name="T23" fmla="*/ 307 h 308"/>
                  <a:gd name="T24" fmla="*/ 242 w 308"/>
                  <a:gd name="T25" fmla="*/ 283 h 308"/>
                  <a:gd name="T26" fmla="*/ 284 w 308"/>
                  <a:gd name="T27" fmla="*/ 240 h 308"/>
                  <a:gd name="T28" fmla="*/ 307 w 308"/>
                  <a:gd name="T29" fmla="*/ 185 h 308"/>
                  <a:gd name="T30" fmla="*/ 308 w 308"/>
                  <a:gd name="T31" fmla="*/ 154 h 308"/>
                  <a:gd name="T32" fmla="*/ 307 w 308"/>
                  <a:gd name="T33" fmla="*/ 122 h 308"/>
                  <a:gd name="T34" fmla="*/ 284 w 308"/>
                  <a:gd name="T35" fmla="*/ 67 h 308"/>
                  <a:gd name="T36" fmla="*/ 242 w 308"/>
                  <a:gd name="T37" fmla="*/ 26 h 308"/>
                  <a:gd name="T38" fmla="*/ 186 w 308"/>
                  <a:gd name="T39" fmla="*/ 3 h 308"/>
                  <a:gd name="T40" fmla="*/ 154 w 308"/>
                  <a:gd name="T41" fmla="*/ 0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08" h="308">
                    <a:moveTo>
                      <a:pt x="154" y="0"/>
                    </a:moveTo>
                    <a:lnTo>
                      <a:pt x="124" y="3"/>
                    </a:lnTo>
                    <a:lnTo>
                      <a:pt x="67" y="26"/>
                    </a:lnTo>
                    <a:lnTo>
                      <a:pt x="26" y="67"/>
                    </a:lnTo>
                    <a:lnTo>
                      <a:pt x="3" y="122"/>
                    </a:lnTo>
                    <a:lnTo>
                      <a:pt x="0" y="154"/>
                    </a:lnTo>
                    <a:lnTo>
                      <a:pt x="3" y="185"/>
                    </a:lnTo>
                    <a:lnTo>
                      <a:pt x="26" y="240"/>
                    </a:lnTo>
                    <a:lnTo>
                      <a:pt x="67" y="283"/>
                    </a:lnTo>
                    <a:lnTo>
                      <a:pt x="124" y="307"/>
                    </a:lnTo>
                    <a:lnTo>
                      <a:pt x="154" y="308"/>
                    </a:lnTo>
                    <a:lnTo>
                      <a:pt x="186" y="307"/>
                    </a:lnTo>
                    <a:lnTo>
                      <a:pt x="242" y="283"/>
                    </a:lnTo>
                    <a:lnTo>
                      <a:pt x="284" y="240"/>
                    </a:lnTo>
                    <a:lnTo>
                      <a:pt x="307" y="185"/>
                    </a:lnTo>
                    <a:lnTo>
                      <a:pt x="308" y="154"/>
                    </a:lnTo>
                    <a:lnTo>
                      <a:pt x="307" y="122"/>
                    </a:lnTo>
                    <a:lnTo>
                      <a:pt x="284" y="67"/>
                    </a:lnTo>
                    <a:lnTo>
                      <a:pt x="242" y="26"/>
                    </a:lnTo>
                    <a:lnTo>
                      <a:pt x="186" y="3"/>
                    </a:lnTo>
                    <a:lnTo>
                      <a:pt x="15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Freeform 22">
                <a:extLst>
                  <a:ext uri="{FF2B5EF4-FFF2-40B4-BE49-F238E27FC236}">
                    <a16:creationId xmlns:a16="http://schemas.microsoft.com/office/drawing/2014/main" id="{8818F02E-9584-4767-A565-E4391DF77DC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747" y="423"/>
                <a:ext cx="575" cy="575"/>
              </a:xfrm>
              <a:custGeom>
                <a:avLst/>
                <a:gdLst>
                  <a:gd name="T0" fmla="*/ 819 w 1725"/>
                  <a:gd name="T1" fmla="*/ 2 h 1725"/>
                  <a:gd name="T2" fmla="*/ 647 w 1725"/>
                  <a:gd name="T3" fmla="*/ 28 h 1725"/>
                  <a:gd name="T4" fmla="*/ 489 w 1725"/>
                  <a:gd name="T5" fmla="*/ 85 h 1725"/>
                  <a:gd name="T6" fmla="*/ 346 w 1725"/>
                  <a:gd name="T7" fmla="*/ 172 h 1725"/>
                  <a:gd name="T8" fmla="*/ 223 w 1725"/>
                  <a:gd name="T9" fmla="*/ 283 h 1725"/>
                  <a:gd name="T10" fmla="*/ 124 w 1725"/>
                  <a:gd name="T11" fmla="*/ 415 h 1725"/>
                  <a:gd name="T12" fmla="*/ 52 w 1725"/>
                  <a:gd name="T13" fmla="*/ 567 h 1725"/>
                  <a:gd name="T14" fmla="*/ 10 w 1725"/>
                  <a:gd name="T15" fmla="*/ 731 h 1725"/>
                  <a:gd name="T16" fmla="*/ 0 w 1725"/>
                  <a:gd name="T17" fmla="*/ 863 h 1725"/>
                  <a:gd name="T18" fmla="*/ 10 w 1725"/>
                  <a:gd name="T19" fmla="*/ 994 h 1725"/>
                  <a:gd name="T20" fmla="*/ 52 w 1725"/>
                  <a:gd name="T21" fmla="*/ 1159 h 1725"/>
                  <a:gd name="T22" fmla="*/ 124 w 1725"/>
                  <a:gd name="T23" fmla="*/ 1310 h 1725"/>
                  <a:gd name="T24" fmla="*/ 223 w 1725"/>
                  <a:gd name="T25" fmla="*/ 1443 h 1725"/>
                  <a:gd name="T26" fmla="*/ 346 w 1725"/>
                  <a:gd name="T27" fmla="*/ 1553 h 1725"/>
                  <a:gd name="T28" fmla="*/ 489 w 1725"/>
                  <a:gd name="T29" fmla="*/ 1640 h 1725"/>
                  <a:gd name="T30" fmla="*/ 647 w 1725"/>
                  <a:gd name="T31" fmla="*/ 1698 h 1725"/>
                  <a:gd name="T32" fmla="*/ 819 w 1725"/>
                  <a:gd name="T33" fmla="*/ 1724 h 1725"/>
                  <a:gd name="T34" fmla="*/ 907 w 1725"/>
                  <a:gd name="T35" fmla="*/ 1724 h 1725"/>
                  <a:gd name="T36" fmla="*/ 1078 w 1725"/>
                  <a:gd name="T37" fmla="*/ 1698 h 1725"/>
                  <a:gd name="T38" fmla="*/ 1237 w 1725"/>
                  <a:gd name="T39" fmla="*/ 1640 h 1725"/>
                  <a:gd name="T40" fmla="*/ 1379 w 1725"/>
                  <a:gd name="T41" fmla="*/ 1553 h 1725"/>
                  <a:gd name="T42" fmla="*/ 1500 w 1725"/>
                  <a:gd name="T43" fmla="*/ 1443 h 1725"/>
                  <a:gd name="T44" fmla="*/ 1600 w 1725"/>
                  <a:gd name="T45" fmla="*/ 1310 h 1725"/>
                  <a:gd name="T46" fmla="*/ 1673 w 1725"/>
                  <a:gd name="T47" fmla="*/ 1159 h 1725"/>
                  <a:gd name="T48" fmla="*/ 1715 w 1725"/>
                  <a:gd name="T49" fmla="*/ 994 h 1725"/>
                  <a:gd name="T50" fmla="*/ 1725 w 1725"/>
                  <a:gd name="T51" fmla="*/ 863 h 1725"/>
                  <a:gd name="T52" fmla="*/ 1715 w 1725"/>
                  <a:gd name="T53" fmla="*/ 731 h 1725"/>
                  <a:gd name="T54" fmla="*/ 1673 w 1725"/>
                  <a:gd name="T55" fmla="*/ 567 h 1725"/>
                  <a:gd name="T56" fmla="*/ 1600 w 1725"/>
                  <a:gd name="T57" fmla="*/ 415 h 1725"/>
                  <a:gd name="T58" fmla="*/ 1500 w 1725"/>
                  <a:gd name="T59" fmla="*/ 283 h 1725"/>
                  <a:gd name="T60" fmla="*/ 1379 w 1725"/>
                  <a:gd name="T61" fmla="*/ 172 h 1725"/>
                  <a:gd name="T62" fmla="*/ 1237 w 1725"/>
                  <a:gd name="T63" fmla="*/ 85 h 1725"/>
                  <a:gd name="T64" fmla="*/ 1078 w 1725"/>
                  <a:gd name="T65" fmla="*/ 28 h 1725"/>
                  <a:gd name="T66" fmla="*/ 907 w 1725"/>
                  <a:gd name="T67" fmla="*/ 2 h 1725"/>
                  <a:gd name="T68" fmla="*/ 1381 w 1725"/>
                  <a:gd name="T69" fmla="*/ 1123 h 1725"/>
                  <a:gd name="T70" fmla="*/ 1369 w 1725"/>
                  <a:gd name="T71" fmla="*/ 1201 h 1725"/>
                  <a:gd name="T72" fmla="*/ 1322 w 1725"/>
                  <a:gd name="T73" fmla="*/ 1288 h 1725"/>
                  <a:gd name="T74" fmla="*/ 1244 w 1725"/>
                  <a:gd name="T75" fmla="*/ 1352 h 1725"/>
                  <a:gd name="T76" fmla="*/ 1146 w 1725"/>
                  <a:gd name="T77" fmla="*/ 1383 h 1725"/>
                  <a:gd name="T78" fmla="*/ 605 w 1725"/>
                  <a:gd name="T79" fmla="*/ 1383 h 1725"/>
                  <a:gd name="T80" fmla="*/ 527 w 1725"/>
                  <a:gd name="T81" fmla="*/ 1372 h 1725"/>
                  <a:gd name="T82" fmla="*/ 438 w 1725"/>
                  <a:gd name="T83" fmla="*/ 1324 h 1725"/>
                  <a:gd name="T84" fmla="*/ 375 w 1725"/>
                  <a:gd name="T85" fmla="*/ 1247 h 1725"/>
                  <a:gd name="T86" fmla="*/ 344 w 1725"/>
                  <a:gd name="T87" fmla="*/ 1149 h 1725"/>
                  <a:gd name="T88" fmla="*/ 343 w 1725"/>
                  <a:gd name="T89" fmla="*/ 608 h 1725"/>
                  <a:gd name="T90" fmla="*/ 355 w 1725"/>
                  <a:gd name="T91" fmla="*/ 531 h 1725"/>
                  <a:gd name="T92" fmla="*/ 404 w 1725"/>
                  <a:gd name="T93" fmla="*/ 441 h 1725"/>
                  <a:gd name="T94" fmla="*/ 480 w 1725"/>
                  <a:gd name="T95" fmla="*/ 378 h 1725"/>
                  <a:gd name="T96" fmla="*/ 578 w 1725"/>
                  <a:gd name="T97" fmla="*/ 348 h 1725"/>
                  <a:gd name="T98" fmla="*/ 1120 w 1725"/>
                  <a:gd name="T99" fmla="*/ 346 h 1725"/>
                  <a:gd name="T100" fmla="*/ 1198 w 1725"/>
                  <a:gd name="T101" fmla="*/ 358 h 1725"/>
                  <a:gd name="T102" fmla="*/ 1286 w 1725"/>
                  <a:gd name="T103" fmla="*/ 407 h 1725"/>
                  <a:gd name="T104" fmla="*/ 1350 w 1725"/>
                  <a:gd name="T105" fmla="*/ 483 h 1725"/>
                  <a:gd name="T106" fmla="*/ 1381 w 1725"/>
                  <a:gd name="T107" fmla="*/ 581 h 1725"/>
                  <a:gd name="T108" fmla="*/ 1381 w 1725"/>
                  <a:gd name="T109" fmla="*/ 1123 h 17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725" h="1725">
                    <a:moveTo>
                      <a:pt x="862" y="0"/>
                    </a:moveTo>
                    <a:lnTo>
                      <a:pt x="819" y="2"/>
                    </a:lnTo>
                    <a:lnTo>
                      <a:pt x="731" y="10"/>
                    </a:lnTo>
                    <a:lnTo>
                      <a:pt x="647" y="28"/>
                    </a:lnTo>
                    <a:lnTo>
                      <a:pt x="566" y="52"/>
                    </a:lnTo>
                    <a:lnTo>
                      <a:pt x="489" y="85"/>
                    </a:lnTo>
                    <a:lnTo>
                      <a:pt x="415" y="126"/>
                    </a:lnTo>
                    <a:lnTo>
                      <a:pt x="346" y="172"/>
                    </a:lnTo>
                    <a:lnTo>
                      <a:pt x="282" y="225"/>
                    </a:lnTo>
                    <a:lnTo>
                      <a:pt x="223" y="283"/>
                    </a:lnTo>
                    <a:lnTo>
                      <a:pt x="172" y="346"/>
                    </a:lnTo>
                    <a:lnTo>
                      <a:pt x="124" y="415"/>
                    </a:lnTo>
                    <a:lnTo>
                      <a:pt x="85" y="489"/>
                    </a:lnTo>
                    <a:lnTo>
                      <a:pt x="52" y="567"/>
                    </a:lnTo>
                    <a:lnTo>
                      <a:pt x="27" y="647"/>
                    </a:lnTo>
                    <a:lnTo>
                      <a:pt x="10" y="731"/>
                    </a:lnTo>
                    <a:lnTo>
                      <a:pt x="1" y="819"/>
                    </a:lnTo>
                    <a:lnTo>
                      <a:pt x="0" y="863"/>
                    </a:lnTo>
                    <a:lnTo>
                      <a:pt x="1" y="907"/>
                    </a:lnTo>
                    <a:lnTo>
                      <a:pt x="10" y="994"/>
                    </a:lnTo>
                    <a:lnTo>
                      <a:pt x="27" y="1078"/>
                    </a:lnTo>
                    <a:lnTo>
                      <a:pt x="52" y="1159"/>
                    </a:lnTo>
                    <a:lnTo>
                      <a:pt x="85" y="1237"/>
                    </a:lnTo>
                    <a:lnTo>
                      <a:pt x="124" y="1310"/>
                    </a:lnTo>
                    <a:lnTo>
                      <a:pt x="172" y="1379"/>
                    </a:lnTo>
                    <a:lnTo>
                      <a:pt x="223" y="1443"/>
                    </a:lnTo>
                    <a:lnTo>
                      <a:pt x="282" y="1502"/>
                    </a:lnTo>
                    <a:lnTo>
                      <a:pt x="346" y="1553"/>
                    </a:lnTo>
                    <a:lnTo>
                      <a:pt x="415" y="1601"/>
                    </a:lnTo>
                    <a:lnTo>
                      <a:pt x="489" y="1640"/>
                    </a:lnTo>
                    <a:lnTo>
                      <a:pt x="566" y="1673"/>
                    </a:lnTo>
                    <a:lnTo>
                      <a:pt x="647" y="1698"/>
                    </a:lnTo>
                    <a:lnTo>
                      <a:pt x="731" y="1715"/>
                    </a:lnTo>
                    <a:lnTo>
                      <a:pt x="819" y="1724"/>
                    </a:lnTo>
                    <a:lnTo>
                      <a:pt x="862" y="1725"/>
                    </a:lnTo>
                    <a:lnTo>
                      <a:pt x="907" y="1724"/>
                    </a:lnTo>
                    <a:lnTo>
                      <a:pt x="994" y="1715"/>
                    </a:lnTo>
                    <a:lnTo>
                      <a:pt x="1078" y="1698"/>
                    </a:lnTo>
                    <a:lnTo>
                      <a:pt x="1159" y="1673"/>
                    </a:lnTo>
                    <a:lnTo>
                      <a:pt x="1237" y="1640"/>
                    </a:lnTo>
                    <a:lnTo>
                      <a:pt x="1310" y="1601"/>
                    </a:lnTo>
                    <a:lnTo>
                      <a:pt x="1379" y="1553"/>
                    </a:lnTo>
                    <a:lnTo>
                      <a:pt x="1443" y="1502"/>
                    </a:lnTo>
                    <a:lnTo>
                      <a:pt x="1500" y="1443"/>
                    </a:lnTo>
                    <a:lnTo>
                      <a:pt x="1554" y="1379"/>
                    </a:lnTo>
                    <a:lnTo>
                      <a:pt x="1600" y="1310"/>
                    </a:lnTo>
                    <a:lnTo>
                      <a:pt x="1640" y="1237"/>
                    </a:lnTo>
                    <a:lnTo>
                      <a:pt x="1673" y="1159"/>
                    </a:lnTo>
                    <a:lnTo>
                      <a:pt x="1698" y="1078"/>
                    </a:lnTo>
                    <a:lnTo>
                      <a:pt x="1715" y="994"/>
                    </a:lnTo>
                    <a:lnTo>
                      <a:pt x="1724" y="907"/>
                    </a:lnTo>
                    <a:lnTo>
                      <a:pt x="1725" y="863"/>
                    </a:lnTo>
                    <a:lnTo>
                      <a:pt x="1724" y="819"/>
                    </a:lnTo>
                    <a:lnTo>
                      <a:pt x="1715" y="731"/>
                    </a:lnTo>
                    <a:lnTo>
                      <a:pt x="1698" y="647"/>
                    </a:lnTo>
                    <a:lnTo>
                      <a:pt x="1673" y="567"/>
                    </a:lnTo>
                    <a:lnTo>
                      <a:pt x="1640" y="489"/>
                    </a:lnTo>
                    <a:lnTo>
                      <a:pt x="1600" y="415"/>
                    </a:lnTo>
                    <a:lnTo>
                      <a:pt x="1554" y="346"/>
                    </a:lnTo>
                    <a:lnTo>
                      <a:pt x="1500" y="283"/>
                    </a:lnTo>
                    <a:lnTo>
                      <a:pt x="1443" y="225"/>
                    </a:lnTo>
                    <a:lnTo>
                      <a:pt x="1379" y="172"/>
                    </a:lnTo>
                    <a:lnTo>
                      <a:pt x="1310" y="126"/>
                    </a:lnTo>
                    <a:lnTo>
                      <a:pt x="1237" y="85"/>
                    </a:lnTo>
                    <a:lnTo>
                      <a:pt x="1159" y="52"/>
                    </a:lnTo>
                    <a:lnTo>
                      <a:pt x="1078" y="28"/>
                    </a:lnTo>
                    <a:lnTo>
                      <a:pt x="994" y="10"/>
                    </a:lnTo>
                    <a:lnTo>
                      <a:pt x="907" y="2"/>
                    </a:lnTo>
                    <a:lnTo>
                      <a:pt x="862" y="0"/>
                    </a:lnTo>
                    <a:close/>
                    <a:moveTo>
                      <a:pt x="1381" y="1123"/>
                    </a:moveTo>
                    <a:lnTo>
                      <a:pt x="1381" y="1149"/>
                    </a:lnTo>
                    <a:lnTo>
                      <a:pt x="1369" y="1201"/>
                    </a:lnTo>
                    <a:lnTo>
                      <a:pt x="1350" y="1247"/>
                    </a:lnTo>
                    <a:lnTo>
                      <a:pt x="1322" y="1288"/>
                    </a:lnTo>
                    <a:lnTo>
                      <a:pt x="1286" y="1324"/>
                    </a:lnTo>
                    <a:lnTo>
                      <a:pt x="1244" y="1352"/>
                    </a:lnTo>
                    <a:lnTo>
                      <a:pt x="1198" y="1372"/>
                    </a:lnTo>
                    <a:lnTo>
                      <a:pt x="1146" y="1383"/>
                    </a:lnTo>
                    <a:lnTo>
                      <a:pt x="1120" y="1383"/>
                    </a:lnTo>
                    <a:lnTo>
                      <a:pt x="605" y="1383"/>
                    </a:lnTo>
                    <a:lnTo>
                      <a:pt x="578" y="1383"/>
                    </a:lnTo>
                    <a:lnTo>
                      <a:pt x="527" y="1372"/>
                    </a:lnTo>
                    <a:lnTo>
                      <a:pt x="480" y="1352"/>
                    </a:lnTo>
                    <a:lnTo>
                      <a:pt x="438" y="1324"/>
                    </a:lnTo>
                    <a:lnTo>
                      <a:pt x="404" y="1288"/>
                    </a:lnTo>
                    <a:lnTo>
                      <a:pt x="375" y="1247"/>
                    </a:lnTo>
                    <a:lnTo>
                      <a:pt x="355" y="1201"/>
                    </a:lnTo>
                    <a:lnTo>
                      <a:pt x="344" y="1149"/>
                    </a:lnTo>
                    <a:lnTo>
                      <a:pt x="343" y="1123"/>
                    </a:lnTo>
                    <a:lnTo>
                      <a:pt x="343" y="608"/>
                    </a:lnTo>
                    <a:lnTo>
                      <a:pt x="344" y="581"/>
                    </a:lnTo>
                    <a:lnTo>
                      <a:pt x="355" y="531"/>
                    </a:lnTo>
                    <a:lnTo>
                      <a:pt x="375" y="483"/>
                    </a:lnTo>
                    <a:lnTo>
                      <a:pt x="404" y="441"/>
                    </a:lnTo>
                    <a:lnTo>
                      <a:pt x="438" y="407"/>
                    </a:lnTo>
                    <a:lnTo>
                      <a:pt x="480" y="378"/>
                    </a:lnTo>
                    <a:lnTo>
                      <a:pt x="527" y="358"/>
                    </a:lnTo>
                    <a:lnTo>
                      <a:pt x="578" y="348"/>
                    </a:lnTo>
                    <a:lnTo>
                      <a:pt x="605" y="346"/>
                    </a:lnTo>
                    <a:lnTo>
                      <a:pt x="1120" y="346"/>
                    </a:lnTo>
                    <a:lnTo>
                      <a:pt x="1146" y="348"/>
                    </a:lnTo>
                    <a:lnTo>
                      <a:pt x="1198" y="358"/>
                    </a:lnTo>
                    <a:lnTo>
                      <a:pt x="1244" y="378"/>
                    </a:lnTo>
                    <a:lnTo>
                      <a:pt x="1286" y="407"/>
                    </a:lnTo>
                    <a:lnTo>
                      <a:pt x="1322" y="441"/>
                    </a:lnTo>
                    <a:lnTo>
                      <a:pt x="1350" y="483"/>
                    </a:lnTo>
                    <a:lnTo>
                      <a:pt x="1369" y="531"/>
                    </a:lnTo>
                    <a:lnTo>
                      <a:pt x="1381" y="581"/>
                    </a:lnTo>
                    <a:lnTo>
                      <a:pt x="1381" y="608"/>
                    </a:lnTo>
                    <a:lnTo>
                      <a:pt x="1381" y="11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8" name="Freeform 30">
              <a:extLst>
                <a:ext uri="{FF2B5EF4-FFF2-40B4-BE49-F238E27FC236}">
                  <a16:creationId xmlns:a16="http://schemas.microsoft.com/office/drawing/2014/main" id="{F74E5D09-77F7-43D4-81DA-1B14BC3E29F0}"/>
                </a:ext>
              </a:extLst>
            </p:cNvPr>
            <p:cNvSpPr>
              <a:spLocks noEditPoints="1"/>
            </p:cNvSpPr>
            <p:nvPr/>
          </p:nvSpPr>
          <p:spPr bwMode="auto">
            <a:xfrm rot="5400000">
              <a:off x="11548563" y="23217"/>
              <a:ext cx="140525" cy="266701"/>
            </a:xfrm>
            <a:custGeom>
              <a:avLst/>
              <a:gdLst>
                <a:gd name="T0" fmla="*/ 586 w 851"/>
                <a:gd name="T1" fmla="*/ 92 h 1617"/>
                <a:gd name="T2" fmla="*/ 258 w 851"/>
                <a:gd name="T3" fmla="*/ 0 h 1617"/>
                <a:gd name="T4" fmla="*/ 140 w 851"/>
                <a:gd name="T5" fmla="*/ 92 h 1617"/>
                <a:gd name="T6" fmla="*/ 61 w 851"/>
                <a:gd name="T7" fmla="*/ 117 h 1617"/>
                <a:gd name="T8" fmla="*/ 1 w 851"/>
                <a:gd name="T9" fmla="*/ 205 h 1617"/>
                <a:gd name="T10" fmla="*/ 0 w 851"/>
                <a:gd name="T11" fmla="*/ 1477 h 1617"/>
                <a:gd name="T12" fmla="*/ 23 w 851"/>
                <a:gd name="T13" fmla="*/ 1556 h 1617"/>
                <a:gd name="T14" fmla="*/ 111 w 851"/>
                <a:gd name="T15" fmla="*/ 1615 h 1617"/>
                <a:gd name="T16" fmla="*/ 711 w 851"/>
                <a:gd name="T17" fmla="*/ 1617 h 1617"/>
                <a:gd name="T18" fmla="*/ 790 w 851"/>
                <a:gd name="T19" fmla="*/ 1594 h 1617"/>
                <a:gd name="T20" fmla="*/ 850 w 851"/>
                <a:gd name="T21" fmla="*/ 1506 h 1617"/>
                <a:gd name="T22" fmla="*/ 851 w 851"/>
                <a:gd name="T23" fmla="*/ 233 h 1617"/>
                <a:gd name="T24" fmla="*/ 828 w 851"/>
                <a:gd name="T25" fmla="*/ 154 h 1617"/>
                <a:gd name="T26" fmla="*/ 740 w 851"/>
                <a:gd name="T27" fmla="*/ 95 h 1617"/>
                <a:gd name="T28" fmla="*/ 757 w 851"/>
                <a:gd name="T29" fmla="*/ 1477 h 1617"/>
                <a:gd name="T30" fmla="*/ 750 w 851"/>
                <a:gd name="T31" fmla="*/ 1503 h 1617"/>
                <a:gd name="T32" fmla="*/ 721 w 851"/>
                <a:gd name="T33" fmla="*/ 1523 h 1617"/>
                <a:gd name="T34" fmla="*/ 140 w 851"/>
                <a:gd name="T35" fmla="*/ 1525 h 1617"/>
                <a:gd name="T36" fmla="*/ 114 w 851"/>
                <a:gd name="T37" fmla="*/ 1516 h 1617"/>
                <a:gd name="T38" fmla="*/ 94 w 851"/>
                <a:gd name="T39" fmla="*/ 1487 h 1617"/>
                <a:gd name="T40" fmla="*/ 94 w 851"/>
                <a:gd name="T41" fmla="*/ 233 h 1617"/>
                <a:gd name="T42" fmla="*/ 101 w 851"/>
                <a:gd name="T43" fmla="*/ 206 h 1617"/>
                <a:gd name="T44" fmla="*/ 131 w 851"/>
                <a:gd name="T45" fmla="*/ 187 h 1617"/>
                <a:gd name="T46" fmla="*/ 711 w 851"/>
                <a:gd name="T47" fmla="*/ 186 h 1617"/>
                <a:gd name="T48" fmla="*/ 737 w 851"/>
                <a:gd name="T49" fmla="*/ 194 h 1617"/>
                <a:gd name="T50" fmla="*/ 757 w 851"/>
                <a:gd name="T51" fmla="*/ 223 h 1617"/>
                <a:gd name="T52" fmla="*/ 757 w 851"/>
                <a:gd name="T53" fmla="*/ 1477 h 1617"/>
                <a:gd name="T54" fmla="*/ 144 w 851"/>
                <a:gd name="T55" fmla="*/ 1468 h 1617"/>
                <a:gd name="T56" fmla="*/ 707 w 851"/>
                <a:gd name="T57" fmla="*/ 1264 h 1617"/>
                <a:gd name="T58" fmla="*/ 707 w 851"/>
                <a:gd name="T59" fmla="*/ 1213 h 1617"/>
                <a:gd name="T60" fmla="*/ 144 w 851"/>
                <a:gd name="T61" fmla="*/ 1009 h 1617"/>
                <a:gd name="T62" fmla="*/ 707 w 851"/>
                <a:gd name="T63" fmla="*/ 1213 h 1617"/>
                <a:gd name="T64" fmla="*/ 144 w 851"/>
                <a:gd name="T65" fmla="*/ 958 h 1617"/>
                <a:gd name="T66" fmla="*/ 707 w 851"/>
                <a:gd name="T67" fmla="*/ 754 h 1617"/>
                <a:gd name="T68" fmla="*/ 707 w 851"/>
                <a:gd name="T69" fmla="*/ 703 h 1617"/>
                <a:gd name="T70" fmla="*/ 144 w 851"/>
                <a:gd name="T71" fmla="*/ 499 h 1617"/>
                <a:gd name="T72" fmla="*/ 707 w 851"/>
                <a:gd name="T73" fmla="*/ 703 h 1617"/>
                <a:gd name="T74" fmla="*/ 144 w 851"/>
                <a:gd name="T75" fmla="*/ 448 h 1617"/>
                <a:gd name="T76" fmla="*/ 707 w 851"/>
                <a:gd name="T77" fmla="*/ 243 h 1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851" h="1617">
                  <a:moveTo>
                    <a:pt x="711" y="92"/>
                  </a:moveTo>
                  <a:lnTo>
                    <a:pt x="586" y="92"/>
                  </a:lnTo>
                  <a:lnTo>
                    <a:pt x="586" y="0"/>
                  </a:lnTo>
                  <a:lnTo>
                    <a:pt x="258" y="0"/>
                  </a:lnTo>
                  <a:lnTo>
                    <a:pt x="258" y="92"/>
                  </a:lnTo>
                  <a:lnTo>
                    <a:pt x="140" y="92"/>
                  </a:lnTo>
                  <a:lnTo>
                    <a:pt x="111" y="95"/>
                  </a:lnTo>
                  <a:lnTo>
                    <a:pt x="61" y="117"/>
                  </a:lnTo>
                  <a:lnTo>
                    <a:pt x="23" y="154"/>
                  </a:lnTo>
                  <a:lnTo>
                    <a:pt x="1" y="205"/>
                  </a:lnTo>
                  <a:lnTo>
                    <a:pt x="0" y="233"/>
                  </a:lnTo>
                  <a:lnTo>
                    <a:pt x="0" y="1477"/>
                  </a:lnTo>
                  <a:lnTo>
                    <a:pt x="1" y="1506"/>
                  </a:lnTo>
                  <a:lnTo>
                    <a:pt x="23" y="1556"/>
                  </a:lnTo>
                  <a:lnTo>
                    <a:pt x="61" y="1594"/>
                  </a:lnTo>
                  <a:lnTo>
                    <a:pt x="111" y="1615"/>
                  </a:lnTo>
                  <a:lnTo>
                    <a:pt x="140" y="1617"/>
                  </a:lnTo>
                  <a:lnTo>
                    <a:pt x="711" y="1617"/>
                  </a:lnTo>
                  <a:lnTo>
                    <a:pt x="740" y="1615"/>
                  </a:lnTo>
                  <a:lnTo>
                    <a:pt x="790" y="1594"/>
                  </a:lnTo>
                  <a:lnTo>
                    <a:pt x="828" y="1556"/>
                  </a:lnTo>
                  <a:lnTo>
                    <a:pt x="850" y="1506"/>
                  </a:lnTo>
                  <a:lnTo>
                    <a:pt x="851" y="1477"/>
                  </a:lnTo>
                  <a:lnTo>
                    <a:pt x="851" y="233"/>
                  </a:lnTo>
                  <a:lnTo>
                    <a:pt x="850" y="205"/>
                  </a:lnTo>
                  <a:lnTo>
                    <a:pt x="828" y="154"/>
                  </a:lnTo>
                  <a:lnTo>
                    <a:pt x="790" y="117"/>
                  </a:lnTo>
                  <a:lnTo>
                    <a:pt x="740" y="95"/>
                  </a:lnTo>
                  <a:lnTo>
                    <a:pt x="711" y="92"/>
                  </a:lnTo>
                  <a:close/>
                  <a:moveTo>
                    <a:pt x="757" y="1477"/>
                  </a:moveTo>
                  <a:lnTo>
                    <a:pt x="757" y="1487"/>
                  </a:lnTo>
                  <a:lnTo>
                    <a:pt x="750" y="1503"/>
                  </a:lnTo>
                  <a:lnTo>
                    <a:pt x="737" y="1516"/>
                  </a:lnTo>
                  <a:lnTo>
                    <a:pt x="721" y="1523"/>
                  </a:lnTo>
                  <a:lnTo>
                    <a:pt x="711" y="1525"/>
                  </a:lnTo>
                  <a:lnTo>
                    <a:pt x="140" y="1525"/>
                  </a:lnTo>
                  <a:lnTo>
                    <a:pt x="131" y="1523"/>
                  </a:lnTo>
                  <a:lnTo>
                    <a:pt x="114" y="1516"/>
                  </a:lnTo>
                  <a:lnTo>
                    <a:pt x="101" y="1503"/>
                  </a:lnTo>
                  <a:lnTo>
                    <a:pt x="94" y="1487"/>
                  </a:lnTo>
                  <a:lnTo>
                    <a:pt x="94" y="1477"/>
                  </a:lnTo>
                  <a:lnTo>
                    <a:pt x="94" y="233"/>
                  </a:lnTo>
                  <a:lnTo>
                    <a:pt x="94" y="223"/>
                  </a:lnTo>
                  <a:lnTo>
                    <a:pt x="101" y="206"/>
                  </a:lnTo>
                  <a:lnTo>
                    <a:pt x="114" y="194"/>
                  </a:lnTo>
                  <a:lnTo>
                    <a:pt x="131" y="187"/>
                  </a:lnTo>
                  <a:lnTo>
                    <a:pt x="140" y="186"/>
                  </a:lnTo>
                  <a:lnTo>
                    <a:pt x="711" y="186"/>
                  </a:lnTo>
                  <a:lnTo>
                    <a:pt x="721" y="187"/>
                  </a:lnTo>
                  <a:lnTo>
                    <a:pt x="737" y="194"/>
                  </a:lnTo>
                  <a:lnTo>
                    <a:pt x="750" y="206"/>
                  </a:lnTo>
                  <a:lnTo>
                    <a:pt x="757" y="223"/>
                  </a:lnTo>
                  <a:lnTo>
                    <a:pt x="757" y="233"/>
                  </a:lnTo>
                  <a:lnTo>
                    <a:pt x="757" y="1477"/>
                  </a:lnTo>
                  <a:close/>
                  <a:moveTo>
                    <a:pt x="707" y="1468"/>
                  </a:moveTo>
                  <a:lnTo>
                    <a:pt x="144" y="1468"/>
                  </a:lnTo>
                  <a:lnTo>
                    <a:pt x="144" y="1264"/>
                  </a:lnTo>
                  <a:lnTo>
                    <a:pt x="707" y="1264"/>
                  </a:lnTo>
                  <a:lnTo>
                    <a:pt x="707" y="1468"/>
                  </a:lnTo>
                  <a:close/>
                  <a:moveTo>
                    <a:pt x="707" y="1213"/>
                  </a:moveTo>
                  <a:lnTo>
                    <a:pt x="144" y="1213"/>
                  </a:lnTo>
                  <a:lnTo>
                    <a:pt x="144" y="1009"/>
                  </a:lnTo>
                  <a:lnTo>
                    <a:pt x="707" y="1009"/>
                  </a:lnTo>
                  <a:lnTo>
                    <a:pt x="707" y="1213"/>
                  </a:lnTo>
                  <a:close/>
                  <a:moveTo>
                    <a:pt x="707" y="958"/>
                  </a:moveTo>
                  <a:lnTo>
                    <a:pt x="144" y="958"/>
                  </a:lnTo>
                  <a:lnTo>
                    <a:pt x="144" y="754"/>
                  </a:lnTo>
                  <a:lnTo>
                    <a:pt x="707" y="754"/>
                  </a:lnTo>
                  <a:lnTo>
                    <a:pt x="707" y="958"/>
                  </a:lnTo>
                  <a:close/>
                  <a:moveTo>
                    <a:pt x="707" y="703"/>
                  </a:moveTo>
                  <a:lnTo>
                    <a:pt x="144" y="703"/>
                  </a:lnTo>
                  <a:lnTo>
                    <a:pt x="144" y="499"/>
                  </a:lnTo>
                  <a:lnTo>
                    <a:pt x="707" y="499"/>
                  </a:lnTo>
                  <a:lnTo>
                    <a:pt x="707" y="703"/>
                  </a:lnTo>
                  <a:close/>
                  <a:moveTo>
                    <a:pt x="707" y="448"/>
                  </a:moveTo>
                  <a:lnTo>
                    <a:pt x="144" y="448"/>
                  </a:lnTo>
                  <a:lnTo>
                    <a:pt x="144" y="243"/>
                  </a:lnTo>
                  <a:lnTo>
                    <a:pt x="707" y="243"/>
                  </a:lnTo>
                  <a:lnTo>
                    <a:pt x="707" y="4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9" name="직사각형 18">
              <a:extLst>
                <a:ext uri="{FF2B5EF4-FFF2-40B4-BE49-F238E27FC236}">
                  <a16:creationId xmlns:a16="http://schemas.microsoft.com/office/drawing/2014/main" id="{6DF798E9-499E-4644-9663-417F9AF7C611}"/>
                </a:ext>
              </a:extLst>
            </p:cNvPr>
            <p:cNvSpPr/>
            <p:nvPr/>
          </p:nvSpPr>
          <p:spPr>
            <a:xfrm>
              <a:off x="11072725" y="48845"/>
              <a:ext cx="439544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sz="800" kern="0" dirty="0">
                  <a:solidFill>
                    <a:prstClr val="white"/>
                  </a:solidFill>
                </a:rPr>
                <a:t>100%</a:t>
              </a:r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20" name="직사각형 19">
              <a:extLst>
                <a:ext uri="{FF2B5EF4-FFF2-40B4-BE49-F238E27FC236}">
                  <a16:creationId xmlns:a16="http://schemas.microsoft.com/office/drawing/2014/main" id="{4C39626D-8C13-49DF-8026-442CFE3C630E}"/>
                </a:ext>
              </a:extLst>
            </p:cNvPr>
            <p:cNvSpPr/>
            <p:nvPr/>
          </p:nvSpPr>
          <p:spPr>
            <a:xfrm>
              <a:off x="5835134" y="38100"/>
              <a:ext cx="566181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sz="800" kern="0" dirty="0">
                  <a:solidFill>
                    <a:prstClr val="white"/>
                  </a:solidFill>
                </a:rPr>
                <a:t>2:00 PM</a:t>
              </a:r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21" name="Freeform 26">
              <a:extLst>
                <a:ext uri="{FF2B5EF4-FFF2-40B4-BE49-F238E27FC236}">
                  <a16:creationId xmlns:a16="http://schemas.microsoft.com/office/drawing/2014/main" id="{C2C87A62-8259-400F-B342-678157F8D45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15822" y="75560"/>
              <a:ext cx="179805" cy="140525"/>
            </a:xfrm>
            <a:custGeom>
              <a:avLst/>
              <a:gdLst>
                <a:gd name="T0" fmla="*/ 2528 w 5492"/>
                <a:gd name="T1" fmla="*/ 3685 h 4293"/>
                <a:gd name="T2" fmla="*/ 2403 w 5492"/>
                <a:gd name="T3" fmla="*/ 3950 h 4293"/>
                <a:gd name="T4" fmla="*/ 2527 w 5492"/>
                <a:gd name="T5" fmla="*/ 4215 h 4293"/>
                <a:gd name="T6" fmla="*/ 2783 w 5492"/>
                <a:gd name="T7" fmla="*/ 4293 h 4293"/>
                <a:gd name="T8" fmla="*/ 3051 w 5492"/>
                <a:gd name="T9" fmla="*/ 4114 h 4293"/>
                <a:gd name="T10" fmla="*/ 3077 w 5492"/>
                <a:gd name="T11" fmla="*/ 3848 h 4293"/>
                <a:gd name="T12" fmla="*/ 2849 w 5492"/>
                <a:gd name="T13" fmla="*/ 3622 h 4293"/>
                <a:gd name="T14" fmla="*/ 5194 w 5492"/>
                <a:gd name="T15" fmla="*/ 852 h 4293"/>
                <a:gd name="T16" fmla="*/ 4431 w 5492"/>
                <a:gd name="T17" fmla="*/ 373 h 4293"/>
                <a:gd name="T18" fmla="*/ 3574 w 5492"/>
                <a:gd name="T19" fmla="*/ 85 h 4293"/>
                <a:gd name="T20" fmla="*/ 2746 w 5492"/>
                <a:gd name="T21" fmla="*/ 0 h 4293"/>
                <a:gd name="T22" fmla="*/ 1919 w 5492"/>
                <a:gd name="T23" fmla="*/ 85 h 4293"/>
                <a:gd name="T24" fmla="*/ 1060 w 5492"/>
                <a:gd name="T25" fmla="*/ 373 h 4293"/>
                <a:gd name="T26" fmla="*/ 299 w 5492"/>
                <a:gd name="T27" fmla="*/ 852 h 4293"/>
                <a:gd name="T28" fmla="*/ 12 w 5492"/>
                <a:gd name="T29" fmla="*/ 1157 h 4293"/>
                <a:gd name="T30" fmla="*/ 71 w 5492"/>
                <a:gd name="T31" fmla="*/ 1432 h 4293"/>
                <a:gd name="T32" fmla="*/ 288 w 5492"/>
                <a:gd name="T33" fmla="*/ 1543 h 4293"/>
                <a:gd name="T34" fmla="*/ 522 w 5492"/>
                <a:gd name="T35" fmla="*/ 1477 h 4293"/>
                <a:gd name="T36" fmla="*/ 958 w 5492"/>
                <a:gd name="T37" fmla="*/ 1134 h 4293"/>
                <a:gd name="T38" fmla="*/ 1625 w 5492"/>
                <a:gd name="T39" fmla="*/ 813 h 4293"/>
                <a:gd name="T40" fmla="*/ 2746 w 5492"/>
                <a:gd name="T41" fmla="*/ 633 h 4293"/>
                <a:gd name="T42" fmla="*/ 3868 w 5492"/>
                <a:gd name="T43" fmla="*/ 813 h 4293"/>
                <a:gd name="T44" fmla="*/ 4534 w 5492"/>
                <a:gd name="T45" fmla="*/ 1134 h 4293"/>
                <a:gd name="T46" fmla="*/ 4969 w 5492"/>
                <a:gd name="T47" fmla="*/ 1477 h 4293"/>
                <a:gd name="T48" fmla="*/ 5263 w 5492"/>
                <a:gd name="T49" fmla="*/ 1532 h 4293"/>
                <a:gd name="T50" fmla="*/ 5456 w 5492"/>
                <a:gd name="T51" fmla="*/ 1383 h 4293"/>
                <a:gd name="T52" fmla="*/ 5456 w 5492"/>
                <a:gd name="T53" fmla="*/ 1102 h 4293"/>
                <a:gd name="T54" fmla="*/ 2332 w 5492"/>
                <a:gd name="T55" fmla="*/ 1230 h 4293"/>
                <a:gd name="T56" fmla="*/ 1094 w 5492"/>
                <a:gd name="T57" fmla="*/ 1739 h 4293"/>
                <a:gd name="T58" fmla="*/ 698 w 5492"/>
                <a:gd name="T59" fmla="*/ 2148 h 4293"/>
                <a:gd name="T60" fmla="*/ 759 w 5492"/>
                <a:gd name="T61" fmla="*/ 2452 h 4293"/>
                <a:gd name="T62" fmla="*/ 987 w 5492"/>
                <a:gd name="T63" fmla="*/ 2574 h 4293"/>
                <a:gd name="T64" fmla="*/ 1230 w 5492"/>
                <a:gd name="T65" fmla="*/ 2501 h 4293"/>
                <a:gd name="T66" fmla="*/ 1844 w 5492"/>
                <a:gd name="T67" fmla="*/ 2056 h 4293"/>
                <a:gd name="T68" fmla="*/ 2743 w 5492"/>
                <a:gd name="T69" fmla="*/ 1844 h 4293"/>
                <a:gd name="T70" fmla="*/ 3643 w 5492"/>
                <a:gd name="T71" fmla="*/ 2056 h 4293"/>
                <a:gd name="T72" fmla="*/ 4255 w 5492"/>
                <a:gd name="T73" fmla="*/ 2501 h 4293"/>
                <a:gd name="T74" fmla="*/ 4562 w 5492"/>
                <a:gd name="T75" fmla="*/ 2561 h 4293"/>
                <a:gd name="T76" fmla="*/ 4763 w 5492"/>
                <a:gd name="T77" fmla="*/ 2397 h 4293"/>
                <a:gd name="T78" fmla="*/ 4763 w 5492"/>
                <a:gd name="T79" fmla="*/ 2088 h 4293"/>
                <a:gd name="T80" fmla="*/ 4167 w 5492"/>
                <a:gd name="T81" fmla="*/ 1589 h 4293"/>
                <a:gd name="T82" fmla="*/ 2881 w 5492"/>
                <a:gd name="T83" fmla="*/ 1203 h 4293"/>
                <a:gd name="T84" fmla="*/ 2362 w 5492"/>
                <a:gd name="T85" fmla="*/ 2451 h 4293"/>
                <a:gd name="T86" fmla="*/ 1694 w 5492"/>
                <a:gd name="T87" fmla="*/ 2819 h 4293"/>
                <a:gd name="T88" fmla="*/ 1546 w 5492"/>
                <a:gd name="T89" fmla="*/ 3074 h 4293"/>
                <a:gd name="T90" fmla="*/ 1637 w 5492"/>
                <a:gd name="T91" fmla="*/ 3334 h 4293"/>
                <a:gd name="T92" fmla="*/ 1860 w 5492"/>
                <a:gd name="T93" fmla="*/ 3429 h 4293"/>
                <a:gd name="T94" fmla="*/ 2082 w 5492"/>
                <a:gd name="T95" fmla="*/ 3334 h 4293"/>
                <a:gd name="T96" fmla="*/ 2429 w 5492"/>
                <a:gd name="T97" fmla="*/ 3100 h 4293"/>
                <a:gd name="T98" fmla="*/ 2793 w 5492"/>
                <a:gd name="T99" fmla="*/ 3040 h 4293"/>
                <a:gd name="T100" fmla="*/ 3228 w 5492"/>
                <a:gd name="T101" fmla="*/ 3184 h 4293"/>
                <a:gd name="T102" fmla="*/ 3487 w 5492"/>
                <a:gd name="T103" fmla="*/ 3393 h 4293"/>
                <a:gd name="T104" fmla="*/ 3780 w 5492"/>
                <a:gd name="T105" fmla="*/ 3393 h 4293"/>
                <a:gd name="T106" fmla="*/ 3934 w 5492"/>
                <a:gd name="T107" fmla="*/ 3197 h 4293"/>
                <a:gd name="T108" fmla="*/ 3878 w 5492"/>
                <a:gd name="T109" fmla="*/ 2900 h 4293"/>
                <a:gd name="T110" fmla="*/ 3417 w 5492"/>
                <a:gd name="T111" fmla="*/ 2556 h 4293"/>
                <a:gd name="T112" fmla="*/ 2746 w 5492"/>
                <a:gd name="T113" fmla="*/ 2403 h 4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492" h="4293">
                  <a:moveTo>
                    <a:pt x="2747" y="3607"/>
                  </a:moveTo>
                  <a:lnTo>
                    <a:pt x="2711" y="3609"/>
                  </a:lnTo>
                  <a:lnTo>
                    <a:pt x="2645" y="3622"/>
                  </a:lnTo>
                  <a:lnTo>
                    <a:pt x="2583" y="3649"/>
                  </a:lnTo>
                  <a:lnTo>
                    <a:pt x="2528" y="3685"/>
                  </a:lnTo>
                  <a:lnTo>
                    <a:pt x="2481" y="3733"/>
                  </a:lnTo>
                  <a:lnTo>
                    <a:pt x="2443" y="3787"/>
                  </a:lnTo>
                  <a:lnTo>
                    <a:pt x="2417" y="3848"/>
                  </a:lnTo>
                  <a:lnTo>
                    <a:pt x="2403" y="3916"/>
                  </a:lnTo>
                  <a:lnTo>
                    <a:pt x="2403" y="3950"/>
                  </a:lnTo>
                  <a:lnTo>
                    <a:pt x="2403" y="3986"/>
                  </a:lnTo>
                  <a:lnTo>
                    <a:pt x="2417" y="4052"/>
                  </a:lnTo>
                  <a:lnTo>
                    <a:pt x="2443" y="4114"/>
                  </a:lnTo>
                  <a:lnTo>
                    <a:pt x="2481" y="4169"/>
                  </a:lnTo>
                  <a:lnTo>
                    <a:pt x="2527" y="4215"/>
                  </a:lnTo>
                  <a:lnTo>
                    <a:pt x="2583" y="4253"/>
                  </a:lnTo>
                  <a:lnTo>
                    <a:pt x="2645" y="4279"/>
                  </a:lnTo>
                  <a:lnTo>
                    <a:pt x="2711" y="4293"/>
                  </a:lnTo>
                  <a:lnTo>
                    <a:pt x="2747" y="4293"/>
                  </a:lnTo>
                  <a:lnTo>
                    <a:pt x="2783" y="4293"/>
                  </a:lnTo>
                  <a:lnTo>
                    <a:pt x="2849" y="4279"/>
                  </a:lnTo>
                  <a:lnTo>
                    <a:pt x="2911" y="4253"/>
                  </a:lnTo>
                  <a:lnTo>
                    <a:pt x="2966" y="4215"/>
                  </a:lnTo>
                  <a:lnTo>
                    <a:pt x="3013" y="4169"/>
                  </a:lnTo>
                  <a:lnTo>
                    <a:pt x="3051" y="4114"/>
                  </a:lnTo>
                  <a:lnTo>
                    <a:pt x="3077" y="4052"/>
                  </a:lnTo>
                  <a:lnTo>
                    <a:pt x="3090" y="3986"/>
                  </a:lnTo>
                  <a:lnTo>
                    <a:pt x="3091" y="3950"/>
                  </a:lnTo>
                  <a:lnTo>
                    <a:pt x="3090" y="3916"/>
                  </a:lnTo>
                  <a:lnTo>
                    <a:pt x="3077" y="3848"/>
                  </a:lnTo>
                  <a:lnTo>
                    <a:pt x="3051" y="3787"/>
                  </a:lnTo>
                  <a:lnTo>
                    <a:pt x="3013" y="3733"/>
                  </a:lnTo>
                  <a:lnTo>
                    <a:pt x="2966" y="3685"/>
                  </a:lnTo>
                  <a:lnTo>
                    <a:pt x="2911" y="3648"/>
                  </a:lnTo>
                  <a:lnTo>
                    <a:pt x="2849" y="3622"/>
                  </a:lnTo>
                  <a:lnTo>
                    <a:pt x="2783" y="3609"/>
                  </a:lnTo>
                  <a:lnTo>
                    <a:pt x="2747" y="3607"/>
                  </a:lnTo>
                  <a:close/>
                  <a:moveTo>
                    <a:pt x="5399" y="1030"/>
                  </a:moveTo>
                  <a:lnTo>
                    <a:pt x="5332" y="968"/>
                  </a:lnTo>
                  <a:lnTo>
                    <a:pt x="5194" y="852"/>
                  </a:lnTo>
                  <a:lnTo>
                    <a:pt x="5050" y="741"/>
                  </a:lnTo>
                  <a:lnTo>
                    <a:pt x="4902" y="638"/>
                  </a:lnTo>
                  <a:lnTo>
                    <a:pt x="4749" y="542"/>
                  </a:lnTo>
                  <a:lnTo>
                    <a:pt x="4592" y="454"/>
                  </a:lnTo>
                  <a:lnTo>
                    <a:pt x="4431" y="373"/>
                  </a:lnTo>
                  <a:lnTo>
                    <a:pt x="4266" y="300"/>
                  </a:lnTo>
                  <a:lnTo>
                    <a:pt x="4098" y="235"/>
                  </a:lnTo>
                  <a:lnTo>
                    <a:pt x="3927" y="178"/>
                  </a:lnTo>
                  <a:lnTo>
                    <a:pt x="3751" y="127"/>
                  </a:lnTo>
                  <a:lnTo>
                    <a:pt x="3574" y="85"/>
                  </a:lnTo>
                  <a:lnTo>
                    <a:pt x="3394" y="52"/>
                  </a:lnTo>
                  <a:lnTo>
                    <a:pt x="3211" y="26"/>
                  </a:lnTo>
                  <a:lnTo>
                    <a:pt x="3026" y="10"/>
                  </a:lnTo>
                  <a:lnTo>
                    <a:pt x="2839" y="2"/>
                  </a:lnTo>
                  <a:lnTo>
                    <a:pt x="2746" y="0"/>
                  </a:lnTo>
                  <a:lnTo>
                    <a:pt x="2652" y="2"/>
                  </a:lnTo>
                  <a:lnTo>
                    <a:pt x="2466" y="10"/>
                  </a:lnTo>
                  <a:lnTo>
                    <a:pt x="2282" y="26"/>
                  </a:lnTo>
                  <a:lnTo>
                    <a:pt x="2099" y="52"/>
                  </a:lnTo>
                  <a:lnTo>
                    <a:pt x="1919" y="85"/>
                  </a:lnTo>
                  <a:lnTo>
                    <a:pt x="1740" y="127"/>
                  </a:lnTo>
                  <a:lnTo>
                    <a:pt x="1566" y="178"/>
                  </a:lnTo>
                  <a:lnTo>
                    <a:pt x="1395" y="235"/>
                  </a:lnTo>
                  <a:lnTo>
                    <a:pt x="1226" y="300"/>
                  </a:lnTo>
                  <a:lnTo>
                    <a:pt x="1060" y="373"/>
                  </a:lnTo>
                  <a:lnTo>
                    <a:pt x="899" y="454"/>
                  </a:lnTo>
                  <a:lnTo>
                    <a:pt x="742" y="542"/>
                  </a:lnTo>
                  <a:lnTo>
                    <a:pt x="590" y="638"/>
                  </a:lnTo>
                  <a:lnTo>
                    <a:pt x="441" y="741"/>
                  </a:lnTo>
                  <a:lnTo>
                    <a:pt x="299" y="852"/>
                  </a:lnTo>
                  <a:lnTo>
                    <a:pt x="160" y="970"/>
                  </a:lnTo>
                  <a:lnTo>
                    <a:pt x="93" y="1030"/>
                  </a:lnTo>
                  <a:lnTo>
                    <a:pt x="71" y="1053"/>
                  </a:lnTo>
                  <a:lnTo>
                    <a:pt x="35" y="1104"/>
                  </a:lnTo>
                  <a:lnTo>
                    <a:pt x="12" y="1157"/>
                  </a:lnTo>
                  <a:lnTo>
                    <a:pt x="0" y="1215"/>
                  </a:lnTo>
                  <a:lnTo>
                    <a:pt x="0" y="1272"/>
                  </a:lnTo>
                  <a:lnTo>
                    <a:pt x="12" y="1328"/>
                  </a:lnTo>
                  <a:lnTo>
                    <a:pt x="35" y="1383"/>
                  </a:lnTo>
                  <a:lnTo>
                    <a:pt x="71" y="1432"/>
                  </a:lnTo>
                  <a:lnTo>
                    <a:pt x="93" y="1455"/>
                  </a:lnTo>
                  <a:lnTo>
                    <a:pt x="117" y="1477"/>
                  </a:lnTo>
                  <a:lnTo>
                    <a:pt x="170" y="1510"/>
                  </a:lnTo>
                  <a:lnTo>
                    <a:pt x="228" y="1532"/>
                  </a:lnTo>
                  <a:lnTo>
                    <a:pt x="288" y="1543"/>
                  </a:lnTo>
                  <a:lnTo>
                    <a:pt x="319" y="1543"/>
                  </a:lnTo>
                  <a:lnTo>
                    <a:pt x="350" y="1543"/>
                  </a:lnTo>
                  <a:lnTo>
                    <a:pt x="411" y="1532"/>
                  </a:lnTo>
                  <a:lnTo>
                    <a:pt x="469" y="1510"/>
                  </a:lnTo>
                  <a:lnTo>
                    <a:pt x="522" y="1477"/>
                  </a:lnTo>
                  <a:lnTo>
                    <a:pt x="546" y="1455"/>
                  </a:lnTo>
                  <a:lnTo>
                    <a:pt x="601" y="1405"/>
                  </a:lnTo>
                  <a:lnTo>
                    <a:pt x="716" y="1308"/>
                  </a:lnTo>
                  <a:lnTo>
                    <a:pt x="834" y="1218"/>
                  </a:lnTo>
                  <a:lnTo>
                    <a:pt x="958" y="1134"/>
                  </a:lnTo>
                  <a:lnTo>
                    <a:pt x="1085" y="1056"/>
                  </a:lnTo>
                  <a:lnTo>
                    <a:pt x="1215" y="986"/>
                  </a:lnTo>
                  <a:lnTo>
                    <a:pt x="1349" y="922"/>
                  </a:lnTo>
                  <a:lnTo>
                    <a:pt x="1485" y="865"/>
                  </a:lnTo>
                  <a:lnTo>
                    <a:pt x="1625" y="813"/>
                  </a:lnTo>
                  <a:lnTo>
                    <a:pt x="1768" y="768"/>
                  </a:lnTo>
                  <a:lnTo>
                    <a:pt x="1985" y="712"/>
                  </a:lnTo>
                  <a:lnTo>
                    <a:pt x="2285" y="662"/>
                  </a:lnTo>
                  <a:lnTo>
                    <a:pt x="2590" y="636"/>
                  </a:lnTo>
                  <a:lnTo>
                    <a:pt x="2746" y="633"/>
                  </a:lnTo>
                  <a:lnTo>
                    <a:pt x="2901" y="636"/>
                  </a:lnTo>
                  <a:lnTo>
                    <a:pt x="3208" y="662"/>
                  </a:lnTo>
                  <a:lnTo>
                    <a:pt x="3506" y="712"/>
                  </a:lnTo>
                  <a:lnTo>
                    <a:pt x="3725" y="768"/>
                  </a:lnTo>
                  <a:lnTo>
                    <a:pt x="3868" y="813"/>
                  </a:lnTo>
                  <a:lnTo>
                    <a:pt x="4007" y="865"/>
                  </a:lnTo>
                  <a:lnTo>
                    <a:pt x="4144" y="922"/>
                  </a:lnTo>
                  <a:lnTo>
                    <a:pt x="4277" y="986"/>
                  </a:lnTo>
                  <a:lnTo>
                    <a:pt x="4408" y="1056"/>
                  </a:lnTo>
                  <a:lnTo>
                    <a:pt x="4534" y="1134"/>
                  </a:lnTo>
                  <a:lnTo>
                    <a:pt x="4657" y="1218"/>
                  </a:lnTo>
                  <a:lnTo>
                    <a:pt x="4776" y="1307"/>
                  </a:lnTo>
                  <a:lnTo>
                    <a:pt x="4890" y="1403"/>
                  </a:lnTo>
                  <a:lnTo>
                    <a:pt x="4946" y="1455"/>
                  </a:lnTo>
                  <a:lnTo>
                    <a:pt x="4969" y="1477"/>
                  </a:lnTo>
                  <a:lnTo>
                    <a:pt x="5023" y="1509"/>
                  </a:lnTo>
                  <a:lnTo>
                    <a:pt x="5082" y="1532"/>
                  </a:lnTo>
                  <a:lnTo>
                    <a:pt x="5142" y="1542"/>
                  </a:lnTo>
                  <a:lnTo>
                    <a:pt x="5203" y="1542"/>
                  </a:lnTo>
                  <a:lnTo>
                    <a:pt x="5263" y="1532"/>
                  </a:lnTo>
                  <a:lnTo>
                    <a:pt x="5322" y="1509"/>
                  </a:lnTo>
                  <a:lnTo>
                    <a:pt x="5375" y="1477"/>
                  </a:lnTo>
                  <a:lnTo>
                    <a:pt x="5399" y="1455"/>
                  </a:lnTo>
                  <a:lnTo>
                    <a:pt x="5422" y="1432"/>
                  </a:lnTo>
                  <a:lnTo>
                    <a:pt x="5456" y="1383"/>
                  </a:lnTo>
                  <a:lnTo>
                    <a:pt x="5481" y="1328"/>
                  </a:lnTo>
                  <a:lnTo>
                    <a:pt x="5492" y="1272"/>
                  </a:lnTo>
                  <a:lnTo>
                    <a:pt x="5492" y="1215"/>
                  </a:lnTo>
                  <a:lnTo>
                    <a:pt x="5481" y="1157"/>
                  </a:lnTo>
                  <a:lnTo>
                    <a:pt x="5456" y="1102"/>
                  </a:lnTo>
                  <a:lnTo>
                    <a:pt x="5422" y="1053"/>
                  </a:lnTo>
                  <a:lnTo>
                    <a:pt x="5399" y="1030"/>
                  </a:lnTo>
                  <a:close/>
                  <a:moveTo>
                    <a:pt x="2743" y="1202"/>
                  </a:moveTo>
                  <a:lnTo>
                    <a:pt x="2604" y="1203"/>
                  </a:lnTo>
                  <a:lnTo>
                    <a:pt x="2332" y="1230"/>
                  </a:lnTo>
                  <a:lnTo>
                    <a:pt x="2066" y="1282"/>
                  </a:lnTo>
                  <a:lnTo>
                    <a:pt x="1807" y="1360"/>
                  </a:lnTo>
                  <a:lnTo>
                    <a:pt x="1557" y="1462"/>
                  </a:lnTo>
                  <a:lnTo>
                    <a:pt x="1320" y="1589"/>
                  </a:lnTo>
                  <a:lnTo>
                    <a:pt x="1094" y="1739"/>
                  </a:lnTo>
                  <a:lnTo>
                    <a:pt x="882" y="1912"/>
                  </a:lnTo>
                  <a:lnTo>
                    <a:pt x="782" y="2008"/>
                  </a:lnTo>
                  <a:lnTo>
                    <a:pt x="759" y="2033"/>
                  </a:lnTo>
                  <a:lnTo>
                    <a:pt x="722" y="2088"/>
                  </a:lnTo>
                  <a:lnTo>
                    <a:pt x="698" y="2148"/>
                  </a:lnTo>
                  <a:lnTo>
                    <a:pt x="686" y="2211"/>
                  </a:lnTo>
                  <a:lnTo>
                    <a:pt x="686" y="2275"/>
                  </a:lnTo>
                  <a:lnTo>
                    <a:pt x="698" y="2337"/>
                  </a:lnTo>
                  <a:lnTo>
                    <a:pt x="722" y="2397"/>
                  </a:lnTo>
                  <a:lnTo>
                    <a:pt x="759" y="2452"/>
                  </a:lnTo>
                  <a:lnTo>
                    <a:pt x="782" y="2478"/>
                  </a:lnTo>
                  <a:lnTo>
                    <a:pt x="808" y="2501"/>
                  </a:lnTo>
                  <a:lnTo>
                    <a:pt x="863" y="2537"/>
                  </a:lnTo>
                  <a:lnTo>
                    <a:pt x="924" y="2561"/>
                  </a:lnTo>
                  <a:lnTo>
                    <a:pt x="987" y="2574"/>
                  </a:lnTo>
                  <a:lnTo>
                    <a:pt x="1019" y="2576"/>
                  </a:lnTo>
                  <a:lnTo>
                    <a:pt x="1052" y="2574"/>
                  </a:lnTo>
                  <a:lnTo>
                    <a:pt x="1115" y="2561"/>
                  </a:lnTo>
                  <a:lnTo>
                    <a:pt x="1176" y="2537"/>
                  </a:lnTo>
                  <a:lnTo>
                    <a:pt x="1230" y="2501"/>
                  </a:lnTo>
                  <a:lnTo>
                    <a:pt x="1256" y="2478"/>
                  </a:lnTo>
                  <a:lnTo>
                    <a:pt x="1331" y="2404"/>
                  </a:lnTo>
                  <a:lnTo>
                    <a:pt x="1493" y="2272"/>
                  </a:lnTo>
                  <a:lnTo>
                    <a:pt x="1664" y="2155"/>
                  </a:lnTo>
                  <a:lnTo>
                    <a:pt x="1844" y="2056"/>
                  </a:lnTo>
                  <a:lnTo>
                    <a:pt x="2033" y="1974"/>
                  </a:lnTo>
                  <a:lnTo>
                    <a:pt x="2229" y="1910"/>
                  </a:lnTo>
                  <a:lnTo>
                    <a:pt x="2432" y="1869"/>
                  </a:lnTo>
                  <a:lnTo>
                    <a:pt x="2638" y="1847"/>
                  </a:lnTo>
                  <a:lnTo>
                    <a:pt x="2743" y="1844"/>
                  </a:lnTo>
                  <a:lnTo>
                    <a:pt x="2848" y="1847"/>
                  </a:lnTo>
                  <a:lnTo>
                    <a:pt x="3055" y="1869"/>
                  </a:lnTo>
                  <a:lnTo>
                    <a:pt x="3257" y="1910"/>
                  </a:lnTo>
                  <a:lnTo>
                    <a:pt x="3453" y="1974"/>
                  </a:lnTo>
                  <a:lnTo>
                    <a:pt x="3643" y="2056"/>
                  </a:lnTo>
                  <a:lnTo>
                    <a:pt x="3823" y="2155"/>
                  </a:lnTo>
                  <a:lnTo>
                    <a:pt x="3994" y="2272"/>
                  </a:lnTo>
                  <a:lnTo>
                    <a:pt x="4154" y="2404"/>
                  </a:lnTo>
                  <a:lnTo>
                    <a:pt x="4230" y="2478"/>
                  </a:lnTo>
                  <a:lnTo>
                    <a:pt x="4255" y="2501"/>
                  </a:lnTo>
                  <a:lnTo>
                    <a:pt x="4311" y="2537"/>
                  </a:lnTo>
                  <a:lnTo>
                    <a:pt x="4372" y="2561"/>
                  </a:lnTo>
                  <a:lnTo>
                    <a:pt x="4435" y="2574"/>
                  </a:lnTo>
                  <a:lnTo>
                    <a:pt x="4500" y="2574"/>
                  </a:lnTo>
                  <a:lnTo>
                    <a:pt x="4562" y="2561"/>
                  </a:lnTo>
                  <a:lnTo>
                    <a:pt x="4622" y="2537"/>
                  </a:lnTo>
                  <a:lnTo>
                    <a:pt x="4678" y="2501"/>
                  </a:lnTo>
                  <a:lnTo>
                    <a:pt x="4703" y="2478"/>
                  </a:lnTo>
                  <a:lnTo>
                    <a:pt x="4727" y="2452"/>
                  </a:lnTo>
                  <a:lnTo>
                    <a:pt x="4763" y="2397"/>
                  </a:lnTo>
                  <a:lnTo>
                    <a:pt x="4788" y="2337"/>
                  </a:lnTo>
                  <a:lnTo>
                    <a:pt x="4801" y="2275"/>
                  </a:lnTo>
                  <a:lnTo>
                    <a:pt x="4801" y="2211"/>
                  </a:lnTo>
                  <a:lnTo>
                    <a:pt x="4788" y="2148"/>
                  </a:lnTo>
                  <a:lnTo>
                    <a:pt x="4763" y="2088"/>
                  </a:lnTo>
                  <a:lnTo>
                    <a:pt x="4727" y="2033"/>
                  </a:lnTo>
                  <a:lnTo>
                    <a:pt x="4703" y="2008"/>
                  </a:lnTo>
                  <a:lnTo>
                    <a:pt x="4603" y="1912"/>
                  </a:lnTo>
                  <a:lnTo>
                    <a:pt x="4392" y="1739"/>
                  </a:lnTo>
                  <a:lnTo>
                    <a:pt x="4167" y="1589"/>
                  </a:lnTo>
                  <a:lnTo>
                    <a:pt x="3928" y="1462"/>
                  </a:lnTo>
                  <a:lnTo>
                    <a:pt x="3679" y="1360"/>
                  </a:lnTo>
                  <a:lnTo>
                    <a:pt x="3421" y="1282"/>
                  </a:lnTo>
                  <a:lnTo>
                    <a:pt x="3155" y="1230"/>
                  </a:lnTo>
                  <a:lnTo>
                    <a:pt x="2881" y="1203"/>
                  </a:lnTo>
                  <a:lnTo>
                    <a:pt x="2743" y="1202"/>
                  </a:lnTo>
                  <a:close/>
                  <a:moveTo>
                    <a:pt x="2746" y="2403"/>
                  </a:moveTo>
                  <a:lnTo>
                    <a:pt x="2668" y="2404"/>
                  </a:lnTo>
                  <a:lnTo>
                    <a:pt x="2514" y="2420"/>
                  </a:lnTo>
                  <a:lnTo>
                    <a:pt x="2362" y="2451"/>
                  </a:lnTo>
                  <a:lnTo>
                    <a:pt x="2217" y="2497"/>
                  </a:lnTo>
                  <a:lnTo>
                    <a:pt x="2076" y="2556"/>
                  </a:lnTo>
                  <a:lnTo>
                    <a:pt x="1940" y="2631"/>
                  </a:lnTo>
                  <a:lnTo>
                    <a:pt x="1814" y="2719"/>
                  </a:lnTo>
                  <a:lnTo>
                    <a:pt x="1694" y="2819"/>
                  </a:lnTo>
                  <a:lnTo>
                    <a:pt x="1637" y="2876"/>
                  </a:lnTo>
                  <a:lnTo>
                    <a:pt x="1615" y="2900"/>
                  </a:lnTo>
                  <a:lnTo>
                    <a:pt x="1580" y="2955"/>
                  </a:lnTo>
                  <a:lnTo>
                    <a:pt x="1557" y="3012"/>
                  </a:lnTo>
                  <a:lnTo>
                    <a:pt x="1546" y="3074"/>
                  </a:lnTo>
                  <a:lnTo>
                    <a:pt x="1546" y="3136"/>
                  </a:lnTo>
                  <a:lnTo>
                    <a:pt x="1557" y="3197"/>
                  </a:lnTo>
                  <a:lnTo>
                    <a:pt x="1580" y="3256"/>
                  </a:lnTo>
                  <a:lnTo>
                    <a:pt x="1615" y="3309"/>
                  </a:lnTo>
                  <a:lnTo>
                    <a:pt x="1637" y="3334"/>
                  </a:lnTo>
                  <a:lnTo>
                    <a:pt x="1661" y="3357"/>
                  </a:lnTo>
                  <a:lnTo>
                    <a:pt x="1713" y="3393"/>
                  </a:lnTo>
                  <a:lnTo>
                    <a:pt x="1769" y="3416"/>
                  </a:lnTo>
                  <a:lnTo>
                    <a:pt x="1830" y="3427"/>
                  </a:lnTo>
                  <a:lnTo>
                    <a:pt x="1860" y="3429"/>
                  </a:lnTo>
                  <a:lnTo>
                    <a:pt x="1890" y="3427"/>
                  </a:lnTo>
                  <a:lnTo>
                    <a:pt x="1949" y="3416"/>
                  </a:lnTo>
                  <a:lnTo>
                    <a:pt x="2005" y="3393"/>
                  </a:lnTo>
                  <a:lnTo>
                    <a:pt x="2057" y="3357"/>
                  </a:lnTo>
                  <a:lnTo>
                    <a:pt x="2082" y="3334"/>
                  </a:lnTo>
                  <a:lnTo>
                    <a:pt x="2115" y="3300"/>
                  </a:lnTo>
                  <a:lnTo>
                    <a:pt x="2187" y="3239"/>
                  </a:lnTo>
                  <a:lnTo>
                    <a:pt x="2263" y="3184"/>
                  </a:lnTo>
                  <a:lnTo>
                    <a:pt x="2344" y="3138"/>
                  </a:lnTo>
                  <a:lnTo>
                    <a:pt x="2429" y="3100"/>
                  </a:lnTo>
                  <a:lnTo>
                    <a:pt x="2517" y="3070"/>
                  </a:lnTo>
                  <a:lnTo>
                    <a:pt x="2607" y="3051"/>
                  </a:lnTo>
                  <a:lnTo>
                    <a:pt x="2699" y="3041"/>
                  </a:lnTo>
                  <a:lnTo>
                    <a:pt x="2746" y="3040"/>
                  </a:lnTo>
                  <a:lnTo>
                    <a:pt x="2793" y="3040"/>
                  </a:lnTo>
                  <a:lnTo>
                    <a:pt x="2885" y="3051"/>
                  </a:lnTo>
                  <a:lnTo>
                    <a:pt x="2976" y="3070"/>
                  </a:lnTo>
                  <a:lnTo>
                    <a:pt x="3064" y="3100"/>
                  </a:lnTo>
                  <a:lnTo>
                    <a:pt x="3147" y="3138"/>
                  </a:lnTo>
                  <a:lnTo>
                    <a:pt x="3228" y="3184"/>
                  </a:lnTo>
                  <a:lnTo>
                    <a:pt x="3304" y="3239"/>
                  </a:lnTo>
                  <a:lnTo>
                    <a:pt x="3376" y="3300"/>
                  </a:lnTo>
                  <a:lnTo>
                    <a:pt x="3411" y="3334"/>
                  </a:lnTo>
                  <a:lnTo>
                    <a:pt x="3434" y="3357"/>
                  </a:lnTo>
                  <a:lnTo>
                    <a:pt x="3487" y="3393"/>
                  </a:lnTo>
                  <a:lnTo>
                    <a:pt x="3543" y="3416"/>
                  </a:lnTo>
                  <a:lnTo>
                    <a:pt x="3603" y="3427"/>
                  </a:lnTo>
                  <a:lnTo>
                    <a:pt x="3663" y="3427"/>
                  </a:lnTo>
                  <a:lnTo>
                    <a:pt x="3722" y="3416"/>
                  </a:lnTo>
                  <a:lnTo>
                    <a:pt x="3780" y="3393"/>
                  </a:lnTo>
                  <a:lnTo>
                    <a:pt x="3832" y="3357"/>
                  </a:lnTo>
                  <a:lnTo>
                    <a:pt x="3855" y="3334"/>
                  </a:lnTo>
                  <a:lnTo>
                    <a:pt x="3878" y="3309"/>
                  </a:lnTo>
                  <a:lnTo>
                    <a:pt x="3912" y="3256"/>
                  </a:lnTo>
                  <a:lnTo>
                    <a:pt x="3934" y="3197"/>
                  </a:lnTo>
                  <a:lnTo>
                    <a:pt x="3945" y="3136"/>
                  </a:lnTo>
                  <a:lnTo>
                    <a:pt x="3945" y="3074"/>
                  </a:lnTo>
                  <a:lnTo>
                    <a:pt x="3934" y="3012"/>
                  </a:lnTo>
                  <a:lnTo>
                    <a:pt x="3912" y="2955"/>
                  </a:lnTo>
                  <a:lnTo>
                    <a:pt x="3878" y="2900"/>
                  </a:lnTo>
                  <a:lnTo>
                    <a:pt x="3855" y="2876"/>
                  </a:lnTo>
                  <a:lnTo>
                    <a:pt x="3798" y="2819"/>
                  </a:lnTo>
                  <a:lnTo>
                    <a:pt x="3679" y="2719"/>
                  </a:lnTo>
                  <a:lnTo>
                    <a:pt x="3551" y="2631"/>
                  </a:lnTo>
                  <a:lnTo>
                    <a:pt x="3417" y="2556"/>
                  </a:lnTo>
                  <a:lnTo>
                    <a:pt x="3276" y="2497"/>
                  </a:lnTo>
                  <a:lnTo>
                    <a:pt x="3130" y="2451"/>
                  </a:lnTo>
                  <a:lnTo>
                    <a:pt x="2979" y="2420"/>
                  </a:lnTo>
                  <a:lnTo>
                    <a:pt x="2825" y="2404"/>
                  </a:lnTo>
                  <a:lnTo>
                    <a:pt x="2746" y="240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2" name="직사각형 21">
              <a:extLst>
                <a:ext uri="{FF2B5EF4-FFF2-40B4-BE49-F238E27FC236}">
                  <a16:creationId xmlns:a16="http://schemas.microsoft.com/office/drawing/2014/main" id="{6E3DE68C-ECB8-47BC-8E23-C85C9945A48A}"/>
                </a:ext>
              </a:extLst>
            </p:cNvPr>
            <p:cNvSpPr/>
            <p:nvPr/>
          </p:nvSpPr>
          <p:spPr>
            <a:xfrm>
              <a:off x="416383" y="38100"/>
              <a:ext cx="596638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800" kern="0" dirty="0">
                  <a:solidFill>
                    <a:prstClr val="white"/>
                  </a:solidFill>
                </a:rPr>
                <a:t>PAPOZIP</a:t>
              </a:r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2" name="타원 1">
              <a:extLst>
                <a:ext uri="{FF2B5EF4-FFF2-40B4-BE49-F238E27FC236}">
                  <a16:creationId xmlns:a16="http://schemas.microsoft.com/office/drawing/2014/main" id="{C1B651BD-5EB8-4BD7-BCEB-66B3FAA3ED69}"/>
                </a:ext>
              </a:extLst>
            </p:cNvPr>
            <p:cNvSpPr/>
            <p:nvPr/>
          </p:nvSpPr>
          <p:spPr>
            <a:xfrm>
              <a:off x="439341" y="571441"/>
              <a:ext cx="434356" cy="434356"/>
            </a:xfrm>
            <a:prstGeom prst="ellipse">
              <a:avLst/>
            </a:prstGeom>
            <a:solidFill>
              <a:schemeClr val="bg1">
                <a:alpha val="10000"/>
              </a:schemeClr>
            </a:solidFill>
            <a:ln w="6350"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4" name="타원 23">
              <a:extLst>
                <a:ext uri="{FF2B5EF4-FFF2-40B4-BE49-F238E27FC236}">
                  <a16:creationId xmlns:a16="http://schemas.microsoft.com/office/drawing/2014/main" id="{515A874F-261E-4E60-88E8-BB9C10D6EBCD}"/>
                </a:ext>
              </a:extLst>
            </p:cNvPr>
            <p:cNvSpPr/>
            <p:nvPr/>
          </p:nvSpPr>
          <p:spPr>
            <a:xfrm>
              <a:off x="471583" y="608619"/>
              <a:ext cx="360000" cy="360000"/>
            </a:xfrm>
            <a:prstGeom prst="ellipse">
              <a:avLst/>
            </a:prstGeom>
            <a:solidFill>
              <a:schemeClr val="bg1">
                <a:alpha val="30000"/>
              </a:schemeClr>
            </a:solidFill>
            <a:ln w="6350">
              <a:solidFill>
                <a:schemeClr val="bg1">
                  <a:alpha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000" b="1" dirty="0">
                  <a:solidFill>
                    <a:prstClr val="white"/>
                  </a:solidFill>
                </a:rPr>
                <a:t>+</a:t>
              </a:r>
              <a:endParaRPr lang="ko-KR" altLang="en-US" sz="20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EB7D2EDE-C2C7-4A9F-9C27-2E620892534E}"/>
              </a:ext>
            </a:extLst>
          </p:cNvPr>
          <p:cNvSpPr txBox="1"/>
          <p:nvPr/>
        </p:nvSpPr>
        <p:spPr>
          <a:xfrm>
            <a:off x="936707" y="402520"/>
            <a:ext cx="8073639" cy="6553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en-US" altLang="ko-KR" sz="2800" b="1" i="1" kern="0" dirty="0">
                <a:solidFill>
                  <a:prstClr val="white"/>
                </a:solidFill>
                <a:effectLst>
                  <a:outerShdw blurRad="50800" dist="50800" dir="5400000" algn="ctr" rotWithShape="0">
                    <a:srgbClr val="00359D"/>
                  </a:outerShdw>
                </a:effectLst>
              </a:rPr>
              <a:t>PPT PRESENTATION </a:t>
            </a:r>
            <a:r>
              <a:rPr lang="en-US" altLang="ja-JP" sz="1000" kern="0" dirty="0">
                <a:solidFill>
                  <a:prstClr val="white">
                    <a:lumMod val="75000"/>
                  </a:prstClr>
                </a:solidFill>
                <a:effectLst>
                  <a:outerShdw blurRad="50800" dist="50800" dir="5400000" algn="ctr" rotWithShape="0">
                    <a:srgbClr val="00359D"/>
                  </a:outerShdw>
                </a:effectLst>
              </a:rPr>
              <a:t>PAPOZIP</a:t>
            </a:r>
            <a:r>
              <a:rPr lang="ja-JP" altLang="en-US" sz="1000" kern="0" dirty="0">
                <a:solidFill>
                  <a:prstClr val="white">
                    <a:lumMod val="75000"/>
                  </a:prstClr>
                </a:solidFill>
                <a:effectLst>
                  <a:outerShdw blurRad="50800" dist="50800" dir="5400000" algn="ctr" rotWithShape="0">
                    <a:srgbClr val="00359D"/>
                  </a:outerShdw>
                </a:effectLst>
              </a:rPr>
              <a:t>と一緒に</a:t>
            </a:r>
            <a:r>
              <a:rPr lang="en-US" altLang="ja-JP" sz="1000" kern="0" dirty="0">
                <a:solidFill>
                  <a:prstClr val="white">
                    <a:lumMod val="75000"/>
                  </a:prstClr>
                </a:solidFill>
                <a:effectLst>
                  <a:outerShdw blurRad="50800" dist="50800" dir="5400000" algn="ctr" rotWithShape="0">
                    <a:srgbClr val="00359D"/>
                  </a:outerShdw>
                </a:effectLst>
              </a:rPr>
              <a:t>ppt</a:t>
            </a:r>
            <a:r>
              <a:rPr lang="ja-JP" altLang="en-US" sz="1000" kern="0" dirty="0">
                <a:solidFill>
                  <a:prstClr val="white">
                    <a:lumMod val="75000"/>
                  </a:prstClr>
                </a:solidFill>
                <a:effectLst>
                  <a:outerShdw blurRad="50800" dist="50800" dir="5400000" algn="ctr" rotWithShape="0">
                    <a:srgbClr val="00359D"/>
                  </a:outerShdw>
                </a:effectLst>
              </a:rPr>
              <a:t>を作る楽しさを感じてください</a:t>
            </a:r>
            <a:endParaRPr lang="en-US" altLang="ko-KR" sz="1000" kern="0" dirty="0">
              <a:solidFill>
                <a:prstClr val="white">
                  <a:lumMod val="75000"/>
                </a:prstClr>
              </a:solidFill>
              <a:effectLst>
                <a:outerShdw blurRad="50800" dist="50800" dir="5400000" algn="ctr" rotWithShape="0">
                  <a:srgbClr val="00359D"/>
                </a:outerShdw>
              </a:effectLst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673101" y="4741202"/>
            <a:ext cx="3130550" cy="360000"/>
          </a:xfrm>
          <a:prstGeom prst="rect">
            <a:avLst/>
          </a:prstGeom>
          <a:solidFill>
            <a:srgbClr val="93D6FD"/>
          </a:solidFill>
          <a:ln>
            <a:noFill/>
          </a:ln>
          <a:effectLst>
            <a:outerShdw blurRad="292100" dist="38100" algn="l" rotWithShape="0">
              <a:srgbClr val="1A73DE">
                <a:alpha val="1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b="1" dirty="0">
                <a:solidFill>
                  <a:prstClr val="white"/>
                </a:solidFill>
              </a:rPr>
              <a:t>CONTENTS</a:t>
            </a:r>
          </a:p>
        </p:txBody>
      </p:sp>
      <p:sp>
        <p:nvSpPr>
          <p:cNvPr id="43" name="직사각형 42"/>
          <p:cNvSpPr/>
          <p:nvPr/>
        </p:nvSpPr>
        <p:spPr>
          <a:xfrm>
            <a:off x="673102" y="5238292"/>
            <a:ext cx="3130550" cy="857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ja-JP" altLang="en-US" sz="11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  <a:endParaRPr lang="en-US" altLang="ja-JP" sz="11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100" dirty="0">
                <a:solidFill>
                  <a:prstClr val="white">
                    <a:lumMod val="65000"/>
                  </a:prstClr>
                </a:solidFill>
              </a:rPr>
              <a:t>PowerPoint is a computer program created by Microsoft Office</a:t>
            </a:r>
          </a:p>
        </p:txBody>
      </p:sp>
      <p:graphicFrame>
        <p:nvGraphicFramePr>
          <p:cNvPr id="44" name="표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92394"/>
              </p:ext>
            </p:extLst>
          </p:nvPr>
        </p:nvGraphicFramePr>
        <p:xfrm>
          <a:off x="672656" y="2197144"/>
          <a:ext cx="3130374" cy="2544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03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44058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" dirty="0">
                          <a:solidFill>
                            <a:srgbClr val="5AC9B8"/>
                          </a:solidFill>
                        </a:rPr>
                        <a:t>60^</a:t>
                      </a:r>
                      <a:endParaRPr lang="ko-KR" altLang="en-US" sz="100" dirty="0">
                        <a:solidFill>
                          <a:srgbClr val="5AC9B8"/>
                        </a:solidFill>
                      </a:endParaRPr>
                    </a:p>
                  </a:txBody>
                  <a:tcPr marL="0" marR="0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3D6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3D6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5" name="직사각형 44"/>
          <p:cNvSpPr/>
          <p:nvPr/>
        </p:nvSpPr>
        <p:spPr>
          <a:xfrm>
            <a:off x="4572001" y="4741202"/>
            <a:ext cx="3130550" cy="360000"/>
          </a:xfrm>
          <a:prstGeom prst="rect">
            <a:avLst/>
          </a:prstGeom>
          <a:solidFill>
            <a:srgbClr val="93D6FD"/>
          </a:solidFill>
          <a:ln>
            <a:noFill/>
          </a:ln>
          <a:effectLst>
            <a:outerShdw blurRad="292100" dist="38100" algn="l" rotWithShape="0">
              <a:srgbClr val="1A73DE">
                <a:alpha val="1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b="1" dirty="0">
                <a:solidFill>
                  <a:prstClr val="white"/>
                </a:solidFill>
              </a:rPr>
              <a:t>CONTENTS</a:t>
            </a:r>
          </a:p>
        </p:txBody>
      </p:sp>
      <p:sp>
        <p:nvSpPr>
          <p:cNvPr id="46" name="직사각형 45"/>
          <p:cNvSpPr/>
          <p:nvPr/>
        </p:nvSpPr>
        <p:spPr>
          <a:xfrm>
            <a:off x="4572002" y="5238292"/>
            <a:ext cx="3130550" cy="857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ja-JP" altLang="en-US" sz="11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  <a:endParaRPr lang="en-US" altLang="ja-JP" sz="11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100" dirty="0">
                <a:solidFill>
                  <a:prstClr val="white">
                    <a:lumMod val="65000"/>
                  </a:prstClr>
                </a:solidFill>
              </a:rPr>
              <a:t>PowerPoint is a computer program created by Microsoft Office</a:t>
            </a:r>
          </a:p>
        </p:txBody>
      </p:sp>
      <p:graphicFrame>
        <p:nvGraphicFramePr>
          <p:cNvPr id="47" name="표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5322255"/>
              </p:ext>
            </p:extLst>
          </p:nvPr>
        </p:nvGraphicFramePr>
        <p:xfrm>
          <a:off x="4571556" y="2197144"/>
          <a:ext cx="3130374" cy="2544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03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44058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" dirty="0">
                          <a:solidFill>
                            <a:srgbClr val="5AC9B8"/>
                          </a:solidFill>
                        </a:rPr>
                        <a:t>60^</a:t>
                      </a:r>
                      <a:endParaRPr lang="ko-KR" altLang="en-US" sz="100" dirty="0">
                        <a:solidFill>
                          <a:srgbClr val="5AC9B8"/>
                        </a:solidFill>
                      </a:endParaRPr>
                    </a:p>
                  </a:txBody>
                  <a:tcPr marL="0" marR="0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3D6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3D6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8" name="직사각형 47"/>
          <p:cNvSpPr/>
          <p:nvPr/>
        </p:nvSpPr>
        <p:spPr>
          <a:xfrm>
            <a:off x="8470901" y="4741202"/>
            <a:ext cx="3130550" cy="360000"/>
          </a:xfrm>
          <a:prstGeom prst="rect">
            <a:avLst/>
          </a:prstGeom>
          <a:solidFill>
            <a:srgbClr val="93D6FD"/>
          </a:solidFill>
          <a:ln>
            <a:noFill/>
          </a:ln>
          <a:effectLst>
            <a:outerShdw blurRad="292100" dist="38100" algn="l" rotWithShape="0">
              <a:srgbClr val="1A73DE">
                <a:alpha val="1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b="1" dirty="0">
                <a:solidFill>
                  <a:prstClr val="white"/>
                </a:solidFill>
              </a:rPr>
              <a:t>CONTENTS</a:t>
            </a:r>
          </a:p>
        </p:txBody>
      </p:sp>
      <p:sp>
        <p:nvSpPr>
          <p:cNvPr id="49" name="직사각형 48"/>
          <p:cNvSpPr/>
          <p:nvPr/>
        </p:nvSpPr>
        <p:spPr>
          <a:xfrm>
            <a:off x="8470902" y="5238292"/>
            <a:ext cx="3130550" cy="857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ja-JP" altLang="en-US" sz="11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  <a:endParaRPr lang="en-US" altLang="ja-JP" sz="11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100" dirty="0">
                <a:solidFill>
                  <a:prstClr val="white">
                    <a:lumMod val="65000"/>
                  </a:prstClr>
                </a:solidFill>
              </a:rPr>
              <a:t>PowerPoint is a computer program created by Microsoft Office</a:t>
            </a:r>
          </a:p>
        </p:txBody>
      </p:sp>
      <p:graphicFrame>
        <p:nvGraphicFramePr>
          <p:cNvPr id="50" name="표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6867214"/>
              </p:ext>
            </p:extLst>
          </p:nvPr>
        </p:nvGraphicFramePr>
        <p:xfrm>
          <a:off x="8470456" y="2197144"/>
          <a:ext cx="3130374" cy="2544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03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44058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" dirty="0">
                          <a:solidFill>
                            <a:srgbClr val="5AC9B8"/>
                          </a:solidFill>
                        </a:rPr>
                        <a:t>60^</a:t>
                      </a:r>
                      <a:endParaRPr lang="ko-KR" altLang="en-US" sz="100" dirty="0">
                        <a:solidFill>
                          <a:srgbClr val="5AC9B8"/>
                        </a:solidFill>
                      </a:endParaRPr>
                    </a:p>
                  </a:txBody>
                  <a:tcPr marL="0" marR="0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3D6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3D6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7364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/>
          <p:cNvGrpSpPr/>
          <p:nvPr/>
        </p:nvGrpSpPr>
        <p:grpSpPr>
          <a:xfrm>
            <a:off x="0" y="0"/>
            <a:ext cx="12192000" cy="6556772"/>
            <a:chOff x="0" y="0"/>
            <a:chExt cx="12192000" cy="6556772"/>
          </a:xfrm>
        </p:grpSpPr>
        <p:sp>
          <p:nvSpPr>
            <p:cNvPr id="6" name="직사각형 5">
              <a:extLst>
                <a:ext uri="{FF2B5EF4-FFF2-40B4-BE49-F238E27FC236}">
                  <a16:creationId xmlns:a16="http://schemas.microsoft.com/office/drawing/2014/main" id="{56371E0A-E3C1-43D8-85D9-A1EC2CA8B4D4}"/>
                </a:ext>
              </a:extLst>
            </p:cNvPr>
            <p:cNvSpPr/>
            <p:nvPr/>
          </p:nvSpPr>
          <p:spPr>
            <a:xfrm>
              <a:off x="0" y="0"/>
              <a:ext cx="12192000" cy="1238250"/>
            </a:xfrm>
            <a:prstGeom prst="rect">
              <a:avLst/>
            </a:prstGeom>
            <a:solidFill>
              <a:srgbClr val="00359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cxnSp>
          <p:nvCxnSpPr>
            <p:cNvPr id="4" name="직선 연결선 3">
              <a:extLst>
                <a:ext uri="{FF2B5EF4-FFF2-40B4-BE49-F238E27FC236}">
                  <a16:creationId xmlns:a16="http://schemas.microsoft.com/office/drawing/2014/main" id="{FB9CE167-EE94-4E5B-8400-CBF698EF2F4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41425"/>
              <a:ext cx="12192000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사각형: 둥근 모서리 7">
              <a:extLst>
                <a:ext uri="{FF2B5EF4-FFF2-40B4-BE49-F238E27FC236}">
                  <a16:creationId xmlns:a16="http://schemas.microsoft.com/office/drawing/2014/main" id="{09D6ABF1-6633-4BA8-BAAA-A5C8AD1A22AF}"/>
                </a:ext>
              </a:extLst>
            </p:cNvPr>
            <p:cNvSpPr/>
            <p:nvPr/>
          </p:nvSpPr>
          <p:spPr>
            <a:xfrm>
              <a:off x="292894" y="301228"/>
              <a:ext cx="11606212" cy="6255544"/>
            </a:xfrm>
            <a:prstGeom prst="roundRect">
              <a:avLst>
                <a:gd name="adj" fmla="val 1272"/>
              </a:avLst>
            </a:prstGeom>
            <a:gradFill>
              <a:gsLst>
                <a:gs pos="0">
                  <a:schemeClr val="bg1">
                    <a:alpha val="26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>
              <a:outerShdw blurRad="152400" sx="102000" sy="102000" algn="ctr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31CA73BD-2759-4792-9BAF-6CBAE32498A3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654590" y="75560"/>
              <a:ext cx="132372" cy="140525"/>
              <a:chOff x="4594" y="900"/>
              <a:chExt cx="276" cy="293"/>
            </a:xfrm>
            <a:solidFill>
              <a:schemeClr val="bg1"/>
            </a:solidFill>
          </p:grpSpPr>
          <p:sp>
            <p:nvSpPr>
              <p:cNvPr id="10" name="Freeform 9">
                <a:extLst>
                  <a:ext uri="{FF2B5EF4-FFF2-40B4-BE49-F238E27FC236}">
                    <a16:creationId xmlns:a16="http://schemas.microsoft.com/office/drawing/2014/main" id="{F75D8778-5045-4188-BCC3-04456377DF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94" y="900"/>
                <a:ext cx="102" cy="91"/>
              </a:xfrm>
              <a:custGeom>
                <a:avLst/>
                <a:gdLst>
                  <a:gd name="T0" fmla="*/ 72 w 307"/>
                  <a:gd name="T1" fmla="*/ 263 h 273"/>
                  <a:gd name="T2" fmla="*/ 91 w 307"/>
                  <a:gd name="T3" fmla="*/ 236 h 273"/>
                  <a:gd name="T4" fmla="*/ 139 w 307"/>
                  <a:gd name="T5" fmla="*/ 187 h 273"/>
                  <a:gd name="T6" fmla="*/ 193 w 307"/>
                  <a:gd name="T7" fmla="*/ 148 h 273"/>
                  <a:gd name="T8" fmla="*/ 255 w 307"/>
                  <a:gd name="T9" fmla="*/ 119 h 273"/>
                  <a:gd name="T10" fmla="*/ 290 w 307"/>
                  <a:gd name="T11" fmla="*/ 110 h 273"/>
                  <a:gd name="T12" fmla="*/ 299 w 307"/>
                  <a:gd name="T13" fmla="*/ 106 h 273"/>
                  <a:gd name="T14" fmla="*/ 305 w 307"/>
                  <a:gd name="T15" fmla="*/ 97 h 273"/>
                  <a:gd name="T16" fmla="*/ 307 w 307"/>
                  <a:gd name="T17" fmla="*/ 87 h 273"/>
                  <a:gd name="T18" fmla="*/ 303 w 307"/>
                  <a:gd name="T19" fmla="*/ 77 h 273"/>
                  <a:gd name="T20" fmla="*/ 292 w 307"/>
                  <a:gd name="T21" fmla="*/ 60 h 273"/>
                  <a:gd name="T22" fmla="*/ 263 w 307"/>
                  <a:gd name="T23" fmla="*/ 33 h 273"/>
                  <a:gd name="T24" fmla="*/ 227 w 307"/>
                  <a:gd name="T25" fmla="*/ 13 h 273"/>
                  <a:gd name="T26" fmla="*/ 186 w 307"/>
                  <a:gd name="T27" fmla="*/ 1 h 273"/>
                  <a:gd name="T28" fmla="*/ 165 w 307"/>
                  <a:gd name="T29" fmla="*/ 0 h 273"/>
                  <a:gd name="T30" fmla="*/ 131 w 307"/>
                  <a:gd name="T31" fmla="*/ 3 h 273"/>
                  <a:gd name="T32" fmla="*/ 72 w 307"/>
                  <a:gd name="T33" fmla="*/ 27 h 273"/>
                  <a:gd name="T34" fmla="*/ 27 w 307"/>
                  <a:gd name="T35" fmla="*/ 72 h 273"/>
                  <a:gd name="T36" fmla="*/ 3 w 307"/>
                  <a:gd name="T37" fmla="*/ 131 h 273"/>
                  <a:gd name="T38" fmla="*/ 0 w 307"/>
                  <a:gd name="T39" fmla="*/ 164 h 273"/>
                  <a:gd name="T40" fmla="*/ 1 w 307"/>
                  <a:gd name="T41" fmla="*/ 192 h 273"/>
                  <a:gd name="T42" fmla="*/ 20 w 307"/>
                  <a:gd name="T43" fmla="*/ 243 h 273"/>
                  <a:gd name="T44" fmla="*/ 36 w 307"/>
                  <a:gd name="T45" fmla="*/ 266 h 273"/>
                  <a:gd name="T46" fmla="*/ 43 w 307"/>
                  <a:gd name="T47" fmla="*/ 273 h 273"/>
                  <a:gd name="T48" fmla="*/ 53 w 307"/>
                  <a:gd name="T49" fmla="*/ 273 h 273"/>
                  <a:gd name="T50" fmla="*/ 65 w 307"/>
                  <a:gd name="T51" fmla="*/ 271 h 273"/>
                  <a:gd name="T52" fmla="*/ 72 w 307"/>
                  <a:gd name="T53" fmla="*/ 263 h 2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07" h="273">
                    <a:moveTo>
                      <a:pt x="72" y="263"/>
                    </a:moveTo>
                    <a:lnTo>
                      <a:pt x="91" y="236"/>
                    </a:lnTo>
                    <a:lnTo>
                      <a:pt x="139" y="187"/>
                    </a:lnTo>
                    <a:lnTo>
                      <a:pt x="193" y="148"/>
                    </a:lnTo>
                    <a:lnTo>
                      <a:pt x="255" y="119"/>
                    </a:lnTo>
                    <a:lnTo>
                      <a:pt x="290" y="110"/>
                    </a:lnTo>
                    <a:lnTo>
                      <a:pt x="299" y="106"/>
                    </a:lnTo>
                    <a:lnTo>
                      <a:pt x="305" y="97"/>
                    </a:lnTo>
                    <a:lnTo>
                      <a:pt x="307" y="87"/>
                    </a:lnTo>
                    <a:lnTo>
                      <a:pt x="303" y="77"/>
                    </a:lnTo>
                    <a:lnTo>
                      <a:pt x="292" y="60"/>
                    </a:lnTo>
                    <a:lnTo>
                      <a:pt x="263" y="33"/>
                    </a:lnTo>
                    <a:lnTo>
                      <a:pt x="227" y="13"/>
                    </a:lnTo>
                    <a:lnTo>
                      <a:pt x="186" y="1"/>
                    </a:lnTo>
                    <a:lnTo>
                      <a:pt x="165" y="0"/>
                    </a:lnTo>
                    <a:lnTo>
                      <a:pt x="131" y="3"/>
                    </a:lnTo>
                    <a:lnTo>
                      <a:pt x="72" y="27"/>
                    </a:lnTo>
                    <a:lnTo>
                      <a:pt x="27" y="72"/>
                    </a:lnTo>
                    <a:lnTo>
                      <a:pt x="3" y="131"/>
                    </a:lnTo>
                    <a:lnTo>
                      <a:pt x="0" y="164"/>
                    </a:lnTo>
                    <a:lnTo>
                      <a:pt x="1" y="192"/>
                    </a:lnTo>
                    <a:lnTo>
                      <a:pt x="20" y="243"/>
                    </a:lnTo>
                    <a:lnTo>
                      <a:pt x="36" y="266"/>
                    </a:lnTo>
                    <a:lnTo>
                      <a:pt x="43" y="273"/>
                    </a:lnTo>
                    <a:lnTo>
                      <a:pt x="53" y="273"/>
                    </a:lnTo>
                    <a:lnTo>
                      <a:pt x="65" y="271"/>
                    </a:lnTo>
                    <a:lnTo>
                      <a:pt x="72" y="26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1" name="Freeform 10">
                <a:extLst>
                  <a:ext uri="{FF2B5EF4-FFF2-40B4-BE49-F238E27FC236}">
                    <a16:creationId xmlns:a16="http://schemas.microsoft.com/office/drawing/2014/main" id="{03954099-3EC0-41DA-A1A5-5502F0669D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68" y="900"/>
                <a:ext cx="102" cy="90"/>
              </a:xfrm>
              <a:custGeom>
                <a:avLst/>
                <a:gdLst>
                  <a:gd name="T0" fmla="*/ 143 w 307"/>
                  <a:gd name="T1" fmla="*/ 0 h 271"/>
                  <a:gd name="T2" fmla="*/ 121 w 307"/>
                  <a:gd name="T3" fmla="*/ 1 h 271"/>
                  <a:gd name="T4" fmla="*/ 81 w 307"/>
                  <a:gd name="T5" fmla="*/ 11 h 271"/>
                  <a:gd name="T6" fmla="*/ 46 w 307"/>
                  <a:gd name="T7" fmla="*/ 31 h 271"/>
                  <a:gd name="T8" fmla="*/ 16 w 307"/>
                  <a:gd name="T9" fmla="*/ 60 h 271"/>
                  <a:gd name="T10" fmla="*/ 4 w 307"/>
                  <a:gd name="T11" fmla="*/ 76 h 271"/>
                  <a:gd name="T12" fmla="*/ 0 w 307"/>
                  <a:gd name="T13" fmla="*/ 86 h 271"/>
                  <a:gd name="T14" fmla="*/ 3 w 307"/>
                  <a:gd name="T15" fmla="*/ 96 h 271"/>
                  <a:gd name="T16" fmla="*/ 9 w 307"/>
                  <a:gd name="T17" fmla="*/ 106 h 271"/>
                  <a:gd name="T18" fmla="*/ 19 w 307"/>
                  <a:gd name="T19" fmla="*/ 110 h 271"/>
                  <a:gd name="T20" fmla="*/ 52 w 307"/>
                  <a:gd name="T21" fmla="*/ 119 h 271"/>
                  <a:gd name="T22" fmla="*/ 115 w 307"/>
                  <a:gd name="T23" fmla="*/ 148 h 271"/>
                  <a:gd name="T24" fmla="*/ 170 w 307"/>
                  <a:gd name="T25" fmla="*/ 187 h 271"/>
                  <a:gd name="T26" fmla="*/ 218 w 307"/>
                  <a:gd name="T27" fmla="*/ 234 h 271"/>
                  <a:gd name="T28" fmla="*/ 237 w 307"/>
                  <a:gd name="T29" fmla="*/ 261 h 271"/>
                  <a:gd name="T30" fmla="*/ 245 w 307"/>
                  <a:gd name="T31" fmla="*/ 270 h 271"/>
                  <a:gd name="T32" fmla="*/ 255 w 307"/>
                  <a:gd name="T33" fmla="*/ 271 h 271"/>
                  <a:gd name="T34" fmla="*/ 266 w 307"/>
                  <a:gd name="T35" fmla="*/ 270 h 271"/>
                  <a:gd name="T36" fmla="*/ 274 w 307"/>
                  <a:gd name="T37" fmla="*/ 263 h 271"/>
                  <a:gd name="T38" fmla="*/ 289 w 307"/>
                  <a:gd name="T39" fmla="*/ 241 h 271"/>
                  <a:gd name="T40" fmla="*/ 306 w 307"/>
                  <a:gd name="T41" fmla="*/ 191 h 271"/>
                  <a:gd name="T42" fmla="*/ 307 w 307"/>
                  <a:gd name="T43" fmla="*/ 164 h 271"/>
                  <a:gd name="T44" fmla="*/ 306 w 307"/>
                  <a:gd name="T45" fmla="*/ 131 h 271"/>
                  <a:gd name="T46" fmla="*/ 280 w 307"/>
                  <a:gd name="T47" fmla="*/ 72 h 271"/>
                  <a:gd name="T48" fmla="*/ 235 w 307"/>
                  <a:gd name="T49" fmla="*/ 27 h 271"/>
                  <a:gd name="T50" fmla="*/ 178 w 307"/>
                  <a:gd name="T51" fmla="*/ 3 h 271"/>
                  <a:gd name="T52" fmla="*/ 143 w 307"/>
                  <a:gd name="T53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07" h="271">
                    <a:moveTo>
                      <a:pt x="143" y="0"/>
                    </a:moveTo>
                    <a:lnTo>
                      <a:pt x="121" y="1"/>
                    </a:lnTo>
                    <a:lnTo>
                      <a:pt x="81" y="11"/>
                    </a:lnTo>
                    <a:lnTo>
                      <a:pt x="46" y="31"/>
                    </a:lnTo>
                    <a:lnTo>
                      <a:pt x="16" y="60"/>
                    </a:lnTo>
                    <a:lnTo>
                      <a:pt x="4" y="76"/>
                    </a:lnTo>
                    <a:lnTo>
                      <a:pt x="0" y="86"/>
                    </a:lnTo>
                    <a:lnTo>
                      <a:pt x="3" y="96"/>
                    </a:lnTo>
                    <a:lnTo>
                      <a:pt x="9" y="106"/>
                    </a:lnTo>
                    <a:lnTo>
                      <a:pt x="19" y="110"/>
                    </a:lnTo>
                    <a:lnTo>
                      <a:pt x="52" y="119"/>
                    </a:lnTo>
                    <a:lnTo>
                      <a:pt x="115" y="148"/>
                    </a:lnTo>
                    <a:lnTo>
                      <a:pt x="170" y="187"/>
                    </a:lnTo>
                    <a:lnTo>
                      <a:pt x="218" y="234"/>
                    </a:lnTo>
                    <a:lnTo>
                      <a:pt x="237" y="261"/>
                    </a:lnTo>
                    <a:lnTo>
                      <a:pt x="245" y="270"/>
                    </a:lnTo>
                    <a:lnTo>
                      <a:pt x="255" y="271"/>
                    </a:lnTo>
                    <a:lnTo>
                      <a:pt x="266" y="270"/>
                    </a:lnTo>
                    <a:lnTo>
                      <a:pt x="274" y="263"/>
                    </a:lnTo>
                    <a:lnTo>
                      <a:pt x="289" y="241"/>
                    </a:lnTo>
                    <a:lnTo>
                      <a:pt x="306" y="191"/>
                    </a:lnTo>
                    <a:lnTo>
                      <a:pt x="307" y="164"/>
                    </a:lnTo>
                    <a:lnTo>
                      <a:pt x="306" y="131"/>
                    </a:lnTo>
                    <a:lnTo>
                      <a:pt x="280" y="72"/>
                    </a:lnTo>
                    <a:lnTo>
                      <a:pt x="235" y="27"/>
                    </a:lnTo>
                    <a:lnTo>
                      <a:pt x="178" y="3"/>
                    </a:lnTo>
                    <a:lnTo>
                      <a:pt x="143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Freeform 11">
                <a:extLst>
                  <a:ext uri="{FF2B5EF4-FFF2-40B4-BE49-F238E27FC236}">
                    <a16:creationId xmlns:a16="http://schemas.microsoft.com/office/drawing/2014/main" id="{A38CB1AB-8907-4C65-9554-55A5FC8DD06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612" y="947"/>
                <a:ext cx="241" cy="246"/>
              </a:xfrm>
              <a:custGeom>
                <a:avLst/>
                <a:gdLst>
                  <a:gd name="T0" fmla="*/ 722 w 725"/>
                  <a:gd name="T1" fmla="*/ 313 h 737"/>
                  <a:gd name="T2" fmla="*/ 679 w 725"/>
                  <a:gd name="T3" fmla="*/ 187 h 737"/>
                  <a:gd name="T4" fmla="*/ 604 w 725"/>
                  <a:gd name="T5" fmla="*/ 90 h 737"/>
                  <a:gd name="T6" fmla="*/ 459 w 725"/>
                  <a:gd name="T7" fmla="*/ 13 h 737"/>
                  <a:gd name="T8" fmla="*/ 390 w 725"/>
                  <a:gd name="T9" fmla="*/ 1 h 737"/>
                  <a:gd name="T10" fmla="*/ 334 w 725"/>
                  <a:gd name="T11" fmla="*/ 1 h 737"/>
                  <a:gd name="T12" fmla="*/ 263 w 725"/>
                  <a:gd name="T13" fmla="*/ 13 h 737"/>
                  <a:gd name="T14" fmla="*/ 120 w 725"/>
                  <a:gd name="T15" fmla="*/ 92 h 737"/>
                  <a:gd name="T16" fmla="*/ 45 w 725"/>
                  <a:gd name="T17" fmla="*/ 188 h 737"/>
                  <a:gd name="T18" fmla="*/ 3 w 725"/>
                  <a:gd name="T19" fmla="*/ 313 h 737"/>
                  <a:gd name="T20" fmla="*/ 2 w 725"/>
                  <a:gd name="T21" fmla="*/ 399 h 737"/>
                  <a:gd name="T22" fmla="*/ 51 w 725"/>
                  <a:gd name="T23" fmla="*/ 543 h 737"/>
                  <a:gd name="T24" fmla="*/ 123 w 725"/>
                  <a:gd name="T25" fmla="*/ 630 h 737"/>
                  <a:gd name="T26" fmla="*/ 84 w 725"/>
                  <a:gd name="T27" fmla="*/ 687 h 737"/>
                  <a:gd name="T28" fmla="*/ 103 w 725"/>
                  <a:gd name="T29" fmla="*/ 729 h 737"/>
                  <a:gd name="T30" fmla="*/ 126 w 725"/>
                  <a:gd name="T31" fmla="*/ 737 h 737"/>
                  <a:gd name="T32" fmla="*/ 153 w 725"/>
                  <a:gd name="T33" fmla="*/ 727 h 737"/>
                  <a:gd name="T34" fmla="*/ 189 w 725"/>
                  <a:gd name="T35" fmla="*/ 677 h 737"/>
                  <a:gd name="T36" fmla="*/ 316 w 725"/>
                  <a:gd name="T37" fmla="*/ 719 h 737"/>
                  <a:gd name="T38" fmla="*/ 409 w 725"/>
                  <a:gd name="T39" fmla="*/ 719 h 737"/>
                  <a:gd name="T40" fmla="*/ 536 w 725"/>
                  <a:gd name="T41" fmla="*/ 677 h 737"/>
                  <a:gd name="T42" fmla="*/ 572 w 725"/>
                  <a:gd name="T43" fmla="*/ 727 h 737"/>
                  <a:gd name="T44" fmla="*/ 599 w 725"/>
                  <a:gd name="T45" fmla="*/ 737 h 737"/>
                  <a:gd name="T46" fmla="*/ 622 w 725"/>
                  <a:gd name="T47" fmla="*/ 729 h 737"/>
                  <a:gd name="T48" fmla="*/ 640 w 725"/>
                  <a:gd name="T49" fmla="*/ 687 h 737"/>
                  <a:gd name="T50" fmla="*/ 602 w 725"/>
                  <a:gd name="T51" fmla="*/ 630 h 737"/>
                  <a:gd name="T52" fmla="*/ 674 w 725"/>
                  <a:gd name="T53" fmla="*/ 543 h 737"/>
                  <a:gd name="T54" fmla="*/ 723 w 725"/>
                  <a:gd name="T55" fmla="*/ 399 h 737"/>
                  <a:gd name="T56" fmla="*/ 363 w 725"/>
                  <a:gd name="T57" fmla="*/ 619 h 737"/>
                  <a:gd name="T58" fmla="*/ 285 w 725"/>
                  <a:gd name="T59" fmla="*/ 608 h 737"/>
                  <a:gd name="T60" fmla="*/ 197 w 725"/>
                  <a:gd name="T61" fmla="*/ 561 h 737"/>
                  <a:gd name="T62" fmla="*/ 133 w 725"/>
                  <a:gd name="T63" fmla="*/ 484 h 737"/>
                  <a:gd name="T64" fmla="*/ 103 w 725"/>
                  <a:gd name="T65" fmla="*/ 386 h 737"/>
                  <a:gd name="T66" fmla="*/ 103 w 725"/>
                  <a:gd name="T67" fmla="*/ 328 h 737"/>
                  <a:gd name="T68" fmla="*/ 133 w 725"/>
                  <a:gd name="T69" fmla="*/ 237 h 737"/>
                  <a:gd name="T70" fmla="*/ 188 w 725"/>
                  <a:gd name="T71" fmla="*/ 166 h 737"/>
                  <a:gd name="T72" fmla="*/ 292 w 725"/>
                  <a:gd name="T73" fmla="*/ 110 h 737"/>
                  <a:gd name="T74" fmla="*/ 342 w 725"/>
                  <a:gd name="T75" fmla="*/ 102 h 737"/>
                  <a:gd name="T76" fmla="*/ 381 w 725"/>
                  <a:gd name="T77" fmla="*/ 102 h 737"/>
                  <a:gd name="T78" fmla="*/ 431 w 725"/>
                  <a:gd name="T79" fmla="*/ 109 h 737"/>
                  <a:gd name="T80" fmla="*/ 536 w 725"/>
                  <a:gd name="T81" fmla="*/ 166 h 737"/>
                  <a:gd name="T82" fmla="*/ 592 w 725"/>
                  <a:gd name="T83" fmla="*/ 237 h 737"/>
                  <a:gd name="T84" fmla="*/ 622 w 725"/>
                  <a:gd name="T85" fmla="*/ 328 h 737"/>
                  <a:gd name="T86" fmla="*/ 622 w 725"/>
                  <a:gd name="T87" fmla="*/ 386 h 737"/>
                  <a:gd name="T88" fmla="*/ 592 w 725"/>
                  <a:gd name="T89" fmla="*/ 484 h 737"/>
                  <a:gd name="T90" fmla="*/ 529 w 725"/>
                  <a:gd name="T91" fmla="*/ 561 h 737"/>
                  <a:gd name="T92" fmla="*/ 441 w 725"/>
                  <a:gd name="T93" fmla="*/ 608 h 737"/>
                  <a:gd name="T94" fmla="*/ 363 w 725"/>
                  <a:gd name="T95" fmla="*/ 619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725" h="737">
                    <a:moveTo>
                      <a:pt x="725" y="361"/>
                    </a:moveTo>
                    <a:lnTo>
                      <a:pt x="722" y="313"/>
                    </a:lnTo>
                    <a:lnTo>
                      <a:pt x="699" y="225"/>
                    </a:lnTo>
                    <a:lnTo>
                      <a:pt x="679" y="187"/>
                    </a:lnTo>
                    <a:lnTo>
                      <a:pt x="659" y="151"/>
                    </a:lnTo>
                    <a:lnTo>
                      <a:pt x="604" y="90"/>
                    </a:lnTo>
                    <a:lnTo>
                      <a:pt x="536" y="44"/>
                    </a:lnTo>
                    <a:lnTo>
                      <a:pt x="459" y="13"/>
                    </a:lnTo>
                    <a:lnTo>
                      <a:pt x="418" y="4"/>
                    </a:lnTo>
                    <a:lnTo>
                      <a:pt x="390" y="1"/>
                    </a:lnTo>
                    <a:lnTo>
                      <a:pt x="363" y="0"/>
                    </a:lnTo>
                    <a:lnTo>
                      <a:pt x="334" y="1"/>
                    </a:lnTo>
                    <a:lnTo>
                      <a:pt x="305" y="5"/>
                    </a:lnTo>
                    <a:lnTo>
                      <a:pt x="263" y="13"/>
                    </a:lnTo>
                    <a:lnTo>
                      <a:pt x="187" y="44"/>
                    </a:lnTo>
                    <a:lnTo>
                      <a:pt x="120" y="92"/>
                    </a:lnTo>
                    <a:lnTo>
                      <a:pt x="67" y="152"/>
                    </a:lnTo>
                    <a:lnTo>
                      <a:pt x="45" y="188"/>
                    </a:lnTo>
                    <a:lnTo>
                      <a:pt x="25" y="227"/>
                    </a:lnTo>
                    <a:lnTo>
                      <a:pt x="3" y="313"/>
                    </a:lnTo>
                    <a:lnTo>
                      <a:pt x="0" y="361"/>
                    </a:lnTo>
                    <a:lnTo>
                      <a:pt x="2" y="399"/>
                    </a:lnTo>
                    <a:lnTo>
                      <a:pt x="19" y="476"/>
                    </a:lnTo>
                    <a:lnTo>
                      <a:pt x="51" y="543"/>
                    </a:lnTo>
                    <a:lnTo>
                      <a:pt x="96" y="604"/>
                    </a:lnTo>
                    <a:lnTo>
                      <a:pt x="123" y="630"/>
                    </a:lnTo>
                    <a:lnTo>
                      <a:pt x="93" y="673"/>
                    </a:lnTo>
                    <a:lnTo>
                      <a:pt x="84" y="687"/>
                    </a:lnTo>
                    <a:lnTo>
                      <a:pt x="90" y="719"/>
                    </a:lnTo>
                    <a:lnTo>
                      <a:pt x="103" y="729"/>
                    </a:lnTo>
                    <a:lnTo>
                      <a:pt x="113" y="736"/>
                    </a:lnTo>
                    <a:lnTo>
                      <a:pt x="126" y="737"/>
                    </a:lnTo>
                    <a:lnTo>
                      <a:pt x="136" y="736"/>
                    </a:lnTo>
                    <a:lnTo>
                      <a:pt x="153" y="727"/>
                    </a:lnTo>
                    <a:lnTo>
                      <a:pt x="159" y="720"/>
                    </a:lnTo>
                    <a:lnTo>
                      <a:pt x="189" y="677"/>
                    </a:lnTo>
                    <a:lnTo>
                      <a:pt x="230" y="696"/>
                    </a:lnTo>
                    <a:lnTo>
                      <a:pt x="316" y="719"/>
                    </a:lnTo>
                    <a:lnTo>
                      <a:pt x="363" y="720"/>
                    </a:lnTo>
                    <a:lnTo>
                      <a:pt x="409" y="719"/>
                    </a:lnTo>
                    <a:lnTo>
                      <a:pt x="495" y="696"/>
                    </a:lnTo>
                    <a:lnTo>
                      <a:pt x="536" y="677"/>
                    </a:lnTo>
                    <a:lnTo>
                      <a:pt x="566" y="720"/>
                    </a:lnTo>
                    <a:lnTo>
                      <a:pt x="572" y="727"/>
                    </a:lnTo>
                    <a:lnTo>
                      <a:pt x="589" y="736"/>
                    </a:lnTo>
                    <a:lnTo>
                      <a:pt x="599" y="737"/>
                    </a:lnTo>
                    <a:lnTo>
                      <a:pt x="612" y="736"/>
                    </a:lnTo>
                    <a:lnTo>
                      <a:pt x="622" y="729"/>
                    </a:lnTo>
                    <a:lnTo>
                      <a:pt x="635" y="719"/>
                    </a:lnTo>
                    <a:lnTo>
                      <a:pt x="640" y="687"/>
                    </a:lnTo>
                    <a:lnTo>
                      <a:pt x="633" y="673"/>
                    </a:lnTo>
                    <a:lnTo>
                      <a:pt x="602" y="630"/>
                    </a:lnTo>
                    <a:lnTo>
                      <a:pt x="630" y="604"/>
                    </a:lnTo>
                    <a:lnTo>
                      <a:pt x="674" y="543"/>
                    </a:lnTo>
                    <a:lnTo>
                      <a:pt x="706" y="476"/>
                    </a:lnTo>
                    <a:lnTo>
                      <a:pt x="723" y="399"/>
                    </a:lnTo>
                    <a:lnTo>
                      <a:pt x="725" y="361"/>
                    </a:lnTo>
                    <a:close/>
                    <a:moveTo>
                      <a:pt x="363" y="619"/>
                    </a:moveTo>
                    <a:lnTo>
                      <a:pt x="335" y="619"/>
                    </a:lnTo>
                    <a:lnTo>
                      <a:pt x="285" y="608"/>
                    </a:lnTo>
                    <a:lnTo>
                      <a:pt x="239" y="589"/>
                    </a:lnTo>
                    <a:lnTo>
                      <a:pt x="197" y="561"/>
                    </a:lnTo>
                    <a:lnTo>
                      <a:pt x="161" y="526"/>
                    </a:lnTo>
                    <a:lnTo>
                      <a:pt x="133" y="484"/>
                    </a:lnTo>
                    <a:lnTo>
                      <a:pt x="113" y="438"/>
                    </a:lnTo>
                    <a:lnTo>
                      <a:pt x="103" y="386"/>
                    </a:lnTo>
                    <a:lnTo>
                      <a:pt x="101" y="361"/>
                    </a:lnTo>
                    <a:lnTo>
                      <a:pt x="103" y="328"/>
                    </a:lnTo>
                    <a:lnTo>
                      <a:pt x="120" y="266"/>
                    </a:lnTo>
                    <a:lnTo>
                      <a:pt x="133" y="237"/>
                    </a:lnTo>
                    <a:lnTo>
                      <a:pt x="149" y="211"/>
                    </a:lnTo>
                    <a:lnTo>
                      <a:pt x="188" y="166"/>
                    </a:lnTo>
                    <a:lnTo>
                      <a:pt x="237" y="133"/>
                    </a:lnTo>
                    <a:lnTo>
                      <a:pt x="292" y="110"/>
                    </a:lnTo>
                    <a:lnTo>
                      <a:pt x="322" y="105"/>
                    </a:lnTo>
                    <a:lnTo>
                      <a:pt x="342" y="102"/>
                    </a:lnTo>
                    <a:lnTo>
                      <a:pt x="363" y="100"/>
                    </a:lnTo>
                    <a:lnTo>
                      <a:pt x="381" y="102"/>
                    </a:lnTo>
                    <a:lnTo>
                      <a:pt x="400" y="103"/>
                    </a:lnTo>
                    <a:lnTo>
                      <a:pt x="431" y="109"/>
                    </a:lnTo>
                    <a:lnTo>
                      <a:pt x="487" y="132"/>
                    </a:lnTo>
                    <a:lnTo>
                      <a:pt x="536" y="166"/>
                    </a:lnTo>
                    <a:lnTo>
                      <a:pt x="576" y="211"/>
                    </a:lnTo>
                    <a:lnTo>
                      <a:pt x="592" y="237"/>
                    </a:lnTo>
                    <a:lnTo>
                      <a:pt x="605" y="264"/>
                    </a:lnTo>
                    <a:lnTo>
                      <a:pt x="622" y="328"/>
                    </a:lnTo>
                    <a:lnTo>
                      <a:pt x="624" y="361"/>
                    </a:lnTo>
                    <a:lnTo>
                      <a:pt x="622" y="386"/>
                    </a:lnTo>
                    <a:lnTo>
                      <a:pt x="612" y="438"/>
                    </a:lnTo>
                    <a:lnTo>
                      <a:pt x="592" y="484"/>
                    </a:lnTo>
                    <a:lnTo>
                      <a:pt x="563" y="526"/>
                    </a:lnTo>
                    <a:lnTo>
                      <a:pt x="529" y="561"/>
                    </a:lnTo>
                    <a:lnTo>
                      <a:pt x="487" y="589"/>
                    </a:lnTo>
                    <a:lnTo>
                      <a:pt x="441" y="608"/>
                    </a:lnTo>
                    <a:lnTo>
                      <a:pt x="389" y="619"/>
                    </a:lnTo>
                    <a:lnTo>
                      <a:pt x="363" y="61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Freeform 12">
                <a:extLst>
                  <a:ext uri="{FF2B5EF4-FFF2-40B4-BE49-F238E27FC236}">
                    <a16:creationId xmlns:a16="http://schemas.microsoft.com/office/drawing/2014/main" id="{6E90E851-1B63-48DF-BD56-0DD18A3500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16" y="1006"/>
                <a:ext cx="70" cy="99"/>
              </a:xfrm>
              <a:custGeom>
                <a:avLst/>
                <a:gdLst>
                  <a:gd name="T0" fmla="*/ 194 w 209"/>
                  <a:gd name="T1" fmla="*/ 245 h 298"/>
                  <a:gd name="T2" fmla="*/ 95 w 209"/>
                  <a:gd name="T3" fmla="*/ 183 h 298"/>
                  <a:gd name="T4" fmla="*/ 91 w 209"/>
                  <a:gd name="T5" fmla="*/ 167 h 298"/>
                  <a:gd name="T6" fmla="*/ 78 w 209"/>
                  <a:gd name="T7" fmla="*/ 156 h 298"/>
                  <a:gd name="T8" fmla="*/ 83 w 209"/>
                  <a:gd name="T9" fmla="*/ 31 h 298"/>
                  <a:gd name="T10" fmla="*/ 82 w 209"/>
                  <a:gd name="T11" fmla="*/ 19 h 298"/>
                  <a:gd name="T12" fmla="*/ 66 w 209"/>
                  <a:gd name="T13" fmla="*/ 3 h 298"/>
                  <a:gd name="T14" fmla="*/ 54 w 209"/>
                  <a:gd name="T15" fmla="*/ 0 h 298"/>
                  <a:gd name="T16" fmla="*/ 43 w 209"/>
                  <a:gd name="T17" fmla="*/ 2 h 298"/>
                  <a:gd name="T18" fmla="*/ 27 w 209"/>
                  <a:gd name="T19" fmla="*/ 18 h 298"/>
                  <a:gd name="T20" fmla="*/ 26 w 209"/>
                  <a:gd name="T21" fmla="*/ 29 h 298"/>
                  <a:gd name="T22" fmla="*/ 20 w 209"/>
                  <a:gd name="T23" fmla="*/ 153 h 298"/>
                  <a:gd name="T24" fmla="*/ 11 w 209"/>
                  <a:gd name="T25" fmla="*/ 160 h 298"/>
                  <a:gd name="T26" fmla="*/ 1 w 209"/>
                  <a:gd name="T27" fmla="*/ 180 h 298"/>
                  <a:gd name="T28" fmla="*/ 0 w 209"/>
                  <a:gd name="T29" fmla="*/ 192 h 298"/>
                  <a:gd name="T30" fmla="*/ 1 w 209"/>
                  <a:gd name="T31" fmla="*/ 202 h 298"/>
                  <a:gd name="T32" fmla="*/ 8 w 209"/>
                  <a:gd name="T33" fmla="*/ 219 h 298"/>
                  <a:gd name="T34" fmla="*/ 21 w 209"/>
                  <a:gd name="T35" fmla="*/ 232 h 298"/>
                  <a:gd name="T36" fmla="*/ 39 w 209"/>
                  <a:gd name="T37" fmla="*/ 239 h 298"/>
                  <a:gd name="T38" fmla="*/ 49 w 209"/>
                  <a:gd name="T39" fmla="*/ 241 h 298"/>
                  <a:gd name="T40" fmla="*/ 59 w 209"/>
                  <a:gd name="T41" fmla="*/ 239 h 298"/>
                  <a:gd name="T42" fmla="*/ 69 w 209"/>
                  <a:gd name="T43" fmla="*/ 235 h 298"/>
                  <a:gd name="T44" fmla="*/ 164 w 209"/>
                  <a:gd name="T45" fmla="*/ 294 h 298"/>
                  <a:gd name="T46" fmla="*/ 171 w 209"/>
                  <a:gd name="T47" fmla="*/ 298 h 298"/>
                  <a:gd name="T48" fmla="*/ 180 w 209"/>
                  <a:gd name="T49" fmla="*/ 298 h 298"/>
                  <a:gd name="T50" fmla="*/ 187 w 209"/>
                  <a:gd name="T51" fmla="*/ 298 h 298"/>
                  <a:gd name="T52" fmla="*/ 199 w 209"/>
                  <a:gd name="T53" fmla="*/ 291 h 298"/>
                  <a:gd name="T54" fmla="*/ 205 w 209"/>
                  <a:gd name="T55" fmla="*/ 285 h 298"/>
                  <a:gd name="T56" fmla="*/ 209 w 209"/>
                  <a:gd name="T57" fmla="*/ 274 h 298"/>
                  <a:gd name="T58" fmla="*/ 203 w 209"/>
                  <a:gd name="T59" fmla="*/ 252 h 298"/>
                  <a:gd name="T60" fmla="*/ 194 w 209"/>
                  <a:gd name="T61" fmla="*/ 245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09" h="298">
                    <a:moveTo>
                      <a:pt x="194" y="245"/>
                    </a:moveTo>
                    <a:lnTo>
                      <a:pt x="95" y="183"/>
                    </a:lnTo>
                    <a:lnTo>
                      <a:pt x="91" y="167"/>
                    </a:lnTo>
                    <a:lnTo>
                      <a:pt x="78" y="156"/>
                    </a:lnTo>
                    <a:lnTo>
                      <a:pt x="83" y="31"/>
                    </a:lnTo>
                    <a:lnTo>
                      <a:pt x="82" y="19"/>
                    </a:lnTo>
                    <a:lnTo>
                      <a:pt x="66" y="3"/>
                    </a:lnTo>
                    <a:lnTo>
                      <a:pt x="54" y="0"/>
                    </a:lnTo>
                    <a:lnTo>
                      <a:pt x="43" y="2"/>
                    </a:lnTo>
                    <a:lnTo>
                      <a:pt x="27" y="18"/>
                    </a:lnTo>
                    <a:lnTo>
                      <a:pt x="26" y="29"/>
                    </a:lnTo>
                    <a:lnTo>
                      <a:pt x="20" y="153"/>
                    </a:lnTo>
                    <a:lnTo>
                      <a:pt x="11" y="160"/>
                    </a:lnTo>
                    <a:lnTo>
                      <a:pt x="1" y="180"/>
                    </a:lnTo>
                    <a:lnTo>
                      <a:pt x="0" y="192"/>
                    </a:lnTo>
                    <a:lnTo>
                      <a:pt x="1" y="202"/>
                    </a:lnTo>
                    <a:lnTo>
                      <a:pt x="8" y="219"/>
                    </a:lnTo>
                    <a:lnTo>
                      <a:pt x="21" y="232"/>
                    </a:lnTo>
                    <a:lnTo>
                      <a:pt x="39" y="239"/>
                    </a:lnTo>
                    <a:lnTo>
                      <a:pt x="49" y="241"/>
                    </a:lnTo>
                    <a:lnTo>
                      <a:pt x="59" y="239"/>
                    </a:lnTo>
                    <a:lnTo>
                      <a:pt x="69" y="235"/>
                    </a:lnTo>
                    <a:lnTo>
                      <a:pt x="164" y="294"/>
                    </a:lnTo>
                    <a:lnTo>
                      <a:pt x="171" y="298"/>
                    </a:lnTo>
                    <a:lnTo>
                      <a:pt x="180" y="298"/>
                    </a:lnTo>
                    <a:lnTo>
                      <a:pt x="187" y="298"/>
                    </a:lnTo>
                    <a:lnTo>
                      <a:pt x="199" y="291"/>
                    </a:lnTo>
                    <a:lnTo>
                      <a:pt x="205" y="285"/>
                    </a:lnTo>
                    <a:lnTo>
                      <a:pt x="209" y="274"/>
                    </a:lnTo>
                    <a:lnTo>
                      <a:pt x="203" y="252"/>
                    </a:lnTo>
                    <a:lnTo>
                      <a:pt x="194" y="24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4" name="Group 19">
              <a:extLst>
                <a:ext uri="{FF2B5EF4-FFF2-40B4-BE49-F238E27FC236}">
                  <a16:creationId xmlns:a16="http://schemas.microsoft.com/office/drawing/2014/main" id="{5902A907-534D-4EC4-AE6E-28E3E6AB2F66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409928" y="75560"/>
              <a:ext cx="140525" cy="140525"/>
              <a:chOff x="1747" y="423"/>
              <a:chExt cx="575" cy="575"/>
            </a:xfrm>
            <a:solidFill>
              <a:schemeClr val="bg1"/>
            </a:solidFill>
          </p:grpSpPr>
          <p:sp>
            <p:nvSpPr>
              <p:cNvPr id="15" name="Freeform 20">
                <a:extLst>
                  <a:ext uri="{FF2B5EF4-FFF2-40B4-BE49-F238E27FC236}">
                    <a16:creationId xmlns:a16="http://schemas.microsoft.com/office/drawing/2014/main" id="{E7180602-D9F5-44B5-86C0-8BBC3BBD17B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99" y="577"/>
                <a:ext cx="271" cy="270"/>
              </a:xfrm>
              <a:custGeom>
                <a:avLst/>
                <a:gdLst>
                  <a:gd name="T0" fmla="*/ 148 w 811"/>
                  <a:gd name="T1" fmla="*/ 0 h 811"/>
                  <a:gd name="T2" fmla="*/ 65 w 811"/>
                  <a:gd name="T3" fmla="*/ 24 h 811"/>
                  <a:gd name="T4" fmla="*/ 1 w 811"/>
                  <a:gd name="T5" fmla="*/ 118 h 811"/>
                  <a:gd name="T6" fmla="*/ 0 w 811"/>
                  <a:gd name="T7" fmla="*/ 663 h 811"/>
                  <a:gd name="T8" fmla="*/ 24 w 811"/>
                  <a:gd name="T9" fmla="*/ 746 h 811"/>
                  <a:gd name="T10" fmla="*/ 118 w 811"/>
                  <a:gd name="T11" fmla="*/ 808 h 811"/>
                  <a:gd name="T12" fmla="*/ 663 w 811"/>
                  <a:gd name="T13" fmla="*/ 811 h 811"/>
                  <a:gd name="T14" fmla="*/ 746 w 811"/>
                  <a:gd name="T15" fmla="*/ 787 h 811"/>
                  <a:gd name="T16" fmla="*/ 810 w 811"/>
                  <a:gd name="T17" fmla="*/ 693 h 811"/>
                  <a:gd name="T18" fmla="*/ 811 w 811"/>
                  <a:gd name="T19" fmla="*/ 148 h 811"/>
                  <a:gd name="T20" fmla="*/ 787 w 811"/>
                  <a:gd name="T21" fmla="*/ 65 h 811"/>
                  <a:gd name="T22" fmla="*/ 693 w 811"/>
                  <a:gd name="T23" fmla="*/ 1 h 811"/>
                  <a:gd name="T24" fmla="*/ 405 w 811"/>
                  <a:gd name="T25" fmla="*/ 673 h 811"/>
                  <a:gd name="T26" fmla="*/ 326 w 811"/>
                  <a:gd name="T27" fmla="*/ 661 h 811"/>
                  <a:gd name="T28" fmla="*/ 235 w 811"/>
                  <a:gd name="T29" fmla="*/ 611 h 811"/>
                  <a:gd name="T30" fmla="*/ 170 w 811"/>
                  <a:gd name="T31" fmla="*/ 533 h 811"/>
                  <a:gd name="T32" fmla="*/ 140 w 811"/>
                  <a:gd name="T33" fmla="*/ 432 h 811"/>
                  <a:gd name="T34" fmla="*/ 140 w 811"/>
                  <a:gd name="T35" fmla="*/ 377 h 811"/>
                  <a:gd name="T36" fmla="*/ 170 w 811"/>
                  <a:gd name="T37" fmla="*/ 278 h 811"/>
                  <a:gd name="T38" fmla="*/ 235 w 811"/>
                  <a:gd name="T39" fmla="*/ 199 h 811"/>
                  <a:gd name="T40" fmla="*/ 326 w 811"/>
                  <a:gd name="T41" fmla="*/ 150 h 811"/>
                  <a:gd name="T42" fmla="*/ 405 w 811"/>
                  <a:gd name="T43" fmla="*/ 138 h 811"/>
                  <a:gd name="T44" fmla="*/ 486 w 811"/>
                  <a:gd name="T45" fmla="*/ 150 h 811"/>
                  <a:gd name="T46" fmla="*/ 575 w 811"/>
                  <a:gd name="T47" fmla="*/ 199 h 811"/>
                  <a:gd name="T48" fmla="*/ 641 w 811"/>
                  <a:gd name="T49" fmla="*/ 278 h 811"/>
                  <a:gd name="T50" fmla="*/ 671 w 811"/>
                  <a:gd name="T51" fmla="*/ 377 h 811"/>
                  <a:gd name="T52" fmla="*/ 671 w 811"/>
                  <a:gd name="T53" fmla="*/ 432 h 811"/>
                  <a:gd name="T54" fmla="*/ 641 w 811"/>
                  <a:gd name="T55" fmla="*/ 533 h 811"/>
                  <a:gd name="T56" fmla="*/ 575 w 811"/>
                  <a:gd name="T57" fmla="*/ 611 h 811"/>
                  <a:gd name="T58" fmla="*/ 486 w 811"/>
                  <a:gd name="T59" fmla="*/ 661 h 811"/>
                  <a:gd name="T60" fmla="*/ 405 w 811"/>
                  <a:gd name="T61" fmla="*/ 673 h 811"/>
                  <a:gd name="T62" fmla="*/ 669 w 811"/>
                  <a:gd name="T63" fmla="*/ 193 h 811"/>
                  <a:gd name="T64" fmla="*/ 628 w 811"/>
                  <a:gd name="T65" fmla="*/ 166 h 811"/>
                  <a:gd name="T66" fmla="*/ 618 w 811"/>
                  <a:gd name="T67" fmla="*/ 130 h 811"/>
                  <a:gd name="T68" fmla="*/ 628 w 811"/>
                  <a:gd name="T69" fmla="*/ 95 h 811"/>
                  <a:gd name="T70" fmla="*/ 669 w 811"/>
                  <a:gd name="T71" fmla="*/ 68 h 811"/>
                  <a:gd name="T72" fmla="*/ 695 w 811"/>
                  <a:gd name="T73" fmla="*/ 68 h 811"/>
                  <a:gd name="T74" fmla="*/ 733 w 811"/>
                  <a:gd name="T75" fmla="*/ 95 h 811"/>
                  <a:gd name="T76" fmla="*/ 745 w 811"/>
                  <a:gd name="T77" fmla="*/ 130 h 811"/>
                  <a:gd name="T78" fmla="*/ 733 w 811"/>
                  <a:gd name="T79" fmla="*/ 166 h 811"/>
                  <a:gd name="T80" fmla="*/ 695 w 811"/>
                  <a:gd name="T81" fmla="*/ 193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811" h="811">
                    <a:moveTo>
                      <a:pt x="663" y="0"/>
                    </a:moveTo>
                    <a:lnTo>
                      <a:pt x="148" y="0"/>
                    </a:lnTo>
                    <a:lnTo>
                      <a:pt x="118" y="1"/>
                    </a:lnTo>
                    <a:lnTo>
                      <a:pt x="65" y="24"/>
                    </a:lnTo>
                    <a:lnTo>
                      <a:pt x="24" y="65"/>
                    </a:lnTo>
                    <a:lnTo>
                      <a:pt x="1" y="118"/>
                    </a:lnTo>
                    <a:lnTo>
                      <a:pt x="0" y="148"/>
                    </a:lnTo>
                    <a:lnTo>
                      <a:pt x="0" y="663"/>
                    </a:lnTo>
                    <a:lnTo>
                      <a:pt x="1" y="693"/>
                    </a:lnTo>
                    <a:lnTo>
                      <a:pt x="24" y="746"/>
                    </a:lnTo>
                    <a:lnTo>
                      <a:pt x="65" y="787"/>
                    </a:lnTo>
                    <a:lnTo>
                      <a:pt x="118" y="808"/>
                    </a:lnTo>
                    <a:lnTo>
                      <a:pt x="148" y="811"/>
                    </a:lnTo>
                    <a:lnTo>
                      <a:pt x="663" y="811"/>
                    </a:lnTo>
                    <a:lnTo>
                      <a:pt x="693" y="808"/>
                    </a:lnTo>
                    <a:lnTo>
                      <a:pt x="746" y="787"/>
                    </a:lnTo>
                    <a:lnTo>
                      <a:pt x="787" y="746"/>
                    </a:lnTo>
                    <a:lnTo>
                      <a:pt x="810" y="693"/>
                    </a:lnTo>
                    <a:lnTo>
                      <a:pt x="811" y="663"/>
                    </a:lnTo>
                    <a:lnTo>
                      <a:pt x="811" y="148"/>
                    </a:lnTo>
                    <a:lnTo>
                      <a:pt x="810" y="118"/>
                    </a:lnTo>
                    <a:lnTo>
                      <a:pt x="787" y="65"/>
                    </a:lnTo>
                    <a:lnTo>
                      <a:pt x="746" y="24"/>
                    </a:lnTo>
                    <a:lnTo>
                      <a:pt x="693" y="1"/>
                    </a:lnTo>
                    <a:lnTo>
                      <a:pt x="663" y="0"/>
                    </a:lnTo>
                    <a:close/>
                    <a:moveTo>
                      <a:pt x="405" y="673"/>
                    </a:moveTo>
                    <a:lnTo>
                      <a:pt x="377" y="671"/>
                    </a:lnTo>
                    <a:lnTo>
                      <a:pt x="326" y="661"/>
                    </a:lnTo>
                    <a:lnTo>
                      <a:pt x="278" y="640"/>
                    </a:lnTo>
                    <a:lnTo>
                      <a:pt x="235" y="611"/>
                    </a:lnTo>
                    <a:lnTo>
                      <a:pt x="199" y="575"/>
                    </a:lnTo>
                    <a:lnTo>
                      <a:pt x="170" y="533"/>
                    </a:lnTo>
                    <a:lnTo>
                      <a:pt x="150" y="484"/>
                    </a:lnTo>
                    <a:lnTo>
                      <a:pt x="140" y="432"/>
                    </a:lnTo>
                    <a:lnTo>
                      <a:pt x="138" y="405"/>
                    </a:lnTo>
                    <a:lnTo>
                      <a:pt x="140" y="377"/>
                    </a:lnTo>
                    <a:lnTo>
                      <a:pt x="150" y="326"/>
                    </a:lnTo>
                    <a:lnTo>
                      <a:pt x="170" y="278"/>
                    </a:lnTo>
                    <a:lnTo>
                      <a:pt x="199" y="235"/>
                    </a:lnTo>
                    <a:lnTo>
                      <a:pt x="235" y="199"/>
                    </a:lnTo>
                    <a:lnTo>
                      <a:pt x="278" y="170"/>
                    </a:lnTo>
                    <a:lnTo>
                      <a:pt x="326" y="150"/>
                    </a:lnTo>
                    <a:lnTo>
                      <a:pt x="377" y="138"/>
                    </a:lnTo>
                    <a:lnTo>
                      <a:pt x="405" y="138"/>
                    </a:lnTo>
                    <a:lnTo>
                      <a:pt x="432" y="138"/>
                    </a:lnTo>
                    <a:lnTo>
                      <a:pt x="486" y="150"/>
                    </a:lnTo>
                    <a:lnTo>
                      <a:pt x="533" y="170"/>
                    </a:lnTo>
                    <a:lnTo>
                      <a:pt x="575" y="199"/>
                    </a:lnTo>
                    <a:lnTo>
                      <a:pt x="612" y="235"/>
                    </a:lnTo>
                    <a:lnTo>
                      <a:pt x="641" y="278"/>
                    </a:lnTo>
                    <a:lnTo>
                      <a:pt x="661" y="326"/>
                    </a:lnTo>
                    <a:lnTo>
                      <a:pt x="671" y="377"/>
                    </a:lnTo>
                    <a:lnTo>
                      <a:pt x="673" y="405"/>
                    </a:lnTo>
                    <a:lnTo>
                      <a:pt x="671" y="432"/>
                    </a:lnTo>
                    <a:lnTo>
                      <a:pt x="661" y="484"/>
                    </a:lnTo>
                    <a:lnTo>
                      <a:pt x="641" y="533"/>
                    </a:lnTo>
                    <a:lnTo>
                      <a:pt x="612" y="575"/>
                    </a:lnTo>
                    <a:lnTo>
                      <a:pt x="575" y="611"/>
                    </a:lnTo>
                    <a:lnTo>
                      <a:pt x="533" y="640"/>
                    </a:lnTo>
                    <a:lnTo>
                      <a:pt x="486" y="661"/>
                    </a:lnTo>
                    <a:lnTo>
                      <a:pt x="432" y="671"/>
                    </a:lnTo>
                    <a:lnTo>
                      <a:pt x="405" y="673"/>
                    </a:lnTo>
                    <a:close/>
                    <a:moveTo>
                      <a:pt x="682" y="193"/>
                    </a:moveTo>
                    <a:lnTo>
                      <a:pt x="669" y="193"/>
                    </a:lnTo>
                    <a:lnTo>
                      <a:pt x="646" y="183"/>
                    </a:lnTo>
                    <a:lnTo>
                      <a:pt x="628" y="166"/>
                    </a:lnTo>
                    <a:lnTo>
                      <a:pt x="620" y="143"/>
                    </a:lnTo>
                    <a:lnTo>
                      <a:pt x="618" y="130"/>
                    </a:lnTo>
                    <a:lnTo>
                      <a:pt x="620" y="117"/>
                    </a:lnTo>
                    <a:lnTo>
                      <a:pt x="628" y="95"/>
                    </a:lnTo>
                    <a:lnTo>
                      <a:pt x="646" y="78"/>
                    </a:lnTo>
                    <a:lnTo>
                      <a:pt x="669" y="68"/>
                    </a:lnTo>
                    <a:lnTo>
                      <a:pt x="682" y="66"/>
                    </a:lnTo>
                    <a:lnTo>
                      <a:pt x="695" y="68"/>
                    </a:lnTo>
                    <a:lnTo>
                      <a:pt x="716" y="78"/>
                    </a:lnTo>
                    <a:lnTo>
                      <a:pt x="733" y="95"/>
                    </a:lnTo>
                    <a:lnTo>
                      <a:pt x="744" y="117"/>
                    </a:lnTo>
                    <a:lnTo>
                      <a:pt x="745" y="130"/>
                    </a:lnTo>
                    <a:lnTo>
                      <a:pt x="744" y="143"/>
                    </a:lnTo>
                    <a:lnTo>
                      <a:pt x="733" y="166"/>
                    </a:lnTo>
                    <a:lnTo>
                      <a:pt x="716" y="183"/>
                    </a:lnTo>
                    <a:lnTo>
                      <a:pt x="695" y="193"/>
                    </a:lnTo>
                    <a:lnTo>
                      <a:pt x="682" y="19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Freeform 21">
                <a:extLst>
                  <a:ext uri="{FF2B5EF4-FFF2-40B4-BE49-F238E27FC236}">
                    <a16:creationId xmlns:a16="http://schemas.microsoft.com/office/drawing/2014/main" id="{2E8EE894-BC21-450E-BBC6-6EBEB8DFC3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3" y="660"/>
                <a:ext cx="103" cy="103"/>
              </a:xfrm>
              <a:custGeom>
                <a:avLst/>
                <a:gdLst>
                  <a:gd name="T0" fmla="*/ 154 w 308"/>
                  <a:gd name="T1" fmla="*/ 0 h 308"/>
                  <a:gd name="T2" fmla="*/ 124 w 308"/>
                  <a:gd name="T3" fmla="*/ 3 h 308"/>
                  <a:gd name="T4" fmla="*/ 67 w 308"/>
                  <a:gd name="T5" fmla="*/ 26 h 308"/>
                  <a:gd name="T6" fmla="*/ 26 w 308"/>
                  <a:gd name="T7" fmla="*/ 67 h 308"/>
                  <a:gd name="T8" fmla="*/ 3 w 308"/>
                  <a:gd name="T9" fmla="*/ 122 h 308"/>
                  <a:gd name="T10" fmla="*/ 0 w 308"/>
                  <a:gd name="T11" fmla="*/ 154 h 308"/>
                  <a:gd name="T12" fmla="*/ 3 w 308"/>
                  <a:gd name="T13" fmla="*/ 185 h 308"/>
                  <a:gd name="T14" fmla="*/ 26 w 308"/>
                  <a:gd name="T15" fmla="*/ 240 h 308"/>
                  <a:gd name="T16" fmla="*/ 67 w 308"/>
                  <a:gd name="T17" fmla="*/ 283 h 308"/>
                  <a:gd name="T18" fmla="*/ 124 w 308"/>
                  <a:gd name="T19" fmla="*/ 307 h 308"/>
                  <a:gd name="T20" fmla="*/ 154 w 308"/>
                  <a:gd name="T21" fmla="*/ 308 h 308"/>
                  <a:gd name="T22" fmla="*/ 186 w 308"/>
                  <a:gd name="T23" fmla="*/ 307 h 308"/>
                  <a:gd name="T24" fmla="*/ 242 w 308"/>
                  <a:gd name="T25" fmla="*/ 283 h 308"/>
                  <a:gd name="T26" fmla="*/ 284 w 308"/>
                  <a:gd name="T27" fmla="*/ 240 h 308"/>
                  <a:gd name="T28" fmla="*/ 307 w 308"/>
                  <a:gd name="T29" fmla="*/ 185 h 308"/>
                  <a:gd name="T30" fmla="*/ 308 w 308"/>
                  <a:gd name="T31" fmla="*/ 154 h 308"/>
                  <a:gd name="T32" fmla="*/ 307 w 308"/>
                  <a:gd name="T33" fmla="*/ 122 h 308"/>
                  <a:gd name="T34" fmla="*/ 284 w 308"/>
                  <a:gd name="T35" fmla="*/ 67 h 308"/>
                  <a:gd name="T36" fmla="*/ 242 w 308"/>
                  <a:gd name="T37" fmla="*/ 26 h 308"/>
                  <a:gd name="T38" fmla="*/ 186 w 308"/>
                  <a:gd name="T39" fmla="*/ 3 h 308"/>
                  <a:gd name="T40" fmla="*/ 154 w 308"/>
                  <a:gd name="T41" fmla="*/ 0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08" h="308">
                    <a:moveTo>
                      <a:pt x="154" y="0"/>
                    </a:moveTo>
                    <a:lnTo>
                      <a:pt x="124" y="3"/>
                    </a:lnTo>
                    <a:lnTo>
                      <a:pt x="67" y="26"/>
                    </a:lnTo>
                    <a:lnTo>
                      <a:pt x="26" y="67"/>
                    </a:lnTo>
                    <a:lnTo>
                      <a:pt x="3" y="122"/>
                    </a:lnTo>
                    <a:lnTo>
                      <a:pt x="0" y="154"/>
                    </a:lnTo>
                    <a:lnTo>
                      <a:pt x="3" y="185"/>
                    </a:lnTo>
                    <a:lnTo>
                      <a:pt x="26" y="240"/>
                    </a:lnTo>
                    <a:lnTo>
                      <a:pt x="67" y="283"/>
                    </a:lnTo>
                    <a:lnTo>
                      <a:pt x="124" y="307"/>
                    </a:lnTo>
                    <a:lnTo>
                      <a:pt x="154" y="308"/>
                    </a:lnTo>
                    <a:lnTo>
                      <a:pt x="186" y="307"/>
                    </a:lnTo>
                    <a:lnTo>
                      <a:pt x="242" y="283"/>
                    </a:lnTo>
                    <a:lnTo>
                      <a:pt x="284" y="240"/>
                    </a:lnTo>
                    <a:lnTo>
                      <a:pt x="307" y="185"/>
                    </a:lnTo>
                    <a:lnTo>
                      <a:pt x="308" y="154"/>
                    </a:lnTo>
                    <a:lnTo>
                      <a:pt x="307" y="122"/>
                    </a:lnTo>
                    <a:lnTo>
                      <a:pt x="284" y="67"/>
                    </a:lnTo>
                    <a:lnTo>
                      <a:pt x="242" y="26"/>
                    </a:lnTo>
                    <a:lnTo>
                      <a:pt x="186" y="3"/>
                    </a:lnTo>
                    <a:lnTo>
                      <a:pt x="15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Freeform 22">
                <a:extLst>
                  <a:ext uri="{FF2B5EF4-FFF2-40B4-BE49-F238E27FC236}">
                    <a16:creationId xmlns:a16="http://schemas.microsoft.com/office/drawing/2014/main" id="{8818F02E-9584-4767-A565-E4391DF77DC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747" y="423"/>
                <a:ext cx="575" cy="575"/>
              </a:xfrm>
              <a:custGeom>
                <a:avLst/>
                <a:gdLst>
                  <a:gd name="T0" fmla="*/ 819 w 1725"/>
                  <a:gd name="T1" fmla="*/ 2 h 1725"/>
                  <a:gd name="T2" fmla="*/ 647 w 1725"/>
                  <a:gd name="T3" fmla="*/ 28 h 1725"/>
                  <a:gd name="T4" fmla="*/ 489 w 1725"/>
                  <a:gd name="T5" fmla="*/ 85 h 1725"/>
                  <a:gd name="T6" fmla="*/ 346 w 1725"/>
                  <a:gd name="T7" fmla="*/ 172 h 1725"/>
                  <a:gd name="T8" fmla="*/ 223 w 1725"/>
                  <a:gd name="T9" fmla="*/ 283 h 1725"/>
                  <a:gd name="T10" fmla="*/ 124 w 1725"/>
                  <a:gd name="T11" fmla="*/ 415 h 1725"/>
                  <a:gd name="T12" fmla="*/ 52 w 1725"/>
                  <a:gd name="T13" fmla="*/ 567 h 1725"/>
                  <a:gd name="T14" fmla="*/ 10 w 1725"/>
                  <a:gd name="T15" fmla="*/ 731 h 1725"/>
                  <a:gd name="T16" fmla="*/ 0 w 1725"/>
                  <a:gd name="T17" fmla="*/ 863 h 1725"/>
                  <a:gd name="T18" fmla="*/ 10 w 1725"/>
                  <a:gd name="T19" fmla="*/ 994 h 1725"/>
                  <a:gd name="T20" fmla="*/ 52 w 1725"/>
                  <a:gd name="T21" fmla="*/ 1159 h 1725"/>
                  <a:gd name="T22" fmla="*/ 124 w 1725"/>
                  <a:gd name="T23" fmla="*/ 1310 h 1725"/>
                  <a:gd name="T24" fmla="*/ 223 w 1725"/>
                  <a:gd name="T25" fmla="*/ 1443 h 1725"/>
                  <a:gd name="T26" fmla="*/ 346 w 1725"/>
                  <a:gd name="T27" fmla="*/ 1553 h 1725"/>
                  <a:gd name="T28" fmla="*/ 489 w 1725"/>
                  <a:gd name="T29" fmla="*/ 1640 h 1725"/>
                  <a:gd name="T30" fmla="*/ 647 w 1725"/>
                  <a:gd name="T31" fmla="*/ 1698 h 1725"/>
                  <a:gd name="T32" fmla="*/ 819 w 1725"/>
                  <a:gd name="T33" fmla="*/ 1724 h 1725"/>
                  <a:gd name="T34" fmla="*/ 907 w 1725"/>
                  <a:gd name="T35" fmla="*/ 1724 h 1725"/>
                  <a:gd name="T36" fmla="*/ 1078 w 1725"/>
                  <a:gd name="T37" fmla="*/ 1698 h 1725"/>
                  <a:gd name="T38" fmla="*/ 1237 w 1725"/>
                  <a:gd name="T39" fmla="*/ 1640 h 1725"/>
                  <a:gd name="T40" fmla="*/ 1379 w 1725"/>
                  <a:gd name="T41" fmla="*/ 1553 h 1725"/>
                  <a:gd name="T42" fmla="*/ 1500 w 1725"/>
                  <a:gd name="T43" fmla="*/ 1443 h 1725"/>
                  <a:gd name="T44" fmla="*/ 1600 w 1725"/>
                  <a:gd name="T45" fmla="*/ 1310 h 1725"/>
                  <a:gd name="T46" fmla="*/ 1673 w 1725"/>
                  <a:gd name="T47" fmla="*/ 1159 h 1725"/>
                  <a:gd name="T48" fmla="*/ 1715 w 1725"/>
                  <a:gd name="T49" fmla="*/ 994 h 1725"/>
                  <a:gd name="T50" fmla="*/ 1725 w 1725"/>
                  <a:gd name="T51" fmla="*/ 863 h 1725"/>
                  <a:gd name="T52" fmla="*/ 1715 w 1725"/>
                  <a:gd name="T53" fmla="*/ 731 h 1725"/>
                  <a:gd name="T54" fmla="*/ 1673 w 1725"/>
                  <a:gd name="T55" fmla="*/ 567 h 1725"/>
                  <a:gd name="T56" fmla="*/ 1600 w 1725"/>
                  <a:gd name="T57" fmla="*/ 415 h 1725"/>
                  <a:gd name="T58" fmla="*/ 1500 w 1725"/>
                  <a:gd name="T59" fmla="*/ 283 h 1725"/>
                  <a:gd name="T60" fmla="*/ 1379 w 1725"/>
                  <a:gd name="T61" fmla="*/ 172 h 1725"/>
                  <a:gd name="T62" fmla="*/ 1237 w 1725"/>
                  <a:gd name="T63" fmla="*/ 85 h 1725"/>
                  <a:gd name="T64" fmla="*/ 1078 w 1725"/>
                  <a:gd name="T65" fmla="*/ 28 h 1725"/>
                  <a:gd name="T66" fmla="*/ 907 w 1725"/>
                  <a:gd name="T67" fmla="*/ 2 h 1725"/>
                  <a:gd name="T68" fmla="*/ 1381 w 1725"/>
                  <a:gd name="T69" fmla="*/ 1123 h 1725"/>
                  <a:gd name="T70" fmla="*/ 1369 w 1725"/>
                  <a:gd name="T71" fmla="*/ 1201 h 1725"/>
                  <a:gd name="T72" fmla="*/ 1322 w 1725"/>
                  <a:gd name="T73" fmla="*/ 1288 h 1725"/>
                  <a:gd name="T74" fmla="*/ 1244 w 1725"/>
                  <a:gd name="T75" fmla="*/ 1352 h 1725"/>
                  <a:gd name="T76" fmla="*/ 1146 w 1725"/>
                  <a:gd name="T77" fmla="*/ 1383 h 1725"/>
                  <a:gd name="T78" fmla="*/ 605 w 1725"/>
                  <a:gd name="T79" fmla="*/ 1383 h 1725"/>
                  <a:gd name="T80" fmla="*/ 527 w 1725"/>
                  <a:gd name="T81" fmla="*/ 1372 h 1725"/>
                  <a:gd name="T82" fmla="*/ 438 w 1725"/>
                  <a:gd name="T83" fmla="*/ 1324 h 1725"/>
                  <a:gd name="T84" fmla="*/ 375 w 1725"/>
                  <a:gd name="T85" fmla="*/ 1247 h 1725"/>
                  <a:gd name="T86" fmla="*/ 344 w 1725"/>
                  <a:gd name="T87" fmla="*/ 1149 h 1725"/>
                  <a:gd name="T88" fmla="*/ 343 w 1725"/>
                  <a:gd name="T89" fmla="*/ 608 h 1725"/>
                  <a:gd name="T90" fmla="*/ 355 w 1725"/>
                  <a:gd name="T91" fmla="*/ 531 h 1725"/>
                  <a:gd name="T92" fmla="*/ 404 w 1725"/>
                  <a:gd name="T93" fmla="*/ 441 h 1725"/>
                  <a:gd name="T94" fmla="*/ 480 w 1725"/>
                  <a:gd name="T95" fmla="*/ 378 h 1725"/>
                  <a:gd name="T96" fmla="*/ 578 w 1725"/>
                  <a:gd name="T97" fmla="*/ 348 h 1725"/>
                  <a:gd name="T98" fmla="*/ 1120 w 1725"/>
                  <a:gd name="T99" fmla="*/ 346 h 1725"/>
                  <a:gd name="T100" fmla="*/ 1198 w 1725"/>
                  <a:gd name="T101" fmla="*/ 358 h 1725"/>
                  <a:gd name="T102" fmla="*/ 1286 w 1725"/>
                  <a:gd name="T103" fmla="*/ 407 h 1725"/>
                  <a:gd name="T104" fmla="*/ 1350 w 1725"/>
                  <a:gd name="T105" fmla="*/ 483 h 1725"/>
                  <a:gd name="T106" fmla="*/ 1381 w 1725"/>
                  <a:gd name="T107" fmla="*/ 581 h 1725"/>
                  <a:gd name="T108" fmla="*/ 1381 w 1725"/>
                  <a:gd name="T109" fmla="*/ 1123 h 17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725" h="1725">
                    <a:moveTo>
                      <a:pt x="862" y="0"/>
                    </a:moveTo>
                    <a:lnTo>
                      <a:pt x="819" y="2"/>
                    </a:lnTo>
                    <a:lnTo>
                      <a:pt x="731" y="10"/>
                    </a:lnTo>
                    <a:lnTo>
                      <a:pt x="647" y="28"/>
                    </a:lnTo>
                    <a:lnTo>
                      <a:pt x="566" y="52"/>
                    </a:lnTo>
                    <a:lnTo>
                      <a:pt x="489" y="85"/>
                    </a:lnTo>
                    <a:lnTo>
                      <a:pt x="415" y="126"/>
                    </a:lnTo>
                    <a:lnTo>
                      <a:pt x="346" y="172"/>
                    </a:lnTo>
                    <a:lnTo>
                      <a:pt x="282" y="225"/>
                    </a:lnTo>
                    <a:lnTo>
                      <a:pt x="223" y="283"/>
                    </a:lnTo>
                    <a:lnTo>
                      <a:pt x="172" y="346"/>
                    </a:lnTo>
                    <a:lnTo>
                      <a:pt x="124" y="415"/>
                    </a:lnTo>
                    <a:lnTo>
                      <a:pt x="85" y="489"/>
                    </a:lnTo>
                    <a:lnTo>
                      <a:pt x="52" y="567"/>
                    </a:lnTo>
                    <a:lnTo>
                      <a:pt x="27" y="647"/>
                    </a:lnTo>
                    <a:lnTo>
                      <a:pt x="10" y="731"/>
                    </a:lnTo>
                    <a:lnTo>
                      <a:pt x="1" y="819"/>
                    </a:lnTo>
                    <a:lnTo>
                      <a:pt x="0" y="863"/>
                    </a:lnTo>
                    <a:lnTo>
                      <a:pt x="1" y="907"/>
                    </a:lnTo>
                    <a:lnTo>
                      <a:pt x="10" y="994"/>
                    </a:lnTo>
                    <a:lnTo>
                      <a:pt x="27" y="1078"/>
                    </a:lnTo>
                    <a:lnTo>
                      <a:pt x="52" y="1159"/>
                    </a:lnTo>
                    <a:lnTo>
                      <a:pt x="85" y="1237"/>
                    </a:lnTo>
                    <a:lnTo>
                      <a:pt x="124" y="1310"/>
                    </a:lnTo>
                    <a:lnTo>
                      <a:pt x="172" y="1379"/>
                    </a:lnTo>
                    <a:lnTo>
                      <a:pt x="223" y="1443"/>
                    </a:lnTo>
                    <a:lnTo>
                      <a:pt x="282" y="1502"/>
                    </a:lnTo>
                    <a:lnTo>
                      <a:pt x="346" y="1553"/>
                    </a:lnTo>
                    <a:lnTo>
                      <a:pt x="415" y="1601"/>
                    </a:lnTo>
                    <a:lnTo>
                      <a:pt x="489" y="1640"/>
                    </a:lnTo>
                    <a:lnTo>
                      <a:pt x="566" y="1673"/>
                    </a:lnTo>
                    <a:lnTo>
                      <a:pt x="647" y="1698"/>
                    </a:lnTo>
                    <a:lnTo>
                      <a:pt x="731" y="1715"/>
                    </a:lnTo>
                    <a:lnTo>
                      <a:pt x="819" y="1724"/>
                    </a:lnTo>
                    <a:lnTo>
                      <a:pt x="862" y="1725"/>
                    </a:lnTo>
                    <a:lnTo>
                      <a:pt x="907" y="1724"/>
                    </a:lnTo>
                    <a:lnTo>
                      <a:pt x="994" y="1715"/>
                    </a:lnTo>
                    <a:lnTo>
                      <a:pt x="1078" y="1698"/>
                    </a:lnTo>
                    <a:lnTo>
                      <a:pt x="1159" y="1673"/>
                    </a:lnTo>
                    <a:lnTo>
                      <a:pt x="1237" y="1640"/>
                    </a:lnTo>
                    <a:lnTo>
                      <a:pt x="1310" y="1601"/>
                    </a:lnTo>
                    <a:lnTo>
                      <a:pt x="1379" y="1553"/>
                    </a:lnTo>
                    <a:lnTo>
                      <a:pt x="1443" y="1502"/>
                    </a:lnTo>
                    <a:lnTo>
                      <a:pt x="1500" y="1443"/>
                    </a:lnTo>
                    <a:lnTo>
                      <a:pt x="1554" y="1379"/>
                    </a:lnTo>
                    <a:lnTo>
                      <a:pt x="1600" y="1310"/>
                    </a:lnTo>
                    <a:lnTo>
                      <a:pt x="1640" y="1237"/>
                    </a:lnTo>
                    <a:lnTo>
                      <a:pt x="1673" y="1159"/>
                    </a:lnTo>
                    <a:lnTo>
                      <a:pt x="1698" y="1078"/>
                    </a:lnTo>
                    <a:lnTo>
                      <a:pt x="1715" y="994"/>
                    </a:lnTo>
                    <a:lnTo>
                      <a:pt x="1724" y="907"/>
                    </a:lnTo>
                    <a:lnTo>
                      <a:pt x="1725" y="863"/>
                    </a:lnTo>
                    <a:lnTo>
                      <a:pt x="1724" y="819"/>
                    </a:lnTo>
                    <a:lnTo>
                      <a:pt x="1715" y="731"/>
                    </a:lnTo>
                    <a:lnTo>
                      <a:pt x="1698" y="647"/>
                    </a:lnTo>
                    <a:lnTo>
                      <a:pt x="1673" y="567"/>
                    </a:lnTo>
                    <a:lnTo>
                      <a:pt x="1640" y="489"/>
                    </a:lnTo>
                    <a:lnTo>
                      <a:pt x="1600" y="415"/>
                    </a:lnTo>
                    <a:lnTo>
                      <a:pt x="1554" y="346"/>
                    </a:lnTo>
                    <a:lnTo>
                      <a:pt x="1500" y="283"/>
                    </a:lnTo>
                    <a:lnTo>
                      <a:pt x="1443" y="225"/>
                    </a:lnTo>
                    <a:lnTo>
                      <a:pt x="1379" y="172"/>
                    </a:lnTo>
                    <a:lnTo>
                      <a:pt x="1310" y="126"/>
                    </a:lnTo>
                    <a:lnTo>
                      <a:pt x="1237" y="85"/>
                    </a:lnTo>
                    <a:lnTo>
                      <a:pt x="1159" y="52"/>
                    </a:lnTo>
                    <a:lnTo>
                      <a:pt x="1078" y="28"/>
                    </a:lnTo>
                    <a:lnTo>
                      <a:pt x="994" y="10"/>
                    </a:lnTo>
                    <a:lnTo>
                      <a:pt x="907" y="2"/>
                    </a:lnTo>
                    <a:lnTo>
                      <a:pt x="862" y="0"/>
                    </a:lnTo>
                    <a:close/>
                    <a:moveTo>
                      <a:pt x="1381" y="1123"/>
                    </a:moveTo>
                    <a:lnTo>
                      <a:pt x="1381" y="1149"/>
                    </a:lnTo>
                    <a:lnTo>
                      <a:pt x="1369" y="1201"/>
                    </a:lnTo>
                    <a:lnTo>
                      <a:pt x="1350" y="1247"/>
                    </a:lnTo>
                    <a:lnTo>
                      <a:pt x="1322" y="1288"/>
                    </a:lnTo>
                    <a:lnTo>
                      <a:pt x="1286" y="1324"/>
                    </a:lnTo>
                    <a:lnTo>
                      <a:pt x="1244" y="1352"/>
                    </a:lnTo>
                    <a:lnTo>
                      <a:pt x="1198" y="1372"/>
                    </a:lnTo>
                    <a:lnTo>
                      <a:pt x="1146" y="1383"/>
                    </a:lnTo>
                    <a:lnTo>
                      <a:pt x="1120" y="1383"/>
                    </a:lnTo>
                    <a:lnTo>
                      <a:pt x="605" y="1383"/>
                    </a:lnTo>
                    <a:lnTo>
                      <a:pt x="578" y="1383"/>
                    </a:lnTo>
                    <a:lnTo>
                      <a:pt x="527" y="1372"/>
                    </a:lnTo>
                    <a:lnTo>
                      <a:pt x="480" y="1352"/>
                    </a:lnTo>
                    <a:lnTo>
                      <a:pt x="438" y="1324"/>
                    </a:lnTo>
                    <a:lnTo>
                      <a:pt x="404" y="1288"/>
                    </a:lnTo>
                    <a:lnTo>
                      <a:pt x="375" y="1247"/>
                    </a:lnTo>
                    <a:lnTo>
                      <a:pt x="355" y="1201"/>
                    </a:lnTo>
                    <a:lnTo>
                      <a:pt x="344" y="1149"/>
                    </a:lnTo>
                    <a:lnTo>
                      <a:pt x="343" y="1123"/>
                    </a:lnTo>
                    <a:lnTo>
                      <a:pt x="343" y="608"/>
                    </a:lnTo>
                    <a:lnTo>
                      <a:pt x="344" y="581"/>
                    </a:lnTo>
                    <a:lnTo>
                      <a:pt x="355" y="531"/>
                    </a:lnTo>
                    <a:lnTo>
                      <a:pt x="375" y="483"/>
                    </a:lnTo>
                    <a:lnTo>
                      <a:pt x="404" y="441"/>
                    </a:lnTo>
                    <a:lnTo>
                      <a:pt x="438" y="407"/>
                    </a:lnTo>
                    <a:lnTo>
                      <a:pt x="480" y="378"/>
                    </a:lnTo>
                    <a:lnTo>
                      <a:pt x="527" y="358"/>
                    </a:lnTo>
                    <a:lnTo>
                      <a:pt x="578" y="348"/>
                    </a:lnTo>
                    <a:lnTo>
                      <a:pt x="605" y="346"/>
                    </a:lnTo>
                    <a:lnTo>
                      <a:pt x="1120" y="346"/>
                    </a:lnTo>
                    <a:lnTo>
                      <a:pt x="1146" y="348"/>
                    </a:lnTo>
                    <a:lnTo>
                      <a:pt x="1198" y="358"/>
                    </a:lnTo>
                    <a:lnTo>
                      <a:pt x="1244" y="378"/>
                    </a:lnTo>
                    <a:lnTo>
                      <a:pt x="1286" y="407"/>
                    </a:lnTo>
                    <a:lnTo>
                      <a:pt x="1322" y="441"/>
                    </a:lnTo>
                    <a:lnTo>
                      <a:pt x="1350" y="483"/>
                    </a:lnTo>
                    <a:lnTo>
                      <a:pt x="1369" y="531"/>
                    </a:lnTo>
                    <a:lnTo>
                      <a:pt x="1381" y="581"/>
                    </a:lnTo>
                    <a:lnTo>
                      <a:pt x="1381" y="608"/>
                    </a:lnTo>
                    <a:lnTo>
                      <a:pt x="1381" y="11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8" name="Freeform 30">
              <a:extLst>
                <a:ext uri="{FF2B5EF4-FFF2-40B4-BE49-F238E27FC236}">
                  <a16:creationId xmlns:a16="http://schemas.microsoft.com/office/drawing/2014/main" id="{F74E5D09-77F7-43D4-81DA-1B14BC3E29F0}"/>
                </a:ext>
              </a:extLst>
            </p:cNvPr>
            <p:cNvSpPr>
              <a:spLocks noEditPoints="1"/>
            </p:cNvSpPr>
            <p:nvPr/>
          </p:nvSpPr>
          <p:spPr bwMode="auto">
            <a:xfrm rot="5400000">
              <a:off x="11548563" y="23217"/>
              <a:ext cx="140525" cy="266701"/>
            </a:xfrm>
            <a:custGeom>
              <a:avLst/>
              <a:gdLst>
                <a:gd name="T0" fmla="*/ 586 w 851"/>
                <a:gd name="T1" fmla="*/ 92 h 1617"/>
                <a:gd name="T2" fmla="*/ 258 w 851"/>
                <a:gd name="T3" fmla="*/ 0 h 1617"/>
                <a:gd name="T4" fmla="*/ 140 w 851"/>
                <a:gd name="T5" fmla="*/ 92 h 1617"/>
                <a:gd name="T6" fmla="*/ 61 w 851"/>
                <a:gd name="T7" fmla="*/ 117 h 1617"/>
                <a:gd name="T8" fmla="*/ 1 w 851"/>
                <a:gd name="T9" fmla="*/ 205 h 1617"/>
                <a:gd name="T10" fmla="*/ 0 w 851"/>
                <a:gd name="T11" fmla="*/ 1477 h 1617"/>
                <a:gd name="T12" fmla="*/ 23 w 851"/>
                <a:gd name="T13" fmla="*/ 1556 h 1617"/>
                <a:gd name="T14" fmla="*/ 111 w 851"/>
                <a:gd name="T15" fmla="*/ 1615 h 1617"/>
                <a:gd name="T16" fmla="*/ 711 w 851"/>
                <a:gd name="T17" fmla="*/ 1617 h 1617"/>
                <a:gd name="T18" fmla="*/ 790 w 851"/>
                <a:gd name="T19" fmla="*/ 1594 h 1617"/>
                <a:gd name="T20" fmla="*/ 850 w 851"/>
                <a:gd name="T21" fmla="*/ 1506 h 1617"/>
                <a:gd name="T22" fmla="*/ 851 w 851"/>
                <a:gd name="T23" fmla="*/ 233 h 1617"/>
                <a:gd name="T24" fmla="*/ 828 w 851"/>
                <a:gd name="T25" fmla="*/ 154 h 1617"/>
                <a:gd name="T26" fmla="*/ 740 w 851"/>
                <a:gd name="T27" fmla="*/ 95 h 1617"/>
                <a:gd name="T28" fmla="*/ 757 w 851"/>
                <a:gd name="T29" fmla="*/ 1477 h 1617"/>
                <a:gd name="T30" fmla="*/ 750 w 851"/>
                <a:gd name="T31" fmla="*/ 1503 h 1617"/>
                <a:gd name="T32" fmla="*/ 721 w 851"/>
                <a:gd name="T33" fmla="*/ 1523 h 1617"/>
                <a:gd name="T34" fmla="*/ 140 w 851"/>
                <a:gd name="T35" fmla="*/ 1525 h 1617"/>
                <a:gd name="T36" fmla="*/ 114 w 851"/>
                <a:gd name="T37" fmla="*/ 1516 h 1617"/>
                <a:gd name="T38" fmla="*/ 94 w 851"/>
                <a:gd name="T39" fmla="*/ 1487 h 1617"/>
                <a:gd name="T40" fmla="*/ 94 w 851"/>
                <a:gd name="T41" fmla="*/ 233 h 1617"/>
                <a:gd name="T42" fmla="*/ 101 w 851"/>
                <a:gd name="T43" fmla="*/ 206 h 1617"/>
                <a:gd name="T44" fmla="*/ 131 w 851"/>
                <a:gd name="T45" fmla="*/ 187 h 1617"/>
                <a:gd name="T46" fmla="*/ 711 w 851"/>
                <a:gd name="T47" fmla="*/ 186 h 1617"/>
                <a:gd name="T48" fmla="*/ 737 w 851"/>
                <a:gd name="T49" fmla="*/ 194 h 1617"/>
                <a:gd name="T50" fmla="*/ 757 w 851"/>
                <a:gd name="T51" fmla="*/ 223 h 1617"/>
                <a:gd name="T52" fmla="*/ 757 w 851"/>
                <a:gd name="T53" fmla="*/ 1477 h 1617"/>
                <a:gd name="T54" fmla="*/ 144 w 851"/>
                <a:gd name="T55" fmla="*/ 1468 h 1617"/>
                <a:gd name="T56" fmla="*/ 707 w 851"/>
                <a:gd name="T57" fmla="*/ 1264 h 1617"/>
                <a:gd name="T58" fmla="*/ 707 w 851"/>
                <a:gd name="T59" fmla="*/ 1213 h 1617"/>
                <a:gd name="T60" fmla="*/ 144 w 851"/>
                <a:gd name="T61" fmla="*/ 1009 h 1617"/>
                <a:gd name="T62" fmla="*/ 707 w 851"/>
                <a:gd name="T63" fmla="*/ 1213 h 1617"/>
                <a:gd name="T64" fmla="*/ 144 w 851"/>
                <a:gd name="T65" fmla="*/ 958 h 1617"/>
                <a:gd name="T66" fmla="*/ 707 w 851"/>
                <a:gd name="T67" fmla="*/ 754 h 1617"/>
                <a:gd name="T68" fmla="*/ 707 w 851"/>
                <a:gd name="T69" fmla="*/ 703 h 1617"/>
                <a:gd name="T70" fmla="*/ 144 w 851"/>
                <a:gd name="T71" fmla="*/ 499 h 1617"/>
                <a:gd name="T72" fmla="*/ 707 w 851"/>
                <a:gd name="T73" fmla="*/ 703 h 1617"/>
                <a:gd name="T74" fmla="*/ 144 w 851"/>
                <a:gd name="T75" fmla="*/ 448 h 1617"/>
                <a:gd name="T76" fmla="*/ 707 w 851"/>
                <a:gd name="T77" fmla="*/ 243 h 1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851" h="1617">
                  <a:moveTo>
                    <a:pt x="711" y="92"/>
                  </a:moveTo>
                  <a:lnTo>
                    <a:pt x="586" y="92"/>
                  </a:lnTo>
                  <a:lnTo>
                    <a:pt x="586" y="0"/>
                  </a:lnTo>
                  <a:lnTo>
                    <a:pt x="258" y="0"/>
                  </a:lnTo>
                  <a:lnTo>
                    <a:pt x="258" y="92"/>
                  </a:lnTo>
                  <a:lnTo>
                    <a:pt x="140" y="92"/>
                  </a:lnTo>
                  <a:lnTo>
                    <a:pt x="111" y="95"/>
                  </a:lnTo>
                  <a:lnTo>
                    <a:pt x="61" y="117"/>
                  </a:lnTo>
                  <a:lnTo>
                    <a:pt x="23" y="154"/>
                  </a:lnTo>
                  <a:lnTo>
                    <a:pt x="1" y="205"/>
                  </a:lnTo>
                  <a:lnTo>
                    <a:pt x="0" y="233"/>
                  </a:lnTo>
                  <a:lnTo>
                    <a:pt x="0" y="1477"/>
                  </a:lnTo>
                  <a:lnTo>
                    <a:pt x="1" y="1506"/>
                  </a:lnTo>
                  <a:lnTo>
                    <a:pt x="23" y="1556"/>
                  </a:lnTo>
                  <a:lnTo>
                    <a:pt x="61" y="1594"/>
                  </a:lnTo>
                  <a:lnTo>
                    <a:pt x="111" y="1615"/>
                  </a:lnTo>
                  <a:lnTo>
                    <a:pt x="140" y="1617"/>
                  </a:lnTo>
                  <a:lnTo>
                    <a:pt x="711" y="1617"/>
                  </a:lnTo>
                  <a:lnTo>
                    <a:pt x="740" y="1615"/>
                  </a:lnTo>
                  <a:lnTo>
                    <a:pt x="790" y="1594"/>
                  </a:lnTo>
                  <a:lnTo>
                    <a:pt x="828" y="1556"/>
                  </a:lnTo>
                  <a:lnTo>
                    <a:pt x="850" y="1506"/>
                  </a:lnTo>
                  <a:lnTo>
                    <a:pt x="851" y="1477"/>
                  </a:lnTo>
                  <a:lnTo>
                    <a:pt x="851" y="233"/>
                  </a:lnTo>
                  <a:lnTo>
                    <a:pt x="850" y="205"/>
                  </a:lnTo>
                  <a:lnTo>
                    <a:pt x="828" y="154"/>
                  </a:lnTo>
                  <a:lnTo>
                    <a:pt x="790" y="117"/>
                  </a:lnTo>
                  <a:lnTo>
                    <a:pt x="740" y="95"/>
                  </a:lnTo>
                  <a:lnTo>
                    <a:pt x="711" y="92"/>
                  </a:lnTo>
                  <a:close/>
                  <a:moveTo>
                    <a:pt x="757" y="1477"/>
                  </a:moveTo>
                  <a:lnTo>
                    <a:pt x="757" y="1487"/>
                  </a:lnTo>
                  <a:lnTo>
                    <a:pt x="750" y="1503"/>
                  </a:lnTo>
                  <a:lnTo>
                    <a:pt x="737" y="1516"/>
                  </a:lnTo>
                  <a:lnTo>
                    <a:pt x="721" y="1523"/>
                  </a:lnTo>
                  <a:lnTo>
                    <a:pt x="711" y="1525"/>
                  </a:lnTo>
                  <a:lnTo>
                    <a:pt x="140" y="1525"/>
                  </a:lnTo>
                  <a:lnTo>
                    <a:pt x="131" y="1523"/>
                  </a:lnTo>
                  <a:lnTo>
                    <a:pt x="114" y="1516"/>
                  </a:lnTo>
                  <a:lnTo>
                    <a:pt x="101" y="1503"/>
                  </a:lnTo>
                  <a:lnTo>
                    <a:pt x="94" y="1487"/>
                  </a:lnTo>
                  <a:lnTo>
                    <a:pt x="94" y="1477"/>
                  </a:lnTo>
                  <a:lnTo>
                    <a:pt x="94" y="233"/>
                  </a:lnTo>
                  <a:lnTo>
                    <a:pt x="94" y="223"/>
                  </a:lnTo>
                  <a:lnTo>
                    <a:pt x="101" y="206"/>
                  </a:lnTo>
                  <a:lnTo>
                    <a:pt x="114" y="194"/>
                  </a:lnTo>
                  <a:lnTo>
                    <a:pt x="131" y="187"/>
                  </a:lnTo>
                  <a:lnTo>
                    <a:pt x="140" y="186"/>
                  </a:lnTo>
                  <a:lnTo>
                    <a:pt x="711" y="186"/>
                  </a:lnTo>
                  <a:lnTo>
                    <a:pt x="721" y="187"/>
                  </a:lnTo>
                  <a:lnTo>
                    <a:pt x="737" y="194"/>
                  </a:lnTo>
                  <a:lnTo>
                    <a:pt x="750" y="206"/>
                  </a:lnTo>
                  <a:lnTo>
                    <a:pt x="757" y="223"/>
                  </a:lnTo>
                  <a:lnTo>
                    <a:pt x="757" y="233"/>
                  </a:lnTo>
                  <a:lnTo>
                    <a:pt x="757" y="1477"/>
                  </a:lnTo>
                  <a:close/>
                  <a:moveTo>
                    <a:pt x="707" y="1468"/>
                  </a:moveTo>
                  <a:lnTo>
                    <a:pt x="144" y="1468"/>
                  </a:lnTo>
                  <a:lnTo>
                    <a:pt x="144" y="1264"/>
                  </a:lnTo>
                  <a:lnTo>
                    <a:pt x="707" y="1264"/>
                  </a:lnTo>
                  <a:lnTo>
                    <a:pt x="707" y="1468"/>
                  </a:lnTo>
                  <a:close/>
                  <a:moveTo>
                    <a:pt x="707" y="1213"/>
                  </a:moveTo>
                  <a:lnTo>
                    <a:pt x="144" y="1213"/>
                  </a:lnTo>
                  <a:lnTo>
                    <a:pt x="144" y="1009"/>
                  </a:lnTo>
                  <a:lnTo>
                    <a:pt x="707" y="1009"/>
                  </a:lnTo>
                  <a:lnTo>
                    <a:pt x="707" y="1213"/>
                  </a:lnTo>
                  <a:close/>
                  <a:moveTo>
                    <a:pt x="707" y="958"/>
                  </a:moveTo>
                  <a:lnTo>
                    <a:pt x="144" y="958"/>
                  </a:lnTo>
                  <a:lnTo>
                    <a:pt x="144" y="754"/>
                  </a:lnTo>
                  <a:lnTo>
                    <a:pt x="707" y="754"/>
                  </a:lnTo>
                  <a:lnTo>
                    <a:pt x="707" y="958"/>
                  </a:lnTo>
                  <a:close/>
                  <a:moveTo>
                    <a:pt x="707" y="703"/>
                  </a:moveTo>
                  <a:lnTo>
                    <a:pt x="144" y="703"/>
                  </a:lnTo>
                  <a:lnTo>
                    <a:pt x="144" y="499"/>
                  </a:lnTo>
                  <a:lnTo>
                    <a:pt x="707" y="499"/>
                  </a:lnTo>
                  <a:lnTo>
                    <a:pt x="707" y="703"/>
                  </a:lnTo>
                  <a:close/>
                  <a:moveTo>
                    <a:pt x="707" y="448"/>
                  </a:moveTo>
                  <a:lnTo>
                    <a:pt x="144" y="448"/>
                  </a:lnTo>
                  <a:lnTo>
                    <a:pt x="144" y="243"/>
                  </a:lnTo>
                  <a:lnTo>
                    <a:pt x="707" y="243"/>
                  </a:lnTo>
                  <a:lnTo>
                    <a:pt x="707" y="4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9" name="직사각형 18">
              <a:extLst>
                <a:ext uri="{FF2B5EF4-FFF2-40B4-BE49-F238E27FC236}">
                  <a16:creationId xmlns:a16="http://schemas.microsoft.com/office/drawing/2014/main" id="{6DF798E9-499E-4644-9663-417F9AF7C611}"/>
                </a:ext>
              </a:extLst>
            </p:cNvPr>
            <p:cNvSpPr/>
            <p:nvPr/>
          </p:nvSpPr>
          <p:spPr>
            <a:xfrm>
              <a:off x="11072725" y="48845"/>
              <a:ext cx="439544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sz="800" kern="0" dirty="0">
                  <a:solidFill>
                    <a:prstClr val="white"/>
                  </a:solidFill>
                </a:rPr>
                <a:t>100%</a:t>
              </a:r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20" name="직사각형 19">
              <a:extLst>
                <a:ext uri="{FF2B5EF4-FFF2-40B4-BE49-F238E27FC236}">
                  <a16:creationId xmlns:a16="http://schemas.microsoft.com/office/drawing/2014/main" id="{4C39626D-8C13-49DF-8026-442CFE3C630E}"/>
                </a:ext>
              </a:extLst>
            </p:cNvPr>
            <p:cNvSpPr/>
            <p:nvPr/>
          </p:nvSpPr>
          <p:spPr>
            <a:xfrm>
              <a:off x="5835134" y="38100"/>
              <a:ext cx="566181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sz="800" kern="0" dirty="0">
                  <a:solidFill>
                    <a:prstClr val="white"/>
                  </a:solidFill>
                </a:rPr>
                <a:t>2:00 PM</a:t>
              </a:r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21" name="Freeform 26">
              <a:extLst>
                <a:ext uri="{FF2B5EF4-FFF2-40B4-BE49-F238E27FC236}">
                  <a16:creationId xmlns:a16="http://schemas.microsoft.com/office/drawing/2014/main" id="{C2C87A62-8259-400F-B342-678157F8D45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15822" y="75560"/>
              <a:ext cx="179805" cy="140525"/>
            </a:xfrm>
            <a:custGeom>
              <a:avLst/>
              <a:gdLst>
                <a:gd name="T0" fmla="*/ 2528 w 5492"/>
                <a:gd name="T1" fmla="*/ 3685 h 4293"/>
                <a:gd name="T2" fmla="*/ 2403 w 5492"/>
                <a:gd name="T3" fmla="*/ 3950 h 4293"/>
                <a:gd name="T4" fmla="*/ 2527 w 5492"/>
                <a:gd name="T5" fmla="*/ 4215 h 4293"/>
                <a:gd name="T6" fmla="*/ 2783 w 5492"/>
                <a:gd name="T7" fmla="*/ 4293 h 4293"/>
                <a:gd name="T8" fmla="*/ 3051 w 5492"/>
                <a:gd name="T9" fmla="*/ 4114 h 4293"/>
                <a:gd name="T10" fmla="*/ 3077 w 5492"/>
                <a:gd name="T11" fmla="*/ 3848 h 4293"/>
                <a:gd name="T12" fmla="*/ 2849 w 5492"/>
                <a:gd name="T13" fmla="*/ 3622 h 4293"/>
                <a:gd name="T14" fmla="*/ 5194 w 5492"/>
                <a:gd name="T15" fmla="*/ 852 h 4293"/>
                <a:gd name="T16" fmla="*/ 4431 w 5492"/>
                <a:gd name="T17" fmla="*/ 373 h 4293"/>
                <a:gd name="T18" fmla="*/ 3574 w 5492"/>
                <a:gd name="T19" fmla="*/ 85 h 4293"/>
                <a:gd name="T20" fmla="*/ 2746 w 5492"/>
                <a:gd name="T21" fmla="*/ 0 h 4293"/>
                <a:gd name="T22" fmla="*/ 1919 w 5492"/>
                <a:gd name="T23" fmla="*/ 85 h 4293"/>
                <a:gd name="T24" fmla="*/ 1060 w 5492"/>
                <a:gd name="T25" fmla="*/ 373 h 4293"/>
                <a:gd name="T26" fmla="*/ 299 w 5492"/>
                <a:gd name="T27" fmla="*/ 852 h 4293"/>
                <a:gd name="T28" fmla="*/ 12 w 5492"/>
                <a:gd name="T29" fmla="*/ 1157 h 4293"/>
                <a:gd name="T30" fmla="*/ 71 w 5492"/>
                <a:gd name="T31" fmla="*/ 1432 h 4293"/>
                <a:gd name="T32" fmla="*/ 288 w 5492"/>
                <a:gd name="T33" fmla="*/ 1543 h 4293"/>
                <a:gd name="T34" fmla="*/ 522 w 5492"/>
                <a:gd name="T35" fmla="*/ 1477 h 4293"/>
                <a:gd name="T36" fmla="*/ 958 w 5492"/>
                <a:gd name="T37" fmla="*/ 1134 h 4293"/>
                <a:gd name="T38" fmla="*/ 1625 w 5492"/>
                <a:gd name="T39" fmla="*/ 813 h 4293"/>
                <a:gd name="T40" fmla="*/ 2746 w 5492"/>
                <a:gd name="T41" fmla="*/ 633 h 4293"/>
                <a:gd name="T42" fmla="*/ 3868 w 5492"/>
                <a:gd name="T43" fmla="*/ 813 h 4293"/>
                <a:gd name="T44" fmla="*/ 4534 w 5492"/>
                <a:gd name="T45" fmla="*/ 1134 h 4293"/>
                <a:gd name="T46" fmla="*/ 4969 w 5492"/>
                <a:gd name="T47" fmla="*/ 1477 h 4293"/>
                <a:gd name="T48" fmla="*/ 5263 w 5492"/>
                <a:gd name="T49" fmla="*/ 1532 h 4293"/>
                <a:gd name="T50" fmla="*/ 5456 w 5492"/>
                <a:gd name="T51" fmla="*/ 1383 h 4293"/>
                <a:gd name="T52" fmla="*/ 5456 w 5492"/>
                <a:gd name="T53" fmla="*/ 1102 h 4293"/>
                <a:gd name="T54" fmla="*/ 2332 w 5492"/>
                <a:gd name="T55" fmla="*/ 1230 h 4293"/>
                <a:gd name="T56" fmla="*/ 1094 w 5492"/>
                <a:gd name="T57" fmla="*/ 1739 h 4293"/>
                <a:gd name="T58" fmla="*/ 698 w 5492"/>
                <a:gd name="T59" fmla="*/ 2148 h 4293"/>
                <a:gd name="T60" fmla="*/ 759 w 5492"/>
                <a:gd name="T61" fmla="*/ 2452 h 4293"/>
                <a:gd name="T62" fmla="*/ 987 w 5492"/>
                <a:gd name="T63" fmla="*/ 2574 h 4293"/>
                <a:gd name="T64" fmla="*/ 1230 w 5492"/>
                <a:gd name="T65" fmla="*/ 2501 h 4293"/>
                <a:gd name="T66" fmla="*/ 1844 w 5492"/>
                <a:gd name="T67" fmla="*/ 2056 h 4293"/>
                <a:gd name="T68" fmla="*/ 2743 w 5492"/>
                <a:gd name="T69" fmla="*/ 1844 h 4293"/>
                <a:gd name="T70" fmla="*/ 3643 w 5492"/>
                <a:gd name="T71" fmla="*/ 2056 h 4293"/>
                <a:gd name="T72" fmla="*/ 4255 w 5492"/>
                <a:gd name="T73" fmla="*/ 2501 h 4293"/>
                <a:gd name="T74" fmla="*/ 4562 w 5492"/>
                <a:gd name="T75" fmla="*/ 2561 h 4293"/>
                <a:gd name="T76" fmla="*/ 4763 w 5492"/>
                <a:gd name="T77" fmla="*/ 2397 h 4293"/>
                <a:gd name="T78" fmla="*/ 4763 w 5492"/>
                <a:gd name="T79" fmla="*/ 2088 h 4293"/>
                <a:gd name="T80" fmla="*/ 4167 w 5492"/>
                <a:gd name="T81" fmla="*/ 1589 h 4293"/>
                <a:gd name="T82" fmla="*/ 2881 w 5492"/>
                <a:gd name="T83" fmla="*/ 1203 h 4293"/>
                <a:gd name="T84" fmla="*/ 2362 w 5492"/>
                <a:gd name="T85" fmla="*/ 2451 h 4293"/>
                <a:gd name="T86" fmla="*/ 1694 w 5492"/>
                <a:gd name="T87" fmla="*/ 2819 h 4293"/>
                <a:gd name="T88" fmla="*/ 1546 w 5492"/>
                <a:gd name="T89" fmla="*/ 3074 h 4293"/>
                <a:gd name="T90" fmla="*/ 1637 w 5492"/>
                <a:gd name="T91" fmla="*/ 3334 h 4293"/>
                <a:gd name="T92" fmla="*/ 1860 w 5492"/>
                <a:gd name="T93" fmla="*/ 3429 h 4293"/>
                <a:gd name="T94" fmla="*/ 2082 w 5492"/>
                <a:gd name="T95" fmla="*/ 3334 h 4293"/>
                <a:gd name="T96" fmla="*/ 2429 w 5492"/>
                <a:gd name="T97" fmla="*/ 3100 h 4293"/>
                <a:gd name="T98" fmla="*/ 2793 w 5492"/>
                <a:gd name="T99" fmla="*/ 3040 h 4293"/>
                <a:gd name="T100" fmla="*/ 3228 w 5492"/>
                <a:gd name="T101" fmla="*/ 3184 h 4293"/>
                <a:gd name="T102" fmla="*/ 3487 w 5492"/>
                <a:gd name="T103" fmla="*/ 3393 h 4293"/>
                <a:gd name="T104" fmla="*/ 3780 w 5492"/>
                <a:gd name="T105" fmla="*/ 3393 h 4293"/>
                <a:gd name="T106" fmla="*/ 3934 w 5492"/>
                <a:gd name="T107" fmla="*/ 3197 h 4293"/>
                <a:gd name="T108" fmla="*/ 3878 w 5492"/>
                <a:gd name="T109" fmla="*/ 2900 h 4293"/>
                <a:gd name="T110" fmla="*/ 3417 w 5492"/>
                <a:gd name="T111" fmla="*/ 2556 h 4293"/>
                <a:gd name="T112" fmla="*/ 2746 w 5492"/>
                <a:gd name="T113" fmla="*/ 2403 h 4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492" h="4293">
                  <a:moveTo>
                    <a:pt x="2747" y="3607"/>
                  </a:moveTo>
                  <a:lnTo>
                    <a:pt x="2711" y="3609"/>
                  </a:lnTo>
                  <a:lnTo>
                    <a:pt x="2645" y="3622"/>
                  </a:lnTo>
                  <a:lnTo>
                    <a:pt x="2583" y="3649"/>
                  </a:lnTo>
                  <a:lnTo>
                    <a:pt x="2528" y="3685"/>
                  </a:lnTo>
                  <a:lnTo>
                    <a:pt x="2481" y="3733"/>
                  </a:lnTo>
                  <a:lnTo>
                    <a:pt x="2443" y="3787"/>
                  </a:lnTo>
                  <a:lnTo>
                    <a:pt x="2417" y="3848"/>
                  </a:lnTo>
                  <a:lnTo>
                    <a:pt x="2403" y="3916"/>
                  </a:lnTo>
                  <a:lnTo>
                    <a:pt x="2403" y="3950"/>
                  </a:lnTo>
                  <a:lnTo>
                    <a:pt x="2403" y="3986"/>
                  </a:lnTo>
                  <a:lnTo>
                    <a:pt x="2417" y="4052"/>
                  </a:lnTo>
                  <a:lnTo>
                    <a:pt x="2443" y="4114"/>
                  </a:lnTo>
                  <a:lnTo>
                    <a:pt x="2481" y="4169"/>
                  </a:lnTo>
                  <a:lnTo>
                    <a:pt x="2527" y="4215"/>
                  </a:lnTo>
                  <a:lnTo>
                    <a:pt x="2583" y="4253"/>
                  </a:lnTo>
                  <a:lnTo>
                    <a:pt x="2645" y="4279"/>
                  </a:lnTo>
                  <a:lnTo>
                    <a:pt x="2711" y="4293"/>
                  </a:lnTo>
                  <a:lnTo>
                    <a:pt x="2747" y="4293"/>
                  </a:lnTo>
                  <a:lnTo>
                    <a:pt x="2783" y="4293"/>
                  </a:lnTo>
                  <a:lnTo>
                    <a:pt x="2849" y="4279"/>
                  </a:lnTo>
                  <a:lnTo>
                    <a:pt x="2911" y="4253"/>
                  </a:lnTo>
                  <a:lnTo>
                    <a:pt x="2966" y="4215"/>
                  </a:lnTo>
                  <a:lnTo>
                    <a:pt x="3013" y="4169"/>
                  </a:lnTo>
                  <a:lnTo>
                    <a:pt x="3051" y="4114"/>
                  </a:lnTo>
                  <a:lnTo>
                    <a:pt x="3077" y="4052"/>
                  </a:lnTo>
                  <a:lnTo>
                    <a:pt x="3090" y="3986"/>
                  </a:lnTo>
                  <a:lnTo>
                    <a:pt x="3091" y="3950"/>
                  </a:lnTo>
                  <a:lnTo>
                    <a:pt x="3090" y="3916"/>
                  </a:lnTo>
                  <a:lnTo>
                    <a:pt x="3077" y="3848"/>
                  </a:lnTo>
                  <a:lnTo>
                    <a:pt x="3051" y="3787"/>
                  </a:lnTo>
                  <a:lnTo>
                    <a:pt x="3013" y="3733"/>
                  </a:lnTo>
                  <a:lnTo>
                    <a:pt x="2966" y="3685"/>
                  </a:lnTo>
                  <a:lnTo>
                    <a:pt x="2911" y="3648"/>
                  </a:lnTo>
                  <a:lnTo>
                    <a:pt x="2849" y="3622"/>
                  </a:lnTo>
                  <a:lnTo>
                    <a:pt x="2783" y="3609"/>
                  </a:lnTo>
                  <a:lnTo>
                    <a:pt x="2747" y="3607"/>
                  </a:lnTo>
                  <a:close/>
                  <a:moveTo>
                    <a:pt x="5399" y="1030"/>
                  </a:moveTo>
                  <a:lnTo>
                    <a:pt x="5332" y="968"/>
                  </a:lnTo>
                  <a:lnTo>
                    <a:pt x="5194" y="852"/>
                  </a:lnTo>
                  <a:lnTo>
                    <a:pt x="5050" y="741"/>
                  </a:lnTo>
                  <a:lnTo>
                    <a:pt x="4902" y="638"/>
                  </a:lnTo>
                  <a:lnTo>
                    <a:pt x="4749" y="542"/>
                  </a:lnTo>
                  <a:lnTo>
                    <a:pt x="4592" y="454"/>
                  </a:lnTo>
                  <a:lnTo>
                    <a:pt x="4431" y="373"/>
                  </a:lnTo>
                  <a:lnTo>
                    <a:pt x="4266" y="300"/>
                  </a:lnTo>
                  <a:lnTo>
                    <a:pt x="4098" y="235"/>
                  </a:lnTo>
                  <a:lnTo>
                    <a:pt x="3927" y="178"/>
                  </a:lnTo>
                  <a:lnTo>
                    <a:pt x="3751" y="127"/>
                  </a:lnTo>
                  <a:lnTo>
                    <a:pt x="3574" y="85"/>
                  </a:lnTo>
                  <a:lnTo>
                    <a:pt x="3394" y="52"/>
                  </a:lnTo>
                  <a:lnTo>
                    <a:pt x="3211" y="26"/>
                  </a:lnTo>
                  <a:lnTo>
                    <a:pt x="3026" y="10"/>
                  </a:lnTo>
                  <a:lnTo>
                    <a:pt x="2839" y="2"/>
                  </a:lnTo>
                  <a:lnTo>
                    <a:pt x="2746" y="0"/>
                  </a:lnTo>
                  <a:lnTo>
                    <a:pt x="2652" y="2"/>
                  </a:lnTo>
                  <a:lnTo>
                    <a:pt x="2466" y="10"/>
                  </a:lnTo>
                  <a:lnTo>
                    <a:pt x="2282" y="26"/>
                  </a:lnTo>
                  <a:lnTo>
                    <a:pt x="2099" y="52"/>
                  </a:lnTo>
                  <a:lnTo>
                    <a:pt x="1919" y="85"/>
                  </a:lnTo>
                  <a:lnTo>
                    <a:pt x="1740" y="127"/>
                  </a:lnTo>
                  <a:lnTo>
                    <a:pt x="1566" y="178"/>
                  </a:lnTo>
                  <a:lnTo>
                    <a:pt x="1395" y="235"/>
                  </a:lnTo>
                  <a:lnTo>
                    <a:pt x="1226" y="300"/>
                  </a:lnTo>
                  <a:lnTo>
                    <a:pt x="1060" y="373"/>
                  </a:lnTo>
                  <a:lnTo>
                    <a:pt x="899" y="454"/>
                  </a:lnTo>
                  <a:lnTo>
                    <a:pt x="742" y="542"/>
                  </a:lnTo>
                  <a:lnTo>
                    <a:pt x="590" y="638"/>
                  </a:lnTo>
                  <a:lnTo>
                    <a:pt x="441" y="741"/>
                  </a:lnTo>
                  <a:lnTo>
                    <a:pt x="299" y="852"/>
                  </a:lnTo>
                  <a:lnTo>
                    <a:pt x="160" y="970"/>
                  </a:lnTo>
                  <a:lnTo>
                    <a:pt x="93" y="1030"/>
                  </a:lnTo>
                  <a:lnTo>
                    <a:pt x="71" y="1053"/>
                  </a:lnTo>
                  <a:lnTo>
                    <a:pt x="35" y="1104"/>
                  </a:lnTo>
                  <a:lnTo>
                    <a:pt x="12" y="1157"/>
                  </a:lnTo>
                  <a:lnTo>
                    <a:pt x="0" y="1215"/>
                  </a:lnTo>
                  <a:lnTo>
                    <a:pt x="0" y="1272"/>
                  </a:lnTo>
                  <a:lnTo>
                    <a:pt x="12" y="1328"/>
                  </a:lnTo>
                  <a:lnTo>
                    <a:pt x="35" y="1383"/>
                  </a:lnTo>
                  <a:lnTo>
                    <a:pt x="71" y="1432"/>
                  </a:lnTo>
                  <a:lnTo>
                    <a:pt x="93" y="1455"/>
                  </a:lnTo>
                  <a:lnTo>
                    <a:pt x="117" y="1477"/>
                  </a:lnTo>
                  <a:lnTo>
                    <a:pt x="170" y="1510"/>
                  </a:lnTo>
                  <a:lnTo>
                    <a:pt x="228" y="1532"/>
                  </a:lnTo>
                  <a:lnTo>
                    <a:pt x="288" y="1543"/>
                  </a:lnTo>
                  <a:lnTo>
                    <a:pt x="319" y="1543"/>
                  </a:lnTo>
                  <a:lnTo>
                    <a:pt x="350" y="1543"/>
                  </a:lnTo>
                  <a:lnTo>
                    <a:pt x="411" y="1532"/>
                  </a:lnTo>
                  <a:lnTo>
                    <a:pt x="469" y="1510"/>
                  </a:lnTo>
                  <a:lnTo>
                    <a:pt x="522" y="1477"/>
                  </a:lnTo>
                  <a:lnTo>
                    <a:pt x="546" y="1455"/>
                  </a:lnTo>
                  <a:lnTo>
                    <a:pt x="601" y="1405"/>
                  </a:lnTo>
                  <a:lnTo>
                    <a:pt x="716" y="1308"/>
                  </a:lnTo>
                  <a:lnTo>
                    <a:pt x="834" y="1218"/>
                  </a:lnTo>
                  <a:lnTo>
                    <a:pt x="958" y="1134"/>
                  </a:lnTo>
                  <a:lnTo>
                    <a:pt x="1085" y="1056"/>
                  </a:lnTo>
                  <a:lnTo>
                    <a:pt x="1215" y="986"/>
                  </a:lnTo>
                  <a:lnTo>
                    <a:pt x="1349" y="922"/>
                  </a:lnTo>
                  <a:lnTo>
                    <a:pt x="1485" y="865"/>
                  </a:lnTo>
                  <a:lnTo>
                    <a:pt x="1625" y="813"/>
                  </a:lnTo>
                  <a:lnTo>
                    <a:pt x="1768" y="768"/>
                  </a:lnTo>
                  <a:lnTo>
                    <a:pt x="1985" y="712"/>
                  </a:lnTo>
                  <a:lnTo>
                    <a:pt x="2285" y="662"/>
                  </a:lnTo>
                  <a:lnTo>
                    <a:pt x="2590" y="636"/>
                  </a:lnTo>
                  <a:lnTo>
                    <a:pt x="2746" y="633"/>
                  </a:lnTo>
                  <a:lnTo>
                    <a:pt x="2901" y="636"/>
                  </a:lnTo>
                  <a:lnTo>
                    <a:pt x="3208" y="662"/>
                  </a:lnTo>
                  <a:lnTo>
                    <a:pt x="3506" y="712"/>
                  </a:lnTo>
                  <a:lnTo>
                    <a:pt x="3725" y="768"/>
                  </a:lnTo>
                  <a:lnTo>
                    <a:pt x="3868" y="813"/>
                  </a:lnTo>
                  <a:lnTo>
                    <a:pt x="4007" y="865"/>
                  </a:lnTo>
                  <a:lnTo>
                    <a:pt x="4144" y="922"/>
                  </a:lnTo>
                  <a:lnTo>
                    <a:pt x="4277" y="986"/>
                  </a:lnTo>
                  <a:lnTo>
                    <a:pt x="4408" y="1056"/>
                  </a:lnTo>
                  <a:lnTo>
                    <a:pt x="4534" y="1134"/>
                  </a:lnTo>
                  <a:lnTo>
                    <a:pt x="4657" y="1218"/>
                  </a:lnTo>
                  <a:lnTo>
                    <a:pt x="4776" y="1307"/>
                  </a:lnTo>
                  <a:lnTo>
                    <a:pt x="4890" y="1403"/>
                  </a:lnTo>
                  <a:lnTo>
                    <a:pt x="4946" y="1455"/>
                  </a:lnTo>
                  <a:lnTo>
                    <a:pt x="4969" y="1477"/>
                  </a:lnTo>
                  <a:lnTo>
                    <a:pt x="5023" y="1509"/>
                  </a:lnTo>
                  <a:lnTo>
                    <a:pt x="5082" y="1532"/>
                  </a:lnTo>
                  <a:lnTo>
                    <a:pt x="5142" y="1542"/>
                  </a:lnTo>
                  <a:lnTo>
                    <a:pt x="5203" y="1542"/>
                  </a:lnTo>
                  <a:lnTo>
                    <a:pt x="5263" y="1532"/>
                  </a:lnTo>
                  <a:lnTo>
                    <a:pt x="5322" y="1509"/>
                  </a:lnTo>
                  <a:lnTo>
                    <a:pt x="5375" y="1477"/>
                  </a:lnTo>
                  <a:lnTo>
                    <a:pt x="5399" y="1455"/>
                  </a:lnTo>
                  <a:lnTo>
                    <a:pt x="5422" y="1432"/>
                  </a:lnTo>
                  <a:lnTo>
                    <a:pt x="5456" y="1383"/>
                  </a:lnTo>
                  <a:lnTo>
                    <a:pt x="5481" y="1328"/>
                  </a:lnTo>
                  <a:lnTo>
                    <a:pt x="5492" y="1272"/>
                  </a:lnTo>
                  <a:lnTo>
                    <a:pt x="5492" y="1215"/>
                  </a:lnTo>
                  <a:lnTo>
                    <a:pt x="5481" y="1157"/>
                  </a:lnTo>
                  <a:lnTo>
                    <a:pt x="5456" y="1102"/>
                  </a:lnTo>
                  <a:lnTo>
                    <a:pt x="5422" y="1053"/>
                  </a:lnTo>
                  <a:lnTo>
                    <a:pt x="5399" y="1030"/>
                  </a:lnTo>
                  <a:close/>
                  <a:moveTo>
                    <a:pt x="2743" y="1202"/>
                  </a:moveTo>
                  <a:lnTo>
                    <a:pt x="2604" y="1203"/>
                  </a:lnTo>
                  <a:lnTo>
                    <a:pt x="2332" y="1230"/>
                  </a:lnTo>
                  <a:lnTo>
                    <a:pt x="2066" y="1282"/>
                  </a:lnTo>
                  <a:lnTo>
                    <a:pt x="1807" y="1360"/>
                  </a:lnTo>
                  <a:lnTo>
                    <a:pt x="1557" y="1462"/>
                  </a:lnTo>
                  <a:lnTo>
                    <a:pt x="1320" y="1589"/>
                  </a:lnTo>
                  <a:lnTo>
                    <a:pt x="1094" y="1739"/>
                  </a:lnTo>
                  <a:lnTo>
                    <a:pt x="882" y="1912"/>
                  </a:lnTo>
                  <a:lnTo>
                    <a:pt x="782" y="2008"/>
                  </a:lnTo>
                  <a:lnTo>
                    <a:pt x="759" y="2033"/>
                  </a:lnTo>
                  <a:lnTo>
                    <a:pt x="722" y="2088"/>
                  </a:lnTo>
                  <a:lnTo>
                    <a:pt x="698" y="2148"/>
                  </a:lnTo>
                  <a:lnTo>
                    <a:pt x="686" y="2211"/>
                  </a:lnTo>
                  <a:lnTo>
                    <a:pt x="686" y="2275"/>
                  </a:lnTo>
                  <a:lnTo>
                    <a:pt x="698" y="2337"/>
                  </a:lnTo>
                  <a:lnTo>
                    <a:pt x="722" y="2397"/>
                  </a:lnTo>
                  <a:lnTo>
                    <a:pt x="759" y="2452"/>
                  </a:lnTo>
                  <a:lnTo>
                    <a:pt x="782" y="2478"/>
                  </a:lnTo>
                  <a:lnTo>
                    <a:pt x="808" y="2501"/>
                  </a:lnTo>
                  <a:lnTo>
                    <a:pt x="863" y="2537"/>
                  </a:lnTo>
                  <a:lnTo>
                    <a:pt x="924" y="2561"/>
                  </a:lnTo>
                  <a:lnTo>
                    <a:pt x="987" y="2574"/>
                  </a:lnTo>
                  <a:lnTo>
                    <a:pt x="1019" y="2576"/>
                  </a:lnTo>
                  <a:lnTo>
                    <a:pt x="1052" y="2574"/>
                  </a:lnTo>
                  <a:lnTo>
                    <a:pt x="1115" y="2561"/>
                  </a:lnTo>
                  <a:lnTo>
                    <a:pt x="1176" y="2537"/>
                  </a:lnTo>
                  <a:lnTo>
                    <a:pt x="1230" y="2501"/>
                  </a:lnTo>
                  <a:lnTo>
                    <a:pt x="1256" y="2478"/>
                  </a:lnTo>
                  <a:lnTo>
                    <a:pt x="1331" y="2404"/>
                  </a:lnTo>
                  <a:lnTo>
                    <a:pt x="1493" y="2272"/>
                  </a:lnTo>
                  <a:lnTo>
                    <a:pt x="1664" y="2155"/>
                  </a:lnTo>
                  <a:lnTo>
                    <a:pt x="1844" y="2056"/>
                  </a:lnTo>
                  <a:lnTo>
                    <a:pt x="2033" y="1974"/>
                  </a:lnTo>
                  <a:lnTo>
                    <a:pt x="2229" y="1910"/>
                  </a:lnTo>
                  <a:lnTo>
                    <a:pt x="2432" y="1869"/>
                  </a:lnTo>
                  <a:lnTo>
                    <a:pt x="2638" y="1847"/>
                  </a:lnTo>
                  <a:lnTo>
                    <a:pt x="2743" y="1844"/>
                  </a:lnTo>
                  <a:lnTo>
                    <a:pt x="2848" y="1847"/>
                  </a:lnTo>
                  <a:lnTo>
                    <a:pt x="3055" y="1869"/>
                  </a:lnTo>
                  <a:lnTo>
                    <a:pt x="3257" y="1910"/>
                  </a:lnTo>
                  <a:lnTo>
                    <a:pt x="3453" y="1974"/>
                  </a:lnTo>
                  <a:lnTo>
                    <a:pt x="3643" y="2056"/>
                  </a:lnTo>
                  <a:lnTo>
                    <a:pt x="3823" y="2155"/>
                  </a:lnTo>
                  <a:lnTo>
                    <a:pt x="3994" y="2272"/>
                  </a:lnTo>
                  <a:lnTo>
                    <a:pt x="4154" y="2404"/>
                  </a:lnTo>
                  <a:lnTo>
                    <a:pt x="4230" y="2478"/>
                  </a:lnTo>
                  <a:lnTo>
                    <a:pt x="4255" y="2501"/>
                  </a:lnTo>
                  <a:lnTo>
                    <a:pt x="4311" y="2537"/>
                  </a:lnTo>
                  <a:lnTo>
                    <a:pt x="4372" y="2561"/>
                  </a:lnTo>
                  <a:lnTo>
                    <a:pt x="4435" y="2574"/>
                  </a:lnTo>
                  <a:lnTo>
                    <a:pt x="4500" y="2574"/>
                  </a:lnTo>
                  <a:lnTo>
                    <a:pt x="4562" y="2561"/>
                  </a:lnTo>
                  <a:lnTo>
                    <a:pt x="4622" y="2537"/>
                  </a:lnTo>
                  <a:lnTo>
                    <a:pt x="4678" y="2501"/>
                  </a:lnTo>
                  <a:lnTo>
                    <a:pt x="4703" y="2478"/>
                  </a:lnTo>
                  <a:lnTo>
                    <a:pt x="4727" y="2452"/>
                  </a:lnTo>
                  <a:lnTo>
                    <a:pt x="4763" y="2397"/>
                  </a:lnTo>
                  <a:lnTo>
                    <a:pt x="4788" y="2337"/>
                  </a:lnTo>
                  <a:lnTo>
                    <a:pt x="4801" y="2275"/>
                  </a:lnTo>
                  <a:lnTo>
                    <a:pt x="4801" y="2211"/>
                  </a:lnTo>
                  <a:lnTo>
                    <a:pt x="4788" y="2148"/>
                  </a:lnTo>
                  <a:lnTo>
                    <a:pt x="4763" y="2088"/>
                  </a:lnTo>
                  <a:lnTo>
                    <a:pt x="4727" y="2033"/>
                  </a:lnTo>
                  <a:lnTo>
                    <a:pt x="4703" y="2008"/>
                  </a:lnTo>
                  <a:lnTo>
                    <a:pt x="4603" y="1912"/>
                  </a:lnTo>
                  <a:lnTo>
                    <a:pt x="4392" y="1739"/>
                  </a:lnTo>
                  <a:lnTo>
                    <a:pt x="4167" y="1589"/>
                  </a:lnTo>
                  <a:lnTo>
                    <a:pt x="3928" y="1462"/>
                  </a:lnTo>
                  <a:lnTo>
                    <a:pt x="3679" y="1360"/>
                  </a:lnTo>
                  <a:lnTo>
                    <a:pt x="3421" y="1282"/>
                  </a:lnTo>
                  <a:lnTo>
                    <a:pt x="3155" y="1230"/>
                  </a:lnTo>
                  <a:lnTo>
                    <a:pt x="2881" y="1203"/>
                  </a:lnTo>
                  <a:lnTo>
                    <a:pt x="2743" y="1202"/>
                  </a:lnTo>
                  <a:close/>
                  <a:moveTo>
                    <a:pt x="2746" y="2403"/>
                  </a:moveTo>
                  <a:lnTo>
                    <a:pt x="2668" y="2404"/>
                  </a:lnTo>
                  <a:lnTo>
                    <a:pt x="2514" y="2420"/>
                  </a:lnTo>
                  <a:lnTo>
                    <a:pt x="2362" y="2451"/>
                  </a:lnTo>
                  <a:lnTo>
                    <a:pt x="2217" y="2497"/>
                  </a:lnTo>
                  <a:lnTo>
                    <a:pt x="2076" y="2556"/>
                  </a:lnTo>
                  <a:lnTo>
                    <a:pt x="1940" y="2631"/>
                  </a:lnTo>
                  <a:lnTo>
                    <a:pt x="1814" y="2719"/>
                  </a:lnTo>
                  <a:lnTo>
                    <a:pt x="1694" y="2819"/>
                  </a:lnTo>
                  <a:lnTo>
                    <a:pt x="1637" y="2876"/>
                  </a:lnTo>
                  <a:lnTo>
                    <a:pt x="1615" y="2900"/>
                  </a:lnTo>
                  <a:lnTo>
                    <a:pt x="1580" y="2955"/>
                  </a:lnTo>
                  <a:lnTo>
                    <a:pt x="1557" y="3012"/>
                  </a:lnTo>
                  <a:lnTo>
                    <a:pt x="1546" y="3074"/>
                  </a:lnTo>
                  <a:lnTo>
                    <a:pt x="1546" y="3136"/>
                  </a:lnTo>
                  <a:lnTo>
                    <a:pt x="1557" y="3197"/>
                  </a:lnTo>
                  <a:lnTo>
                    <a:pt x="1580" y="3256"/>
                  </a:lnTo>
                  <a:lnTo>
                    <a:pt x="1615" y="3309"/>
                  </a:lnTo>
                  <a:lnTo>
                    <a:pt x="1637" y="3334"/>
                  </a:lnTo>
                  <a:lnTo>
                    <a:pt x="1661" y="3357"/>
                  </a:lnTo>
                  <a:lnTo>
                    <a:pt x="1713" y="3393"/>
                  </a:lnTo>
                  <a:lnTo>
                    <a:pt x="1769" y="3416"/>
                  </a:lnTo>
                  <a:lnTo>
                    <a:pt x="1830" y="3427"/>
                  </a:lnTo>
                  <a:lnTo>
                    <a:pt x="1860" y="3429"/>
                  </a:lnTo>
                  <a:lnTo>
                    <a:pt x="1890" y="3427"/>
                  </a:lnTo>
                  <a:lnTo>
                    <a:pt x="1949" y="3416"/>
                  </a:lnTo>
                  <a:lnTo>
                    <a:pt x="2005" y="3393"/>
                  </a:lnTo>
                  <a:lnTo>
                    <a:pt x="2057" y="3357"/>
                  </a:lnTo>
                  <a:lnTo>
                    <a:pt x="2082" y="3334"/>
                  </a:lnTo>
                  <a:lnTo>
                    <a:pt x="2115" y="3300"/>
                  </a:lnTo>
                  <a:lnTo>
                    <a:pt x="2187" y="3239"/>
                  </a:lnTo>
                  <a:lnTo>
                    <a:pt x="2263" y="3184"/>
                  </a:lnTo>
                  <a:lnTo>
                    <a:pt x="2344" y="3138"/>
                  </a:lnTo>
                  <a:lnTo>
                    <a:pt x="2429" y="3100"/>
                  </a:lnTo>
                  <a:lnTo>
                    <a:pt x="2517" y="3070"/>
                  </a:lnTo>
                  <a:lnTo>
                    <a:pt x="2607" y="3051"/>
                  </a:lnTo>
                  <a:lnTo>
                    <a:pt x="2699" y="3041"/>
                  </a:lnTo>
                  <a:lnTo>
                    <a:pt x="2746" y="3040"/>
                  </a:lnTo>
                  <a:lnTo>
                    <a:pt x="2793" y="3040"/>
                  </a:lnTo>
                  <a:lnTo>
                    <a:pt x="2885" y="3051"/>
                  </a:lnTo>
                  <a:lnTo>
                    <a:pt x="2976" y="3070"/>
                  </a:lnTo>
                  <a:lnTo>
                    <a:pt x="3064" y="3100"/>
                  </a:lnTo>
                  <a:lnTo>
                    <a:pt x="3147" y="3138"/>
                  </a:lnTo>
                  <a:lnTo>
                    <a:pt x="3228" y="3184"/>
                  </a:lnTo>
                  <a:lnTo>
                    <a:pt x="3304" y="3239"/>
                  </a:lnTo>
                  <a:lnTo>
                    <a:pt x="3376" y="3300"/>
                  </a:lnTo>
                  <a:lnTo>
                    <a:pt x="3411" y="3334"/>
                  </a:lnTo>
                  <a:lnTo>
                    <a:pt x="3434" y="3357"/>
                  </a:lnTo>
                  <a:lnTo>
                    <a:pt x="3487" y="3393"/>
                  </a:lnTo>
                  <a:lnTo>
                    <a:pt x="3543" y="3416"/>
                  </a:lnTo>
                  <a:lnTo>
                    <a:pt x="3603" y="3427"/>
                  </a:lnTo>
                  <a:lnTo>
                    <a:pt x="3663" y="3427"/>
                  </a:lnTo>
                  <a:lnTo>
                    <a:pt x="3722" y="3416"/>
                  </a:lnTo>
                  <a:lnTo>
                    <a:pt x="3780" y="3393"/>
                  </a:lnTo>
                  <a:lnTo>
                    <a:pt x="3832" y="3357"/>
                  </a:lnTo>
                  <a:lnTo>
                    <a:pt x="3855" y="3334"/>
                  </a:lnTo>
                  <a:lnTo>
                    <a:pt x="3878" y="3309"/>
                  </a:lnTo>
                  <a:lnTo>
                    <a:pt x="3912" y="3256"/>
                  </a:lnTo>
                  <a:lnTo>
                    <a:pt x="3934" y="3197"/>
                  </a:lnTo>
                  <a:lnTo>
                    <a:pt x="3945" y="3136"/>
                  </a:lnTo>
                  <a:lnTo>
                    <a:pt x="3945" y="3074"/>
                  </a:lnTo>
                  <a:lnTo>
                    <a:pt x="3934" y="3012"/>
                  </a:lnTo>
                  <a:lnTo>
                    <a:pt x="3912" y="2955"/>
                  </a:lnTo>
                  <a:lnTo>
                    <a:pt x="3878" y="2900"/>
                  </a:lnTo>
                  <a:lnTo>
                    <a:pt x="3855" y="2876"/>
                  </a:lnTo>
                  <a:lnTo>
                    <a:pt x="3798" y="2819"/>
                  </a:lnTo>
                  <a:lnTo>
                    <a:pt x="3679" y="2719"/>
                  </a:lnTo>
                  <a:lnTo>
                    <a:pt x="3551" y="2631"/>
                  </a:lnTo>
                  <a:lnTo>
                    <a:pt x="3417" y="2556"/>
                  </a:lnTo>
                  <a:lnTo>
                    <a:pt x="3276" y="2497"/>
                  </a:lnTo>
                  <a:lnTo>
                    <a:pt x="3130" y="2451"/>
                  </a:lnTo>
                  <a:lnTo>
                    <a:pt x="2979" y="2420"/>
                  </a:lnTo>
                  <a:lnTo>
                    <a:pt x="2825" y="2404"/>
                  </a:lnTo>
                  <a:lnTo>
                    <a:pt x="2746" y="240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2" name="직사각형 21">
              <a:extLst>
                <a:ext uri="{FF2B5EF4-FFF2-40B4-BE49-F238E27FC236}">
                  <a16:creationId xmlns:a16="http://schemas.microsoft.com/office/drawing/2014/main" id="{6E3DE68C-ECB8-47BC-8E23-C85C9945A48A}"/>
                </a:ext>
              </a:extLst>
            </p:cNvPr>
            <p:cNvSpPr/>
            <p:nvPr/>
          </p:nvSpPr>
          <p:spPr>
            <a:xfrm>
              <a:off x="416383" y="38100"/>
              <a:ext cx="596638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800" kern="0" dirty="0">
                  <a:solidFill>
                    <a:prstClr val="white"/>
                  </a:solidFill>
                </a:rPr>
                <a:t>PAPOZIP</a:t>
              </a:r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2" name="타원 1">
              <a:extLst>
                <a:ext uri="{FF2B5EF4-FFF2-40B4-BE49-F238E27FC236}">
                  <a16:creationId xmlns:a16="http://schemas.microsoft.com/office/drawing/2014/main" id="{C1B651BD-5EB8-4BD7-BCEB-66B3FAA3ED69}"/>
                </a:ext>
              </a:extLst>
            </p:cNvPr>
            <p:cNvSpPr/>
            <p:nvPr/>
          </p:nvSpPr>
          <p:spPr>
            <a:xfrm>
              <a:off x="439341" y="571441"/>
              <a:ext cx="434356" cy="434356"/>
            </a:xfrm>
            <a:prstGeom prst="ellipse">
              <a:avLst/>
            </a:prstGeom>
            <a:solidFill>
              <a:schemeClr val="bg1">
                <a:alpha val="10000"/>
              </a:schemeClr>
            </a:solidFill>
            <a:ln w="6350"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4" name="타원 23">
              <a:extLst>
                <a:ext uri="{FF2B5EF4-FFF2-40B4-BE49-F238E27FC236}">
                  <a16:creationId xmlns:a16="http://schemas.microsoft.com/office/drawing/2014/main" id="{515A874F-261E-4E60-88E8-BB9C10D6EBCD}"/>
                </a:ext>
              </a:extLst>
            </p:cNvPr>
            <p:cNvSpPr/>
            <p:nvPr/>
          </p:nvSpPr>
          <p:spPr>
            <a:xfrm>
              <a:off x="471583" y="608619"/>
              <a:ext cx="360000" cy="360000"/>
            </a:xfrm>
            <a:prstGeom prst="ellipse">
              <a:avLst/>
            </a:prstGeom>
            <a:solidFill>
              <a:schemeClr val="bg1">
                <a:alpha val="30000"/>
              </a:schemeClr>
            </a:solidFill>
            <a:ln w="6350">
              <a:solidFill>
                <a:schemeClr val="bg1">
                  <a:alpha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000" b="1" dirty="0">
                  <a:solidFill>
                    <a:prstClr val="white"/>
                  </a:solidFill>
                </a:rPr>
                <a:t>+</a:t>
              </a:r>
              <a:endParaRPr lang="ko-KR" altLang="en-US" sz="20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EB7D2EDE-C2C7-4A9F-9C27-2E620892534E}"/>
              </a:ext>
            </a:extLst>
          </p:cNvPr>
          <p:cNvSpPr txBox="1"/>
          <p:nvPr/>
        </p:nvSpPr>
        <p:spPr>
          <a:xfrm>
            <a:off x="936707" y="402520"/>
            <a:ext cx="8073639" cy="6553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en-US" altLang="ko-KR" sz="2800" b="1" i="1" kern="0" dirty="0">
                <a:solidFill>
                  <a:prstClr val="white"/>
                </a:solidFill>
                <a:effectLst>
                  <a:outerShdw blurRad="50800" dist="50800" dir="5400000" algn="ctr" rotWithShape="0">
                    <a:srgbClr val="00359D"/>
                  </a:outerShdw>
                </a:effectLst>
              </a:rPr>
              <a:t>PPT PRESENTATION </a:t>
            </a:r>
            <a:r>
              <a:rPr lang="en-US" altLang="ja-JP" sz="1000" kern="0" dirty="0">
                <a:solidFill>
                  <a:prstClr val="white">
                    <a:lumMod val="75000"/>
                  </a:prstClr>
                </a:solidFill>
                <a:effectLst>
                  <a:outerShdw blurRad="50800" dist="50800" dir="5400000" algn="ctr" rotWithShape="0">
                    <a:srgbClr val="00359D"/>
                  </a:outerShdw>
                </a:effectLst>
              </a:rPr>
              <a:t>PAPOZIP</a:t>
            </a:r>
            <a:r>
              <a:rPr lang="ja-JP" altLang="en-US" sz="1000" kern="0" dirty="0">
                <a:solidFill>
                  <a:prstClr val="white">
                    <a:lumMod val="75000"/>
                  </a:prstClr>
                </a:solidFill>
                <a:effectLst>
                  <a:outerShdw blurRad="50800" dist="50800" dir="5400000" algn="ctr" rotWithShape="0">
                    <a:srgbClr val="00359D"/>
                  </a:outerShdw>
                </a:effectLst>
              </a:rPr>
              <a:t>と一緒に</a:t>
            </a:r>
            <a:r>
              <a:rPr lang="en-US" altLang="ja-JP" sz="1000" kern="0" dirty="0">
                <a:solidFill>
                  <a:prstClr val="white">
                    <a:lumMod val="75000"/>
                  </a:prstClr>
                </a:solidFill>
                <a:effectLst>
                  <a:outerShdw blurRad="50800" dist="50800" dir="5400000" algn="ctr" rotWithShape="0">
                    <a:srgbClr val="00359D"/>
                  </a:outerShdw>
                </a:effectLst>
              </a:rPr>
              <a:t>ppt</a:t>
            </a:r>
            <a:r>
              <a:rPr lang="ja-JP" altLang="en-US" sz="1000" kern="0" dirty="0">
                <a:solidFill>
                  <a:prstClr val="white">
                    <a:lumMod val="75000"/>
                  </a:prstClr>
                </a:solidFill>
                <a:effectLst>
                  <a:outerShdw blurRad="50800" dist="50800" dir="5400000" algn="ctr" rotWithShape="0">
                    <a:srgbClr val="00359D"/>
                  </a:outerShdw>
                </a:effectLst>
              </a:rPr>
              <a:t>を作る楽しさを感じてください</a:t>
            </a:r>
            <a:endParaRPr lang="en-US" altLang="ko-KR" sz="1000" kern="0" dirty="0">
              <a:solidFill>
                <a:prstClr val="white">
                  <a:lumMod val="75000"/>
                </a:prstClr>
              </a:solidFill>
              <a:effectLst>
                <a:outerShdw blurRad="50800" dist="50800" dir="5400000" algn="ctr" rotWithShape="0">
                  <a:srgbClr val="00359D"/>
                </a:outerShdw>
              </a:effectLst>
            </a:endParaRPr>
          </a:p>
        </p:txBody>
      </p:sp>
      <p:sp>
        <p:nvSpPr>
          <p:cNvPr id="57" name="자유형 56"/>
          <p:cNvSpPr/>
          <p:nvPr/>
        </p:nvSpPr>
        <p:spPr>
          <a:xfrm>
            <a:off x="5136109" y="2185699"/>
            <a:ext cx="1979271" cy="2708476"/>
          </a:xfrm>
          <a:custGeom>
            <a:avLst/>
            <a:gdLst>
              <a:gd name="connsiteX0" fmla="*/ 775504 w 1979271"/>
              <a:gd name="connsiteY0" fmla="*/ 0 h 2708476"/>
              <a:gd name="connsiteX1" fmla="*/ 0 w 1979271"/>
              <a:gd name="connsiteY1" fmla="*/ 2176041 h 2708476"/>
              <a:gd name="connsiteX2" fmla="*/ 1794076 w 1979271"/>
              <a:gd name="connsiteY2" fmla="*/ 2708476 h 2708476"/>
              <a:gd name="connsiteX3" fmla="*/ 1979271 w 1979271"/>
              <a:gd name="connsiteY3" fmla="*/ 856527 h 2708476"/>
              <a:gd name="connsiteX4" fmla="*/ 775504 w 1979271"/>
              <a:gd name="connsiteY4" fmla="*/ 0 h 2708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9271" h="2708476">
                <a:moveTo>
                  <a:pt x="775504" y="0"/>
                </a:moveTo>
                <a:lnTo>
                  <a:pt x="0" y="2176041"/>
                </a:lnTo>
                <a:lnTo>
                  <a:pt x="1794076" y="2708476"/>
                </a:lnTo>
                <a:lnTo>
                  <a:pt x="1979271" y="856527"/>
                </a:lnTo>
                <a:lnTo>
                  <a:pt x="775504" y="0"/>
                </a:lnTo>
                <a:close/>
              </a:path>
            </a:pathLst>
          </a:cu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8" name="타원 57"/>
          <p:cNvSpPr/>
          <p:nvPr/>
        </p:nvSpPr>
        <p:spPr>
          <a:xfrm>
            <a:off x="5628097" y="1899494"/>
            <a:ext cx="588683" cy="588683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b="1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9" name="타원 58"/>
          <p:cNvSpPr/>
          <p:nvPr/>
        </p:nvSpPr>
        <p:spPr>
          <a:xfrm>
            <a:off x="6641058" y="4520565"/>
            <a:ext cx="588683" cy="588683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b="1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0" name="타원 59"/>
          <p:cNvSpPr/>
          <p:nvPr/>
        </p:nvSpPr>
        <p:spPr>
          <a:xfrm>
            <a:off x="6866326" y="2762449"/>
            <a:ext cx="588683" cy="588683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b="1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1" name="타원 60"/>
          <p:cNvSpPr/>
          <p:nvPr/>
        </p:nvSpPr>
        <p:spPr>
          <a:xfrm>
            <a:off x="4833075" y="4027273"/>
            <a:ext cx="588683" cy="588683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b="1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2" name="타원 61"/>
          <p:cNvSpPr/>
          <p:nvPr/>
        </p:nvSpPr>
        <p:spPr>
          <a:xfrm>
            <a:off x="5421758" y="2018205"/>
            <a:ext cx="72000" cy="72000"/>
          </a:xfrm>
          <a:prstGeom prst="ellipse">
            <a:avLst/>
          </a:prstGeom>
          <a:solidFill>
            <a:srgbClr val="93D6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3" name="타원 62"/>
          <p:cNvSpPr/>
          <p:nvPr/>
        </p:nvSpPr>
        <p:spPr>
          <a:xfrm>
            <a:off x="5032838" y="4742906"/>
            <a:ext cx="72000" cy="72000"/>
          </a:xfrm>
          <a:prstGeom prst="ellipse">
            <a:avLst/>
          </a:prstGeom>
          <a:solidFill>
            <a:srgbClr val="93D6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4" name="타원 63"/>
          <p:cNvSpPr/>
          <p:nvPr/>
        </p:nvSpPr>
        <p:spPr>
          <a:xfrm>
            <a:off x="6888462" y="5232108"/>
            <a:ext cx="72000" cy="72000"/>
          </a:xfrm>
          <a:prstGeom prst="ellipse">
            <a:avLst/>
          </a:prstGeom>
          <a:solidFill>
            <a:srgbClr val="93D6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5" name="타원 64"/>
          <p:cNvSpPr/>
          <p:nvPr/>
        </p:nvSpPr>
        <p:spPr>
          <a:xfrm>
            <a:off x="7427806" y="3332115"/>
            <a:ext cx="72000" cy="72000"/>
          </a:xfrm>
          <a:prstGeom prst="ellipse">
            <a:avLst/>
          </a:prstGeom>
          <a:solidFill>
            <a:srgbClr val="93D6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grpSp>
        <p:nvGrpSpPr>
          <p:cNvPr id="66" name="그룹 65"/>
          <p:cNvGrpSpPr/>
          <p:nvPr/>
        </p:nvGrpSpPr>
        <p:grpSpPr>
          <a:xfrm>
            <a:off x="5631653" y="3431389"/>
            <a:ext cx="1247073" cy="392106"/>
            <a:chOff x="5295662" y="3583776"/>
            <a:chExt cx="1247073" cy="392106"/>
          </a:xfrm>
        </p:grpSpPr>
        <p:sp>
          <p:nvSpPr>
            <p:cNvPr id="67" name="타원 66"/>
            <p:cNvSpPr/>
            <p:nvPr/>
          </p:nvSpPr>
          <p:spPr>
            <a:xfrm>
              <a:off x="6113319" y="3612797"/>
              <a:ext cx="363085" cy="363085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</p:txBody>
        </p:sp>
        <p:sp>
          <p:nvSpPr>
            <p:cNvPr id="68" name="직사각형 67"/>
            <p:cNvSpPr/>
            <p:nvPr/>
          </p:nvSpPr>
          <p:spPr>
            <a:xfrm>
              <a:off x="5295662" y="3583776"/>
              <a:ext cx="124707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TEAM  </a:t>
              </a:r>
              <a:r>
                <a:rPr lang="en-US" altLang="ko-KR" sz="1400" b="1" dirty="0">
                  <a:solidFill>
                    <a:prstClr val="white"/>
                  </a:solidFill>
                </a:rPr>
                <a:t>A+</a:t>
              </a:r>
              <a:endParaRPr lang="ko-KR" altLang="en-US" sz="14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69" name="직사각형 68">
            <a:extLst>
              <a:ext uri="{FF2B5EF4-FFF2-40B4-BE49-F238E27FC236}">
                <a16:creationId xmlns:a16="http://schemas.microsoft.com/office/drawing/2014/main" id="{751FD71D-B1FF-4E10-8C1C-2D22AD372EF3}"/>
              </a:ext>
            </a:extLst>
          </p:cNvPr>
          <p:cNvSpPr/>
          <p:nvPr/>
        </p:nvSpPr>
        <p:spPr>
          <a:xfrm>
            <a:off x="7696383" y="3135290"/>
            <a:ext cx="26042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  <a:p>
            <a:pPr marL="0" marR="0" lvl="0" indent="0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</a:p>
          <a:p>
            <a:pPr marL="0" marR="0" lvl="0" indent="0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70" name="직사각형 69">
            <a:extLst>
              <a:ext uri="{FF2B5EF4-FFF2-40B4-BE49-F238E27FC236}">
                <a16:creationId xmlns:a16="http://schemas.microsoft.com/office/drawing/2014/main" id="{751FD71D-B1FF-4E10-8C1C-2D22AD372EF3}"/>
              </a:ext>
            </a:extLst>
          </p:cNvPr>
          <p:cNvSpPr/>
          <p:nvPr/>
        </p:nvSpPr>
        <p:spPr>
          <a:xfrm>
            <a:off x="6812395" y="5304108"/>
            <a:ext cx="26042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  <a:p>
            <a:pPr marL="0" marR="0" lvl="0" indent="0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</a:p>
          <a:p>
            <a:pPr marL="0" marR="0" lvl="0" indent="0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71" name="직사각형 70">
            <a:extLst>
              <a:ext uri="{FF2B5EF4-FFF2-40B4-BE49-F238E27FC236}">
                <a16:creationId xmlns:a16="http://schemas.microsoft.com/office/drawing/2014/main" id="{751FD71D-B1FF-4E10-8C1C-2D22AD372EF3}"/>
              </a:ext>
            </a:extLst>
          </p:cNvPr>
          <p:cNvSpPr/>
          <p:nvPr/>
        </p:nvSpPr>
        <p:spPr>
          <a:xfrm>
            <a:off x="2716511" y="1816367"/>
            <a:ext cx="26042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  <a:p>
            <a:pPr algn="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詳しい内容を書いてみよう</a:t>
            </a:r>
          </a:p>
          <a:p>
            <a:pPr algn="r">
              <a:lnSpc>
                <a:spcPct val="150000"/>
              </a:lnSpc>
            </a:pPr>
            <a:r>
              <a:rPr kumimoji="0" lang="en-US" altLang="ja-JP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PAPOZIP</a:t>
            </a: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と一緒に</a:t>
            </a:r>
            <a:r>
              <a:rPr kumimoji="0" lang="en-US" altLang="ja-JP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ppt</a:t>
            </a: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を作る楽しさを感じてください</a:t>
            </a:r>
            <a:endParaRPr lang="ko-KR" altLang="en-US" sz="9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72" name="직사각형 71">
            <a:extLst>
              <a:ext uri="{FF2B5EF4-FFF2-40B4-BE49-F238E27FC236}">
                <a16:creationId xmlns:a16="http://schemas.microsoft.com/office/drawing/2014/main" id="{751FD71D-B1FF-4E10-8C1C-2D22AD372EF3}"/>
              </a:ext>
            </a:extLst>
          </p:cNvPr>
          <p:cNvSpPr/>
          <p:nvPr/>
        </p:nvSpPr>
        <p:spPr>
          <a:xfrm>
            <a:off x="2647391" y="4923027"/>
            <a:ext cx="26042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  <a:p>
            <a:pPr marL="0" marR="0" lvl="0" indent="0" algn="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</a:p>
          <a:p>
            <a:pPr marL="0" marR="0" lvl="0" indent="0" algn="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3595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타원 7"/>
          <p:cNvSpPr/>
          <p:nvPr/>
        </p:nvSpPr>
        <p:spPr>
          <a:xfrm>
            <a:off x="3341837" y="1996669"/>
            <a:ext cx="2647184" cy="2647184"/>
          </a:xfrm>
          <a:prstGeom prst="ellipse">
            <a:avLst/>
          </a:prstGeom>
          <a:solidFill>
            <a:srgbClr val="0035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R 0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G 53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B 157</a:t>
            </a:r>
          </a:p>
        </p:txBody>
      </p:sp>
      <p:sp>
        <p:nvSpPr>
          <p:cNvPr id="6" name="타원 5"/>
          <p:cNvSpPr/>
          <p:nvPr/>
        </p:nvSpPr>
        <p:spPr>
          <a:xfrm>
            <a:off x="6501206" y="1996669"/>
            <a:ext cx="2647184" cy="2647184"/>
          </a:xfrm>
          <a:prstGeom prst="ellipse">
            <a:avLst/>
          </a:prstGeom>
          <a:solidFill>
            <a:srgbClr val="93D6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R 147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G 214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B 253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6B2DB170-E150-5E36-0385-937E66C1BB3E}"/>
              </a:ext>
            </a:extLst>
          </p:cNvPr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818FDB5F-0429-688F-0BBC-BDCB5AD813A7}"/>
              </a:ext>
            </a:extLst>
          </p:cNvPr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76538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841</Words>
  <Application>Microsoft Office PowerPoint</Application>
  <PresentationFormat>와이드스크린</PresentationFormat>
  <Paragraphs>160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3" baseType="lpstr">
      <vt:lpstr>游ゴシック</vt:lpstr>
      <vt:lpstr>맑은 고딕</vt:lpstr>
      <vt:lpstr>야놀자 야체 B</vt:lpstr>
      <vt:lpstr>Arial</vt:lpstr>
      <vt:lpstr>1_Office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현석 조</cp:lastModifiedBy>
  <cp:revision>2</cp:revision>
  <dcterms:created xsi:type="dcterms:W3CDTF">2021-06-14T14:40:54Z</dcterms:created>
  <dcterms:modified xsi:type="dcterms:W3CDTF">2025-03-30T02:47:58Z</dcterms:modified>
</cp:coreProperties>
</file>