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4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B1-46F6-A807-400AEAE3A2F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B1-46F6-A807-400AEAE3A2F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B1-46F6-A807-400AEAE3A2FF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B1-46F6-A807-400AEAE3A2FF}"/>
              </c:ext>
            </c:extLst>
          </c:dPt>
          <c:cat>
            <c:strRef>
              <c:f>Sheet1!$A$2:$A$7</c:f>
              <c:strCache>
                <c:ptCount val="6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  <c:pt idx="4">
                  <c:v>항목 5</c:v>
                </c:pt>
                <c:pt idx="5">
                  <c:v>항목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77</c:v>
                </c:pt>
                <c:pt idx="1">
                  <c:v>65</c:v>
                </c:pt>
                <c:pt idx="2">
                  <c:v>62</c:v>
                </c:pt>
                <c:pt idx="3">
                  <c:v>53</c:v>
                </c:pt>
                <c:pt idx="4">
                  <c:v>64</c:v>
                </c:pt>
                <c:pt idx="5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B1-46F6-A807-400AEAE3A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overlap val="-27"/>
        <c:axId val="-2046388736"/>
        <c:axId val="-2046378944"/>
      </c:barChart>
      <c:catAx>
        <c:axId val="-2046388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46378944"/>
        <c:crosses val="autoZero"/>
        <c:auto val="1"/>
        <c:lblAlgn val="ctr"/>
        <c:lblOffset val="100"/>
        <c:noMultiLvlLbl val="0"/>
      </c:catAx>
      <c:valAx>
        <c:axId val="-2046378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04638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8DA36B-6A15-432E-A965-0CB34CED6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8426DEC-5ABC-43A9-AB0F-6E5AC826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69120E-FDBD-4D6A-BD4D-CF2AF484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C85DD5-B35C-4A6F-B3A4-38703F1E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73D99C-64A9-46C1-A964-747C587B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8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91686-6E84-465C-8D67-B00ECDA9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85F0488-7B34-4D41-9737-C1B4B7A66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A07D5-CFA5-4AA9-AF44-C5FF5955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99AC79-54AC-4454-8501-8CDB51E4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B1474D-FB6A-4B4F-85BA-2164C9263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8E3605-C423-42B2-8719-4D15890CE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8AD8BD-CD1D-4CBC-B5DE-0F0E290D7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072843-B259-4933-A21D-156B71B1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845E1D-67EE-4A01-A098-2D4F2BD7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D06796-79E1-4E5E-96D0-006DBE89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4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43556-0444-4F69-AA7D-30DB5AFDA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DACAE0-02BD-429B-81D8-CF92C22FB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71963-FE35-49EE-A5CE-BA70B830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8D4094-B5DE-4D9A-B69E-A181D142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61CAC7-9B40-4819-B1F6-5CD880DA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7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351574-E41A-4FE4-87B7-48ED27DC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E243CD-B7E3-40EA-92AF-D24DABBD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E091A3-2655-4247-B9EC-730ECCF7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DBBBD-8EC2-42C1-88F3-81E4DD6C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BAB467-BA43-49E8-893A-FFBDB7CD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0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23BCD1-4F54-4A83-B041-C5D113DB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019A88-4D6D-4321-9875-97706BE99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677722-4DF7-4276-A91E-B0DBD68A9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9738CF-B5E5-4AD0-9723-DF876446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E34BFF-9D29-40D2-8EDA-447740B1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FE5840-B727-4B33-AB97-161498B0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5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212F2-C46C-4D23-9826-92E19843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2913E44-83AF-4A21-9F84-763935F3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D2B8C5-40AB-471E-A3F7-9E4173C83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7DF77DE-B820-4497-BE5B-F158704BD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F140DCF-3E52-48DE-98F8-F46E2B0E8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818C2B-908B-4E35-B708-24037500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FCAE28-CFE6-4543-AA1E-0B72B20E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0F1FD00-6342-44E5-9F3F-47412DC1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6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E4D3B8-D4F4-4BE9-A3CA-344422D4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106F65-A8D6-4221-855A-0E4EF003F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165EE3D-53B3-4A0B-91E3-FD852599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0D4C22-6750-4044-95F7-F3EE7BE4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4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E6052FD-DEF0-4D55-B45F-8C8FC9E6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5841FB-8CF7-44FB-B3FD-4EC50227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4ACFEA-B596-4BBA-970C-7A2D0622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39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AE0AF3-1BAD-4ACC-BEAE-205B2AC74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5F85F7-BC95-474E-8CB6-463A3860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1E4539-9813-4B61-A826-08111C984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E18CCA-7BA7-491F-8BEA-9318CEBD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306E93-23DF-4B26-9AAC-35701B42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8C4443-93BC-4F0E-90A1-4AC23321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7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0B8D4F-ECBD-4AD0-807B-F7321E12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F119F1-152D-466E-9D66-11756C734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248026-D76A-477B-B0A5-FA706F755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C3646D9-240E-4C5F-88F6-8EB7D1AB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755ADF-AF8C-48AE-8038-E6FE8A3F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53F503-F470-49CD-89D7-2A4F9665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73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A4CB6F-1836-496E-BF4B-38C13B3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C73C8A-5D97-4491-A4A2-32ABB7C07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9717DE-B366-4348-AA5B-1D2CA223C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76DD99-5139-448D-9FD6-9EA91A3E8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4CEA5F-3143-45CB-8549-414669678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7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90525" y="346862"/>
            <a:ext cx="11410950" cy="6213972"/>
            <a:chOff x="390525" y="346862"/>
            <a:chExt cx="11410950" cy="6213972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D06829DB-5DF1-4324-88E9-EBB282BBB6BE}"/>
                </a:ext>
              </a:extLst>
            </p:cNvPr>
            <p:cNvSpPr/>
            <p:nvPr/>
          </p:nvSpPr>
          <p:spPr>
            <a:xfrm>
              <a:off x="390525" y="356711"/>
              <a:ext cx="11410950" cy="6144578"/>
            </a:xfrm>
            <a:prstGeom prst="roundRect">
              <a:avLst>
                <a:gd name="adj" fmla="val 6227"/>
              </a:avLst>
            </a:prstGeom>
            <a:solidFill>
              <a:srgbClr val="FFAB27"/>
            </a:solidFill>
            <a:ln w="146050">
              <a:solidFill>
                <a:srgbClr val="DE7B13"/>
              </a:solidFill>
            </a:ln>
            <a:effectLst>
              <a:outerShdw sx="103000" sy="103000" algn="ctr" rotWithShape="0">
                <a:srgbClr val="FFAB27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4AE4F982-4488-415C-AC7A-8EBE162EFD38}"/>
                </a:ext>
              </a:extLst>
            </p:cNvPr>
            <p:cNvSpPr/>
            <p:nvPr/>
          </p:nvSpPr>
          <p:spPr>
            <a:xfrm>
              <a:off x="1139794" y="964558"/>
              <a:ext cx="9869715" cy="4916714"/>
            </a:xfrm>
            <a:prstGeom prst="roundRect">
              <a:avLst>
                <a:gd name="adj" fmla="val 6227"/>
              </a:avLst>
            </a:prstGeom>
            <a:gradFill flip="none" rotWithShape="1">
              <a:gsLst>
                <a:gs pos="76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5875">
              <a:solidFill>
                <a:srgbClr val="FFC36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평행 사변형 7">
              <a:extLst>
                <a:ext uri="{FF2B5EF4-FFF2-40B4-BE49-F238E27FC236}">
                  <a16:creationId xmlns:a16="http://schemas.microsoft.com/office/drawing/2014/main" id="{A99C13F0-8008-4858-8ED7-CF02ECD6C3AE}"/>
                </a:ext>
              </a:extLst>
            </p:cNvPr>
            <p:cNvSpPr/>
            <p:nvPr/>
          </p:nvSpPr>
          <p:spPr>
            <a:xfrm rot="5400000">
              <a:off x="445690" y="1271216"/>
              <a:ext cx="486905" cy="211205"/>
            </a:xfrm>
            <a:prstGeom prst="parallelogram">
              <a:avLst>
                <a:gd name="adj" fmla="val 4996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평행 사변형 8">
              <a:extLst>
                <a:ext uri="{FF2B5EF4-FFF2-40B4-BE49-F238E27FC236}">
                  <a16:creationId xmlns:a16="http://schemas.microsoft.com/office/drawing/2014/main" id="{E2B982B7-B267-4C9C-B54B-3DE29C83D3A3}"/>
                </a:ext>
              </a:extLst>
            </p:cNvPr>
            <p:cNvSpPr/>
            <p:nvPr/>
          </p:nvSpPr>
          <p:spPr>
            <a:xfrm rot="5400000">
              <a:off x="679261" y="1404323"/>
              <a:ext cx="468000" cy="154678"/>
            </a:xfrm>
            <a:prstGeom prst="parallelogram">
              <a:avLst>
                <a:gd name="adj" fmla="val 4996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평행 사변형 10">
              <a:extLst>
                <a:ext uri="{FF2B5EF4-FFF2-40B4-BE49-F238E27FC236}">
                  <a16:creationId xmlns:a16="http://schemas.microsoft.com/office/drawing/2014/main" id="{78A62E18-5E56-41D0-A7AD-B47CB5E22EC2}"/>
                </a:ext>
              </a:extLst>
            </p:cNvPr>
            <p:cNvSpPr/>
            <p:nvPr/>
          </p:nvSpPr>
          <p:spPr>
            <a:xfrm rot="5400000">
              <a:off x="441857" y="1773939"/>
              <a:ext cx="486905" cy="211205"/>
            </a:xfrm>
            <a:prstGeom prst="parallelogram">
              <a:avLst>
                <a:gd name="adj" fmla="val 37939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평행 사변형 11">
              <a:extLst>
                <a:ext uri="{FF2B5EF4-FFF2-40B4-BE49-F238E27FC236}">
                  <a16:creationId xmlns:a16="http://schemas.microsoft.com/office/drawing/2014/main" id="{51533584-C311-47C4-8A8E-9A0755FFE85B}"/>
                </a:ext>
              </a:extLst>
            </p:cNvPr>
            <p:cNvSpPr/>
            <p:nvPr/>
          </p:nvSpPr>
          <p:spPr>
            <a:xfrm rot="5400000">
              <a:off x="675428" y="1887996"/>
              <a:ext cx="468000" cy="154678"/>
            </a:xfrm>
            <a:prstGeom prst="parallelogram">
              <a:avLst>
                <a:gd name="adj" fmla="val 397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평행 사변형 12">
              <a:extLst>
                <a:ext uri="{FF2B5EF4-FFF2-40B4-BE49-F238E27FC236}">
                  <a16:creationId xmlns:a16="http://schemas.microsoft.com/office/drawing/2014/main" id="{73062F9C-799D-4DC7-AACF-F63E0479F8DC}"/>
                </a:ext>
              </a:extLst>
            </p:cNvPr>
            <p:cNvSpPr/>
            <p:nvPr/>
          </p:nvSpPr>
          <p:spPr>
            <a:xfrm rot="5400000">
              <a:off x="438024" y="2276662"/>
              <a:ext cx="486905" cy="211205"/>
            </a:xfrm>
            <a:prstGeom prst="parallelogram">
              <a:avLst>
                <a:gd name="adj" fmla="val 31926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평행 사변형 13">
              <a:extLst>
                <a:ext uri="{FF2B5EF4-FFF2-40B4-BE49-F238E27FC236}">
                  <a16:creationId xmlns:a16="http://schemas.microsoft.com/office/drawing/2014/main" id="{4D3168FE-D7CD-4154-9406-3F1A89895B7D}"/>
                </a:ext>
              </a:extLst>
            </p:cNvPr>
            <p:cNvSpPr/>
            <p:nvPr/>
          </p:nvSpPr>
          <p:spPr>
            <a:xfrm rot="5400000">
              <a:off x="671595" y="2371669"/>
              <a:ext cx="468000" cy="154678"/>
            </a:xfrm>
            <a:prstGeom prst="parallelogram">
              <a:avLst>
                <a:gd name="adj" fmla="val 31491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평행 사변형 14">
              <a:extLst>
                <a:ext uri="{FF2B5EF4-FFF2-40B4-BE49-F238E27FC236}">
                  <a16:creationId xmlns:a16="http://schemas.microsoft.com/office/drawing/2014/main" id="{936D27AB-AFAB-4F62-A397-3105FD85E588}"/>
                </a:ext>
              </a:extLst>
            </p:cNvPr>
            <p:cNvSpPr/>
            <p:nvPr/>
          </p:nvSpPr>
          <p:spPr>
            <a:xfrm rot="5400000">
              <a:off x="434453" y="2814253"/>
              <a:ext cx="486905" cy="211205"/>
            </a:xfrm>
            <a:prstGeom prst="parallelogram">
              <a:avLst>
                <a:gd name="adj" fmla="val 20651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평행 사변형 15">
              <a:extLst>
                <a:ext uri="{FF2B5EF4-FFF2-40B4-BE49-F238E27FC236}">
                  <a16:creationId xmlns:a16="http://schemas.microsoft.com/office/drawing/2014/main" id="{BC64BBFE-4940-4FBD-B5F9-0E4C2918F35C}"/>
                </a:ext>
              </a:extLst>
            </p:cNvPr>
            <p:cNvSpPr/>
            <p:nvPr/>
          </p:nvSpPr>
          <p:spPr>
            <a:xfrm rot="5400000">
              <a:off x="668024" y="2890210"/>
              <a:ext cx="468000" cy="154678"/>
            </a:xfrm>
            <a:prstGeom prst="parallelogram">
              <a:avLst>
                <a:gd name="adj" fmla="val 1609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사다리꼴 16">
              <a:extLst>
                <a:ext uri="{FF2B5EF4-FFF2-40B4-BE49-F238E27FC236}">
                  <a16:creationId xmlns:a16="http://schemas.microsoft.com/office/drawing/2014/main" id="{51DA2EE6-E7C3-4CED-ABCB-F29016906BB6}"/>
                </a:ext>
              </a:extLst>
            </p:cNvPr>
            <p:cNvSpPr/>
            <p:nvPr/>
          </p:nvSpPr>
          <p:spPr>
            <a:xfrm rot="5400000">
              <a:off x="441857" y="3374666"/>
              <a:ext cx="486905" cy="211205"/>
            </a:xfrm>
            <a:prstGeom prst="trapezoid">
              <a:avLst>
                <a:gd name="adj" fmla="val 1598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사다리꼴 17">
              <a:extLst>
                <a:ext uri="{FF2B5EF4-FFF2-40B4-BE49-F238E27FC236}">
                  <a16:creationId xmlns:a16="http://schemas.microsoft.com/office/drawing/2014/main" id="{5F2C2170-2EBB-46FF-9B58-877A4AAC1DCE}"/>
                </a:ext>
              </a:extLst>
            </p:cNvPr>
            <p:cNvSpPr/>
            <p:nvPr/>
          </p:nvSpPr>
          <p:spPr>
            <a:xfrm rot="5400000">
              <a:off x="695625" y="3402438"/>
              <a:ext cx="412797" cy="154678"/>
            </a:xfrm>
            <a:prstGeom prst="trapezoid">
              <a:avLst>
                <a:gd name="adj" fmla="val 1422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751CDD88-F0F7-49BD-A0C0-FE5B14355593}"/>
                </a:ext>
              </a:extLst>
            </p:cNvPr>
            <p:cNvGrpSpPr/>
            <p:nvPr/>
          </p:nvGrpSpPr>
          <p:grpSpPr>
            <a:xfrm flipV="1">
              <a:off x="566685" y="3759590"/>
              <a:ext cx="418297" cy="2068183"/>
              <a:chOff x="602242" y="4012927"/>
              <a:chExt cx="418297" cy="2068183"/>
            </a:xfrm>
          </p:grpSpPr>
          <p:sp>
            <p:nvSpPr>
              <p:cNvPr id="19" name="평행 사변형 18">
                <a:extLst>
                  <a:ext uri="{FF2B5EF4-FFF2-40B4-BE49-F238E27FC236}">
                    <a16:creationId xmlns:a16="http://schemas.microsoft.com/office/drawing/2014/main" id="{6262D2AA-96B8-4D85-B197-54FE0C475E39}"/>
                  </a:ext>
                </a:extLst>
              </p:cNvPr>
              <p:cNvSpPr/>
              <p:nvPr/>
            </p:nvSpPr>
            <p:spPr>
              <a:xfrm rot="5400000">
                <a:off x="475629" y="4150777"/>
                <a:ext cx="486905" cy="211205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평행 사변형 19">
                <a:extLst>
                  <a:ext uri="{FF2B5EF4-FFF2-40B4-BE49-F238E27FC236}">
                    <a16:creationId xmlns:a16="http://schemas.microsoft.com/office/drawing/2014/main" id="{3CBDAB63-0F19-41AC-9633-6704A9612B9B}"/>
                  </a:ext>
                </a:extLst>
              </p:cNvPr>
              <p:cNvSpPr/>
              <p:nvPr/>
            </p:nvSpPr>
            <p:spPr>
              <a:xfrm rot="5400000">
                <a:off x="709200" y="4283884"/>
                <a:ext cx="468000" cy="154678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평행 사변형 20">
                <a:extLst>
                  <a:ext uri="{FF2B5EF4-FFF2-40B4-BE49-F238E27FC236}">
                    <a16:creationId xmlns:a16="http://schemas.microsoft.com/office/drawing/2014/main" id="{47BD1C36-68B4-4069-BA74-21141258A525}"/>
                  </a:ext>
                </a:extLst>
              </p:cNvPr>
              <p:cNvSpPr/>
              <p:nvPr/>
            </p:nvSpPr>
            <p:spPr>
              <a:xfrm rot="5400000">
                <a:off x="471796" y="4653500"/>
                <a:ext cx="486905" cy="211205"/>
              </a:xfrm>
              <a:prstGeom prst="parallelogram">
                <a:avLst>
                  <a:gd name="adj" fmla="val 37939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평행 사변형 21">
                <a:extLst>
                  <a:ext uri="{FF2B5EF4-FFF2-40B4-BE49-F238E27FC236}">
                    <a16:creationId xmlns:a16="http://schemas.microsoft.com/office/drawing/2014/main" id="{A07183DC-B7F7-4FB8-9D46-53ECC772CC4D}"/>
                  </a:ext>
                </a:extLst>
              </p:cNvPr>
              <p:cNvSpPr/>
              <p:nvPr/>
            </p:nvSpPr>
            <p:spPr>
              <a:xfrm rot="5400000">
                <a:off x="705367" y="4767557"/>
                <a:ext cx="468000" cy="154678"/>
              </a:xfrm>
              <a:prstGeom prst="parallelogram">
                <a:avLst>
                  <a:gd name="adj" fmla="val 39702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평행 사변형 22">
                <a:extLst>
                  <a:ext uri="{FF2B5EF4-FFF2-40B4-BE49-F238E27FC236}">
                    <a16:creationId xmlns:a16="http://schemas.microsoft.com/office/drawing/2014/main" id="{9FA10D8A-C4B9-489C-B25F-7A3C53AD7FB5}"/>
                  </a:ext>
                </a:extLst>
              </p:cNvPr>
              <p:cNvSpPr/>
              <p:nvPr/>
            </p:nvSpPr>
            <p:spPr>
              <a:xfrm rot="5400000">
                <a:off x="467963" y="5156223"/>
                <a:ext cx="486905" cy="211205"/>
              </a:xfrm>
              <a:prstGeom prst="parallelogram">
                <a:avLst>
                  <a:gd name="adj" fmla="val 3192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평행 사변형 23">
                <a:extLst>
                  <a:ext uri="{FF2B5EF4-FFF2-40B4-BE49-F238E27FC236}">
                    <a16:creationId xmlns:a16="http://schemas.microsoft.com/office/drawing/2014/main" id="{F0D74CBB-BC8F-4C0B-B8FA-181B5437DB78}"/>
                  </a:ext>
                </a:extLst>
              </p:cNvPr>
              <p:cNvSpPr/>
              <p:nvPr/>
            </p:nvSpPr>
            <p:spPr>
              <a:xfrm rot="5400000">
                <a:off x="701534" y="5251230"/>
                <a:ext cx="468000" cy="154678"/>
              </a:xfrm>
              <a:prstGeom prst="parallelogram">
                <a:avLst>
                  <a:gd name="adj" fmla="val 3149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평행 사변형 24">
                <a:extLst>
                  <a:ext uri="{FF2B5EF4-FFF2-40B4-BE49-F238E27FC236}">
                    <a16:creationId xmlns:a16="http://schemas.microsoft.com/office/drawing/2014/main" id="{0E44F010-925B-44ED-AE76-303221B0FBED}"/>
                  </a:ext>
                </a:extLst>
              </p:cNvPr>
              <p:cNvSpPr/>
              <p:nvPr/>
            </p:nvSpPr>
            <p:spPr>
              <a:xfrm rot="5400000">
                <a:off x="464392" y="5693814"/>
                <a:ext cx="486905" cy="211205"/>
              </a:xfrm>
              <a:prstGeom prst="parallelogram">
                <a:avLst>
                  <a:gd name="adj" fmla="val 2065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평행 사변형 25">
                <a:extLst>
                  <a:ext uri="{FF2B5EF4-FFF2-40B4-BE49-F238E27FC236}">
                    <a16:creationId xmlns:a16="http://schemas.microsoft.com/office/drawing/2014/main" id="{F0CE795A-9740-436F-968B-7435F35F932F}"/>
                  </a:ext>
                </a:extLst>
              </p:cNvPr>
              <p:cNvSpPr/>
              <p:nvPr/>
            </p:nvSpPr>
            <p:spPr>
              <a:xfrm rot="5400000">
                <a:off x="697963" y="5769771"/>
                <a:ext cx="468000" cy="154678"/>
              </a:xfrm>
              <a:prstGeom prst="parallelogram">
                <a:avLst>
                  <a:gd name="adj" fmla="val 1609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CBC389B0-EC64-4C17-BE7A-6EC85004674E}"/>
                </a:ext>
              </a:extLst>
            </p:cNvPr>
            <p:cNvGrpSpPr/>
            <p:nvPr/>
          </p:nvGrpSpPr>
          <p:grpSpPr>
            <a:xfrm flipH="1">
              <a:off x="11169589" y="1133366"/>
              <a:ext cx="423915" cy="4694407"/>
              <a:chOff x="719085" y="1285766"/>
              <a:chExt cx="423915" cy="4694407"/>
            </a:xfrm>
          </p:grpSpPr>
          <p:sp>
            <p:nvSpPr>
              <p:cNvPr id="28" name="평행 사변형 27">
                <a:extLst>
                  <a:ext uri="{FF2B5EF4-FFF2-40B4-BE49-F238E27FC236}">
                    <a16:creationId xmlns:a16="http://schemas.microsoft.com/office/drawing/2014/main" id="{9B164227-A019-4BA0-AD54-C57184B74FB4}"/>
                  </a:ext>
                </a:extLst>
              </p:cNvPr>
              <p:cNvSpPr/>
              <p:nvPr/>
            </p:nvSpPr>
            <p:spPr>
              <a:xfrm rot="5400000">
                <a:off x="598090" y="1423616"/>
                <a:ext cx="486905" cy="211205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평행 사변형 28">
                <a:extLst>
                  <a:ext uri="{FF2B5EF4-FFF2-40B4-BE49-F238E27FC236}">
                    <a16:creationId xmlns:a16="http://schemas.microsoft.com/office/drawing/2014/main" id="{08BA913C-B631-4FF2-9B23-74CC4548A3FA}"/>
                  </a:ext>
                </a:extLst>
              </p:cNvPr>
              <p:cNvSpPr/>
              <p:nvPr/>
            </p:nvSpPr>
            <p:spPr>
              <a:xfrm rot="5400000">
                <a:off x="831661" y="1556723"/>
                <a:ext cx="468000" cy="154678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평행 사변형 29">
                <a:extLst>
                  <a:ext uri="{FF2B5EF4-FFF2-40B4-BE49-F238E27FC236}">
                    <a16:creationId xmlns:a16="http://schemas.microsoft.com/office/drawing/2014/main" id="{72691AA2-CAF1-48C1-89FA-AB46834F38E2}"/>
                  </a:ext>
                </a:extLst>
              </p:cNvPr>
              <p:cNvSpPr/>
              <p:nvPr/>
            </p:nvSpPr>
            <p:spPr>
              <a:xfrm rot="5400000">
                <a:off x="594257" y="1926339"/>
                <a:ext cx="486905" cy="211205"/>
              </a:xfrm>
              <a:prstGeom prst="parallelogram">
                <a:avLst>
                  <a:gd name="adj" fmla="val 37939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평행 사변형 30">
                <a:extLst>
                  <a:ext uri="{FF2B5EF4-FFF2-40B4-BE49-F238E27FC236}">
                    <a16:creationId xmlns:a16="http://schemas.microsoft.com/office/drawing/2014/main" id="{F75DA5FD-A719-40E3-91E2-16A5FD97C21F}"/>
                  </a:ext>
                </a:extLst>
              </p:cNvPr>
              <p:cNvSpPr/>
              <p:nvPr/>
            </p:nvSpPr>
            <p:spPr>
              <a:xfrm rot="5400000">
                <a:off x="827828" y="2040396"/>
                <a:ext cx="468000" cy="154678"/>
              </a:xfrm>
              <a:prstGeom prst="parallelogram">
                <a:avLst>
                  <a:gd name="adj" fmla="val 39702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평행 사변형 31">
                <a:extLst>
                  <a:ext uri="{FF2B5EF4-FFF2-40B4-BE49-F238E27FC236}">
                    <a16:creationId xmlns:a16="http://schemas.microsoft.com/office/drawing/2014/main" id="{E20F15FC-0175-4BE5-AA5F-80C71BCCC9A2}"/>
                  </a:ext>
                </a:extLst>
              </p:cNvPr>
              <p:cNvSpPr/>
              <p:nvPr/>
            </p:nvSpPr>
            <p:spPr>
              <a:xfrm rot="5400000">
                <a:off x="590424" y="2429062"/>
                <a:ext cx="486905" cy="211205"/>
              </a:xfrm>
              <a:prstGeom prst="parallelogram">
                <a:avLst>
                  <a:gd name="adj" fmla="val 3192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평행 사변형 32">
                <a:extLst>
                  <a:ext uri="{FF2B5EF4-FFF2-40B4-BE49-F238E27FC236}">
                    <a16:creationId xmlns:a16="http://schemas.microsoft.com/office/drawing/2014/main" id="{D5A61A53-494F-480F-BAAA-79875358DE83}"/>
                  </a:ext>
                </a:extLst>
              </p:cNvPr>
              <p:cNvSpPr/>
              <p:nvPr/>
            </p:nvSpPr>
            <p:spPr>
              <a:xfrm rot="5400000">
                <a:off x="823995" y="2524069"/>
                <a:ext cx="468000" cy="154678"/>
              </a:xfrm>
              <a:prstGeom prst="parallelogram">
                <a:avLst>
                  <a:gd name="adj" fmla="val 3149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평행 사변형 33">
                <a:extLst>
                  <a:ext uri="{FF2B5EF4-FFF2-40B4-BE49-F238E27FC236}">
                    <a16:creationId xmlns:a16="http://schemas.microsoft.com/office/drawing/2014/main" id="{ECEB018C-D2A0-4E27-8D52-BEB68DCBB160}"/>
                  </a:ext>
                </a:extLst>
              </p:cNvPr>
              <p:cNvSpPr/>
              <p:nvPr/>
            </p:nvSpPr>
            <p:spPr>
              <a:xfrm rot="5400000">
                <a:off x="586853" y="2966653"/>
                <a:ext cx="486905" cy="211205"/>
              </a:xfrm>
              <a:prstGeom prst="parallelogram">
                <a:avLst>
                  <a:gd name="adj" fmla="val 2065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평행 사변형 34">
                <a:extLst>
                  <a:ext uri="{FF2B5EF4-FFF2-40B4-BE49-F238E27FC236}">
                    <a16:creationId xmlns:a16="http://schemas.microsoft.com/office/drawing/2014/main" id="{27823CFF-E08C-4701-A7C7-15AAB5838FE5}"/>
                  </a:ext>
                </a:extLst>
              </p:cNvPr>
              <p:cNvSpPr/>
              <p:nvPr/>
            </p:nvSpPr>
            <p:spPr>
              <a:xfrm rot="5400000">
                <a:off x="820424" y="3042610"/>
                <a:ext cx="468000" cy="154678"/>
              </a:xfrm>
              <a:prstGeom prst="parallelogram">
                <a:avLst>
                  <a:gd name="adj" fmla="val 1609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사다리꼴 35">
                <a:extLst>
                  <a:ext uri="{FF2B5EF4-FFF2-40B4-BE49-F238E27FC236}">
                    <a16:creationId xmlns:a16="http://schemas.microsoft.com/office/drawing/2014/main" id="{CADDDE30-1F0E-4A72-AEFD-06D60B001F0B}"/>
                  </a:ext>
                </a:extLst>
              </p:cNvPr>
              <p:cNvSpPr/>
              <p:nvPr/>
            </p:nvSpPr>
            <p:spPr>
              <a:xfrm rot="5400000">
                <a:off x="594257" y="3527066"/>
                <a:ext cx="486905" cy="211205"/>
              </a:xfrm>
              <a:prstGeom prst="trapezoid">
                <a:avLst>
                  <a:gd name="adj" fmla="val 1598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사다리꼴 36">
                <a:extLst>
                  <a:ext uri="{FF2B5EF4-FFF2-40B4-BE49-F238E27FC236}">
                    <a16:creationId xmlns:a16="http://schemas.microsoft.com/office/drawing/2014/main" id="{F720F357-DBD3-4FB8-8629-85772F3E314A}"/>
                  </a:ext>
                </a:extLst>
              </p:cNvPr>
              <p:cNvSpPr/>
              <p:nvPr/>
            </p:nvSpPr>
            <p:spPr>
              <a:xfrm rot="5400000">
                <a:off x="848025" y="3554838"/>
                <a:ext cx="412797" cy="154678"/>
              </a:xfrm>
              <a:prstGeom prst="trapezoid">
                <a:avLst>
                  <a:gd name="adj" fmla="val 1422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8" name="그룹 37">
                <a:extLst>
                  <a:ext uri="{FF2B5EF4-FFF2-40B4-BE49-F238E27FC236}">
                    <a16:creationId xmlns:a16="http://schemas.microsoft.com/office/drawing/2014/main" id="{424FAF9B-1AEF-4267-B581-FE3F31C307B4}"/>
                  </a:ext>
                </a:extLst>
              </p:cNvPr>
              <p:cNvGrpSpPr/>
              <p:nvPr/>
            </p:nvGrpSpPr>
            <p:grpSpPr>
              <a:xfrm flipV="1">
                <a:off x="719085" y="3911990"/>
                <a:ext cx="418297" cy="2068183"/>
                <a:chOff x="602242" y="4012927"/>
                <a:chExt cx="418297" cy="2068183"/>
              </a:xfrm>
            </p:grpSpPr>
            <p:sp>
              <p:nvSpPr>
                <p:cNvPr id="39" name="평행 사변형 38">
                  <a:extLst>
                    <a:ext uri="{FF2B5EF4-FFF2-40B4-BE49-F238E27FC236}">
                      <a16:creationId xmlns:a16="http://schemas.microsoft.com/office/drawing/2014/main" id="{94CB096A-B1E4-423C-94D8-9E1B5CD7B3D7}"/>
                    </a:ext>
                  </a:extLst>
                </p:cNvPr>
                <p:cNvSpPr/>
                <p:nvPr/>
              </p:nvSpPr>
              <p:spPr>
                <a:xfrm rot="5400000">
                  <a:off x="475629" y="4150777"/>
                  <a:ext cx="486905" cy="211205"/>
                </a:xfrm>
                <a:prstGeom prst="parallelogram">
                  <a:avLst>
                    <a:gd name="adj" fmla="val 4996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평행 사변형 39">
                  <a:extLst>
                    <a:ext uri="{FF2B5EF4-FFF2-40B4-BE49-F238E27FC236}">
                      <a16:creationId xmlns:a16="http://schemas.microsoft.com/office/drawing/2014/main" id="{C4DE95AD-4CEA-469E-8A0E-5D2B8F920489}"/>
                    </a:ext>
                  </a:extLst>
                </p:cNvPr>
                <p:cNvSpPr/>
                <p:nvPr/>
              </p:nvSpPr>
              <p:spPr>
                <a:xfrm rot="5400000">
                  <a:off x="709200" y="4283884"/>
                  <a:ext cx="468000" cy="154678"/>
                </a:xfrm>
                <a:prstGeom prst="parallelogram">
                  <a:avLst>
                    <a:gd name="adj" fmla="val 4996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평행 사변형 40">
                  <a:extLst>
                    <a:ext uri="{FF2B5EF4-FFF2-40B4-BE49-F238E27FC236}">
                      <a16:creationId xmlns:a16="http://schemas.microsoft.com/office/drawing/2014/main" id="{D60705B3-CC16-4D26-BA38-4E391F4A0EBF}"/>
                    </a:ext>
                  </a:extLst>
                </p:cNvPr>
                <p:cNvSpPr/>
                <p:nvPr/>
              </p:nvSpPr>
              <p:spPr>
                <a:xfrm rot="5400000">
                  <a:off x="471796" y="4653500"/>
                  <a:ext cx="486905" cy="211205"/>
                </a:xfrm>
                <a:prstGeom prst="parallelogram">
                  <a:avLst>
                    <a:gd name="adj" fmla="val 37939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평행 사변형 41">
                  <a:extLst>
                    <a:ext uri="{FF2B5EF4-FFF2-40B4-BE49-F238E27FC236}">
                      <a16:creationId xmlns:a16="http://schemas.microsoft.com/office/drawing/2014/main" id="{8A2823E1-32A7-4245-995E-BA67206956E3}"/>
                    </a:ext>
                  </a:extLst>
                </p:cNvPr>
                <p:cNvSpPr/>
                <p:nvPr/>
              </p:nvSpPr>
              <p:spPr>
                <a:xfrm rot="5400000">
                  <a:off x="705367" y="4767557"/>
                  <a:ext cx="468000" cy="154678"/>
                </a:xfrm>
                <a:prstGeom prst="parallelogram">
                  <a:avLst>
                    <a:gd name="adj" fmla="val 39702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평행 사변형 42">
                  <a:extLst>
                    <a:ext uri="{FF2B5EF4-FFF2-40B4-BE49-F238E27FC236}">
                      <a16:creationId xmlns:a16="http://schemas.microsoft.com/office/drawing/2014/main" id="{705C44BD-F508-446E-946D-E07ABDD87EFE}"/>
                    </a:ext>
                  </a:extLst>
                </p:cNvPr>
                <p:cNvSpPr/>
                <p:nvPr/>
              </p:nvSpPr>
              <p:spPr>
                <a:xfrm rot="5400000">
                  <a:off x="467963" y="5156223"/>
                  <a:ext cx="486905" cy="211205"/>
                </a:xfrm>
                <a:prstGeom prst="parallelogram">
                  <a:avLst>
                    <a:gd name="adj" fmla="val 31926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평행 사변형 43">
                  <a:extLst>
                    <a:ext uri="{FF2B5EF4-FFF2-40B4-BE49-F238E27FC236}">
                      <a16:creationId xmlns:a16="http://schemas.microsoft.com/office/drawing/2014/main" id="{5C1A07E0-6BD9-407B-9E82-D075E60EB0D6}"/>
                    </a:ext>
                  </a:extLst>
                </p:cNvPr>
                <p:cNvSpPr/>
                <p:nvPr/>
              </p:nvSpPr>
              <p:spPr>
                <a:xfrm rot="5400000">
                  <a:off x="701534" y="5251230"/>
                  <a:ext cx="468000" cy="154678"/>
                </a:xfrm>
                <a:prstGeom prst="parallelogram">
                  <a:avLst>
                    <a:gd name="adj" fmla="val 31491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평행 사변형 44">
                  <a:extLst>
                    <a:ext uri="{FF2B5EF4-FFF2-40B4-BE49-F238E27FC236}">
                      <a16:creationId xmlns:a16="http://schemas.microsoft.com/office/drawing/2014/main" id="{07B1FEF9-2B86-4FB3-9922-17CC086688CC}"/>
                    </a:ext>
                  </a:extLst>
                </p:cNvPr>
                <p:cNvSpPr/>
                <p:nvPr/>
              </p:nvSpPr>
              <p:spPr>
                <a:xfrm rot="5400000">
                  <a:off x="464392" y="5693814"/>
                  <a:ext cx="486905" cy="211205"/>
                </a:xfrm>
                <a:prstGeom prst="parallelogram">
                  <a:avLst>
                    <a:gd name="adj" fmla="val 20651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평행 사변형 45">
                  <a:extLst>
                    <a:ext uri="{FF2B5EF4-FFF2-40B4-BE49-F238E27FC236}">
                      <a16:creationId xmlns:a16="http://schemas.microsoft.com/office/drawing/2014/main" id="{366D10CA-B482-4997-B4B1-A7E7B5F54622}"/>
                    </a:ext>
                  </a:extLst>
                </p:cNvPr>
                <p:cNvSpPr/>
                <p:nvPr/>
              </p:nvSpPr>
              <p:spPr>
                <a:xfrm rot="5400000">
                  <a:off x="697963" y="5769771"/>
                  <a:ext cx="468000" cy="154678"/>
                </a:xfrm>
                <a:prstGeom prst="parallelogram">
                  <a:avLst>
                    <a:gd name="adj" fmla="val 16097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5D57F364-9A5D-4D5F-AB45-70BD956400DE}"/>
                </a:ext>
              </a:extLst>
            </p:cNvPr>
            <p:cNvGrpSpPr/>
            <p:nvPr/>
          </p:nvGrpSpPr>
          <p:grpSpPr>
            <a:xfrm>
              <a:off x="1081088" y="6088572"/>
              <a:ext cx="10006012" cy="218835"/>
              <a:chOff x="1081088" y="5994495"/>
              <a:chExt cx="10006012" cy="399655"/>
            </a:xfrm>
          </p:grpSpPr>
          <p:sp>
            <p:nvSpPr>
              <p:cNvPr id="79" name="자유형: 도형 78">
                <a:extLst>
                  <a:ext uri="{FF2B5EF4-FFF2-40B4-BE49-F238E27FC236}">
                    <a16:creationId xmlns:a16="http://schemas.microsoft.com/office/drawing/2014/main" id="{B9661053-F5D3-490E-9AA3-F54C09D0BE2A}"/>
                  </a:ext>
                </a:extLst>
              </p:cNvPr>
              <p:cNvSpPr/>
              <p:nvPr/>
            </p:nvSpPr>
            <p:spPr>
              <a:xfrm rot="10800000" flipH="1" flipV="1">
                <a:off x="1081088" y="6182945"/>
                <a:ext cx="10006012" cy="211205"/>
              </a:xfrm>
              <a:custGeom>
                <a:avLst/>
                <a:gdLst>
                  <a:gd name="connsiteX0" fmla="*/ 9491199 w 10006012"/>
                  <a:gd name="connsiteY0" fmla="*/ 0 h 211205"/>
                  <a:gd name="connsiteX1" fmla="*/ 9881775 w 10006012"/>
                  <a:gd name="connsiteY1" fmla="*/ 0 h 211205"/>
                  <a:gd name="connsiteX2" fmla="*/ 10006012 w 10006012"/>
                  <a:gd name="connsiteY2" fmla="*/ 211205 h 211205"/>
                  <a:gd name="connsiteX3" fmla="*/ 9536092 w 10006012"/>
                  <a:gd name="connsiteY3" fmla="*/ 211205 h 211205"/>
                  <a:gd name="connsiteX4" fmla="*/ 9119695 w 10006012"/>
                  <a:gd name="connsiteY4" fmla="*/ 0 h 211205"/>
                  <a:gd name="connsiteX5" fmla="*/ 9454132 w 10006012"/>
                  <a:gd name="connsiteY5" fmla="*/ 0 h 211205"/>
                  <a:gd name="connsiteX6" fmla="*/ 9499025 w 10006012"/>
                  <a:gd name="connsiteY6" fmla="*/ 211205 h 211205"/>
                  <a:gd name="connsiteX7" fmla="*/ 9160749 w 10006012"/>
                  <a:gd name="connsiteY7" fmla="*/ 211205 h 211205"/>
                  <a:gd name="connsiteX8" fmla="*/ 8748179 w 10006012"/>
                  <a:gd name="connsiteY8" fmla="*/ 0 h 211205"/>
                  <a:gd name="connsiteX9" fmla="*/ 9082759 w 10006012"/>
                  <a:gd name="connsiteY9" fmla="*/ 0 h 211205"/>
                  <a:gd name="connsiteX10" fmla="*/ 9123813 w 10006012"/>
                  <a:gd name="connsiteY10" fmla="*/ 211205 h 211205"/>
                  <a:gd name="connsiteX11" fmla="*/ 8785420 w 10006012"/>
                  <a:gd name="connsiteY11" fmla="*/ 211205 h 211205"/>
                  <a:gd name="connsiteX12" fmla="*/ 8376652 w 10006012"/>
                  <a:gd name="connsiteY12" fmla="*/ 0 h 211205"/>
                  <a:gd name="connsiteX13" fmla="*/ 8711363 w 10006012"/>
                  <a:gd name="connsiteY13" fmla="*/ 0 h 211205"/>
                  <a:gd name="connsiteX14" fmla="*/ 8748604 w 10006012"/>
                  <a:gd name="connsiteY14" fmla="*/ 211205 h 211205"/>
                  <a:gd name="connsiteX15" fmla="*/ 8410104 w 10006012"/>
                  <a:gd name="connsiteY15" fmla="*/ 211205 h 211205"/>
                  <a:gd name="connsiteX16" fmla="*/ 8005118 w 10006012"/>
                  <a:gd name="connsiteY16" fmla="*/ 0 h 211205"/>
                  <a:gd name="connsiteX17" fmla="*/ 8339945 w 10006012"/>
                  <a:gd name="connsiteY17" fmla="*/ 0 h 211205"/>
                  <a:gd name="connsiteX18" fmla="*/ 8373397 w 10006012"/>
                  <a:gd name="connsiteY18" fmla="*/ 211205 h 211205"/>
                  <a:gd name="connsiteX19" fmla="*/ 8034801 w 10006012"/>
                  <a:gd name="connsiteY19" fmla="*/ 211205 h 211205"/>
                  <a:gd name="connsiteX20" fmla="*/ 7633576 w 10006012"/>
                  <a:gd name="connsiteY20" fmla="*/ 0 h 211205"/>
                  <a:gd name="connsiteX21" fmla="*/ 7968505 w 10006012"/>
                  <a:gd name="connsiteY21" fmla="*/ 0 h 211205"/>
                  <a:gd name="connsiteX22" fmla="*/ 7998188 w 10006012"/>
                  <a:gd name="connsiteY22" fmla="*/ 211205 h 211205"/>
                  <a:gd name="connsiteX23" fmla="*/ 7659508 w 10006012"/>
                  <a:gd name="connsiteY23" fmla="*/ 211205 h 211205"/>
                  <a:gd name="connsiteX24" fmla="*/ 7262028 w 10006012"/>
                  <a:gd name="connsiteY24" fmla="*/ 0 h 211205"/>
                  <a:gd name="connsiteX25" fmla="*/ 7597047 w 10006012"/>
                  <a:gd name="connsiteY25" fmla="*/ 0 h 211205"/>
                  <a:gd name="connsiteX26" fmla="*/ 7622980 w 10006012"/>
                  <a:gd name="connsiteY26" fmla="*/ 211205 h 211205"/>
                  <a:gd name="connsiteX27" fmla="*/ 7284227 w 10006012"/>
                  <a:gd name="connsiteY27" fmla="*/ 211205 h 211205"/>
                  <a:gd name="connsiteX28" fmla="*/ 6890477 w 10006012"/>
                  <a:gd name="connsiteY28" fmla="*/ 0 h 211205"/>
                  <a:gd name="connsiteX29" fmla="*/ 7225572 w 10006012"/>
                  <a:gd name="connsiteY29" fmla="*/ 0 h 211205"/>
                  <a:gd name="connsiteX30" fmla="*/ 7247770 w 10006012"/>
                  <a:gd name="connsiteY30" fmla="*/ 211205 h 211205"/>
                  <a:gd name="connsiteX31" fmla="*/ 6908955 w 10006012"/>
                  <a:gd name="connsiteY31" fmla="*/ 211205 h 211205"/>
                  <a:gd name="connsiteX32" fmla="*/ 6518923 w 10006012"/>
                  <a:gd name="connsiteY32" fmla="*/ 0 h 211205"/>
                  <a:gd name="connsiteX33" fmla="*/ 6854082 w 10006012"/>
                  <a:gd name="connsiteY33" fmla="*/ 0 h 211205"/>
                  <a:gd name="connsiteX34" fmla="*/ 6872560 w 10006012"/>
                  <a:gd name="connsiteY34" fmla="*/ 211205 h 211205"/>
                  <a:gd name="connsiteX35" fmla="*/ 6533692 w 10006012"/>
                  <a:gd name="connsiteY35" fmla="*/ 211205 h 211205"/>
                  <a:gd name="connsiteX36" fmla="*/ 6147369 w 10006012"/>
                  <a:gd name="connsiteY36" fmla="*/ 0 h 211205"/>
                  <a:gd name="connsiteX37" fmla="*/ 6482578 w 10006012"/>
                  <a:gd name="connsiteY37" fmla="*/ 0 h 211205"/>
                  <a:gd name="connsiteX38" fmla="*/ 6497347 w 10006012"/>
                  <a:gd name="connsiteY38" fmla="*/ 211205 h 211205"/>
                  <a:gd name="connsiteX39" fmla="*/ 6158438 w 10006012"/>
                  <a:gd name="connsiteY39" fmla="*/ 211205 h 211205"/>
                  <a:gd name="connsiteX40" fmla="*/ 5775815 w 10006012"/>
                  <a:gd name="connsiteY40" fmla="*/ 0 h 211205"/>
                  <a:gd name="connsiteX41" fmla="*/ 6111063 w 10006012"/>
                  <a:gd name="connsiteY41" fmla="*/ 0 h 211205"/>
                  <a:gd name="connsiteX42" fmla="*/ 6122132 w 10006012"/>
                  <a:gd name="connsiteY42" fmla="*/ 211205 h 211205"/>
                  <a:gd name="connsiteX43" fmla="*/ 5783191 w 10006012"/>
                  <a:gd name="connsiteY43" fmla="*/ 211205 h 211205"/>
                  <a:gd name="connsiteX44" fmla="*/ 5404264 w 10006012"/>
                  <a:gd name="connsiteY44" fmla="*/ 0 h 211205"/>
                  <a:gd name="connsiteX45" fmla="*/ 5739537 w 10006012"/>
                  <a:gd name="connsiteY45" fmla="*/ 0 h 211205"/>
                  <a:gd name="connsiteX46" fmla="*/ 5746913 w 10006012"/>
                  <a:gd name="connsiteY46" fmla="*/ 211205 h 211205"/>
                  <a:gd name="connsiteX47" fmla="*/ 5407951 w 10006012"/>
                  <a:gd name="connsiteY47" fmla="*/ 211205 h 211205"/>
                  <a:gd name="connsiteX48" fmla="*/ 5036401 w 10006012"/>
                  <a:gd name="connsiteY48" fmla="*/ 0 h 211205"/>
                  <a:gd name="connsiteX49" fmla="*/ 5368002 w 10006012"/>
                  <a:gd name="connsiteY49" fmla="*/ 0 h 211205"/>
                  <a:gd name="connsiteX50" fmla="*/ 5371689 w 10006012"/>
                  <a:gd name="connsiteY50" fmla="*/ 211205 h 211205"/>
                  <a:gd name="connsiteX51" fmla="*/ 5036401 w 10006012"/>
                  <a:gd name="connsiteY51" fmla="*/ 211205 h 211205"/>
                  <a:gd name="connsiteX52" fmla="*/ 4664936 w 10006012"/>
                  <a:gd name="connsiteY52" fmla="*/ 0 h 211205"/>
                  <a:gd name="connsiteX53" fmla="*/ 5000145 w 10006012"/>
                  <a:gd name="connsiteY53" fmla="*/ 0 h 211205"/>
                  <a:gd name="connsiteX54" fmla="*/ 5000145 w 10006012"/>
                  <a:gd name="connsiteY54" fmla="*/ 211205 h 211205"/>
                  <a:gd name="connsiteX55" fmla="*/ 4661249 w 10006012"/>
                  <a:gd name="connsiteY55" fmla="*/ 211205 h 211205"/>
                  <a:gd name="connsiteX56" fmla="*/ 4293482 w 10006012"/>
                  <a:gd name="connsiteY56" fmla="*/ 0 h 211205"/>
                  <a:gd name="connsiteX57" fmla="*/ 4628674 w 10006012"/>
                  <a:gd name="connsiteY57" fmla="*/ 0 h 211205"/>
                  <a:gd name="connsiteX58" fmla="*/ 4624987 w 10006012"/>
                  <a:gd name="connsiteY58" fmla="*/ 211205 h 211205"/>
                  <a:gd name="connsiteX59" fmla="*/ 4286106 w 10006012"/>
                  <a:gd name="connsiteY59" fmla="*/ 211205 h 211205"/>
                  <a:gd name="connsiteX60" fmla="*/ 3922036 w 10006012"/>
                  <a:gd name="connsiteY60" fmla="*/ 0 h 211205"/>
                  <a:gd name="connsiteX61" fmla="*/ 4257203 w 10006012"/>
                  <a:gd name="connsiteY61" fmla="*/ 0 h 211205"/>
                  <a:gd name="connsiteX62" fmla="*/ 4249827 w 10006012"/>
                  <a:gd name="connsiteY62" fmla="*/ 211205 h 211205"/>
                  <a:gd name="connsiteX63" fmla="*/ 3910968 w 10006012"/>
                  <a:gd name="connsiteY63" fmla="*/ 211205 h 211205"/>
                  <a:gd name="connsiteX64" fmla="*/ 3550602 w 10006012"/>
                  <a:gd name="connsiteY64" fmla="*/ 0 h 211205"/>
                  <a:gd name="connsiteX65" fmla="*/ 3885731 w 10006012"/>
                  <a:gd name="connsiteY65" fmla="*/ 0 h 211205"/>
                  <a:gd name="connsiteX66" fmla="*/ 3874662 w 10006012"/>
                  <a:gd name="connsiteY66" fmla="*/ 211205 h 211205"/>
                  <a:gd name="connsiteX67" fmla="*/ 3535833 w 10006012"/>
                  <a:gd name="connsiteY67" fmla="*/ 211205 h 211205"/>
                  <a:gd name="connsiteX68" fmla="*/ 3179179 w 10006012"/>
                  <a:gd name="connsiteY68" fmla="*/ 0 h 211205"/>
                  <a:gd name="connsiteX69" fmla="*/ 3514257 w 10006012"/>
                  <a:gd name="connsiteY69" fmla="*/ 0 h 211205"/>
                  <a:gd name="connsiteX70" fmla="*/ 3499488 w 10006012"/>
                  <a:gd name="connsiteY70" fmla="*/ 211205 h 211205"/>
                  <a:gd name="connsiteX71" fmla="*/ 3160701 w 10006012"/>
                  <a:gd name="connsiteY71" fmla="*/ 211205 h 211205"/>
                  <a:gd name="connsiteX72" fmla="*/ 2807774 w 10006012"/>
                  <a:gd name="connsiteY72" fmla="*/ 0 h 211205"/>
                  <a:gd name="connsiteX73" fmla="*/ 3142786 w 10006012"/>
                  <a:gd name="connsiteY73" fmla="*/ 0 h 211205"/>
                  <a:gd name="connsiteX74" fmla="*/ 3124308 w 10006012"/>
                  <a:gd name="connsiteY74" fmla="*/ 211205 h 211205"/>
                  <a:gd name="connsiteX75" fmla="*/ 2785575 w 10006012"/>
                  <a:gd name="connsiteY75" fmla="*/ 211205 h 211205"/>
                  <a:gd name="connsiteX76" fmla="*/ 2436381 w 10006012"/>
                  <a:gd name="connsiteY76" fmla="*/ 0 h 211205"/>
                  <a:gd name="connsiteX77" fmla="*/ 2771317 w 10006012"/>
                  <a:gd name="connsiteY77" fmla="*/ 0 h 211205"/>
                  <a:gd name="connsiteX78" fmla="*/ 2749118 w 10006012"/>
                  <a:gd name="connsiteY78" fmla="*/ 211205 h 211205"/>
                  <a:gd name="connsiteX79" fmla="*/ 2410448 w 10006012"/>
                  <a:gd name="connsiteY79" fmla="*/ 211205 h 211205"/>
                  <a:gd name="connsiteX80" fmla="*/ 2065004 w 10006012"/>
                  <a:gd name="connsiteY80" fmla="*/ 0 h 211205"/>
                  <a:gd name="connsiteX81" fmla="*/ 2399852 w 10006012"/>
                  <a:gd name="connsiteY81" fmla="*/ 0 h 211205"/>
                  <a:gd name="connsiteX82" fmla="*/ 2373919 w 10006012"/>
                  <a:gd name="connsiteY82" fmla="*/ 211205 h 211205"/>
                  <a:gd name="connsiteX83" fmla="*/ 2035321 w 10006012"/>
                  <a:gd name="connsiteY83" fmla="*/ 211205 h 211205"/>
                  <a:gd name="connsiteX84" fmla="*/ 1693648 w 10006012"/>
                  <a:gd name="connsiteY84" fmla="*/ 0 h 211205"/>
                  <a:gd name="connsiteX85" fmla="*/ 2028391 w 10006012"/>
                  <a:gd name="connsiteY85" fmla="*/ 0 h 211205"/>
                  <a:gd name="connsiteX86" fmla="*/ 1998708 w 10006012"/>
                  <a:gd name="connsiteY86" fmla="*/ 211205 h 211205"/>
                  <a:gd name="connsiteX87" fmla="*/ 1660196 w 10006012"/>
                  <a:gd name="connsiteY87" fmla="*/ 211205 h 211205"/>
                  <a:gd name="connsiteX88" fmla="*/ 1322311 w 10006012"/>
                  <a:gd name="connsiteY88" fmla="*/ 0 h 211205"/>
                  <a:gd name="connsiteX89" fmla="*/ 1656939 w 10006012"/>
                  <a:gd name="connsiteY89" fmla="*/ 0 h 211205"/>
                  <a:gd name="connsiteX90" fmla="*/ 1623487 w 10006012"/>
                  <a:gd name="connsiteY90" fmla="*/ 211205 h 211205"/>
                  <a:gd name="connsiteX91" fmla="*/ 1285070 w 10006012"/>
                  <a:gd name="connsiteY91" fmla="*/ 211205 h 211205"/>
                  <a:gd name="connsiteX92" fmla="*/ 950999 w 10006012"/>
                  <a:gd name="connsiteY92" fmla="*/ 0 h 211205"/>
                  <a:gd name="connsiteX93" fmla="*/ 1285496 w 10006012"/>
                  <a:gd name="connsiteY93" fmla="*/ 0 h 211205"/>
                  <a:gd name="connsiteX94" fmla="*/ 1248255 w 10006012"/>
                  <a:gd name="connsiteY94" fmla="*/ 211205 h 211205"/>
                  <a:gd name="connsiteX95" fmla="*/ 909944 w 10006012"/>
                  <a:gd name="connsiteY95" fmla="*/ 211205 h 211205"/>
                  <a:gd name="connsiteX96" fmla="*/ 579710 w 10006012"/>
                  <a:gd name="connsiteY96" fmla="*/ 0 h 211205"/>
                  <a:gd name="connsiteX97" fmla="*/ 914063 w 10006012"/>
                  <a:gd name="connsiteY97" fmla="*/ 0 h 211205"/>
                  <a:gd name="connsiteX98" fmla="*/ 873009 w 10006012"/>
                  <a:gd name="connsiteY98" fmla="*/ 211205 h 211205"/>
                  <a:gd name="connsiteX99" fmla="*/ 534817 w 10006012"/>
                  <a:gd name="connsiteY99" fmla="*/ 211205 h 211205"/>
                  <a:gd name="connsiteX100" fmla="*/ 124237 w 10006012"/>
                  <a:gd name="connsiteY100" fmla="*/ 0 h 211205"/>
                  <a:gd name="connsiteX101" fmla="*/ 542643 w 10006012"/>
                  <a:gd name="connsiteY101" fmla="*/ 0 h 211205"/>
                  <a:gd name="connsiteX102" fmla="*/ 497750 w 10006012"/>
                  <a:gd name="connsiteY102" fmla="*/ 211205 h 211205"/>
                  <a:gd name="connsiteX103" fmla="*/ 0 w 10006012"/>
                  <a:gd name="connsiteY103" fmla="*/ 211205 h 211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10006012" h="211205">
                    <a:moveTo>
                      <a:pt x="9491199" y="0"/>
                    </a:moveTo>
                    <a:lnTo>
                      <a:pt x="9881775" y="0"/>
                    </a:lnTo>
                    <a:lnTo>
                      <a:pt x="10006012" y="211205"/>
                    </a:lnTo>
                    <a:lnTo>
                      <a:pt x="9536092" y="211205"/>
                    </a:lnTo>
                    <a:close/>
                    <a:moveTo>
                      <a:pt x="9119695" y="0"/>
                    </a:moveTo>
                    <a:lnTo>
                      <a:pt x="9454132" y="0"/>
                    </a:lnTo>
                    <a:lnTo>
                      <a:pt x="9499025" y="211205"/>
                    </a:lnTo>
                    <a:lnTo>
                      <a:pt x="9160749" y="211205"/>
                    </a:lnTo>
                    <a:close/>
                    <a:moveTo>
                      <a:pt x="8748179" y="0"/>
                    </a:moveTo>
                    <a:lnTo>
                      <a:pt x="9082759" y="0"/>
                    </a:lnTo>
                    <a:lnTo>
                      <a:pt x="9123813" y="211205"/>
                    </a:lnTo>
                    <a:lnTo>
                      <a:pt x="8785420" y="211205"/>
                    </a:lnTo>
                    <a:close/>
                    <a:moveTo>
                      <a:pt x="8376652" y="0"/>
                    </a:moveTo>
                    <a:lnTo>
                      <a:pt x="8711363" y="0"/>
                    </a:lnTo>
                    <a:lnTo>
                      <a:pt x="8748604" y="211205"/>
                    </a:lnTo>
                    <a:lnTo>
                      <a:pt x="8410104" y="211205"/>
                    </a:lnTo>
                    <a:close/>
                    <a:moveTo>
                      <a:pt x="8005118" y="0"/>
                    </a:moveTo>
                    <a:lnTo>
                      <a:pt x="8339945" y="0"/>
                    </a:lnTo>
                    <a:lnTo>
                      <a:pt x="8373397" y="211205"/>
                    </a:lnTo>
                    <a:lnTo>
                      <a:pt x="8034801" y="211205"/>
                    </a:lnTo>
                    <a:close/>
                    <a:moveTo>
                      <a:pt x="7633576" y="0"/>
                    </a:moveTo>
                    <a:lnTo>
                      <a:pt x="7968505" y="0"/>
                    </a:lnTo>
                    <a:lnTo>
                      <a:pt x="7998188" y="211205"/>
                    </a:lnTo>
                    <a:lnTo>
                      <a:pt x="7659508" y="211205"/>
                    </a:lnTo>
                    <a:close/>
                    <a:moveTo>
                      <a:pt x="7262028" y="0"/>
                    </a:moveTo>
                    <a:lnTo>
                      <a:pt x="7597047" y="0"/>
                    </a:lnTo>
                    <a:lnTo>
                      <a:pt x="7622980" y="211205"/>
                    </a:lnTo>
                    <a:lnTo>
                      <a:pt x="7284227" y="211205"/>
                    </a:lnTo>
                    <a:close/>
                    <a:moveTo>
                      <a:pt x="6890477" y="0"/>
                    </a:moveTo>
                    <a:lnTo>
                      <a:pt x="7225572" y="0"/>
                    </a:lnTo>
                    <a:lnTo>
                      <a:pt x="7247770" y="211205"/>
                    </a:lnTo>
                    <a:lnTo>
                      <a:pt x="6908955" y="211205"/>
                    </a:lnTo>
                    <a:close/>
                    <a:moveTo>
                      <a:pt x="6518923" y="0"/>
                    </a:moveTo>
                    <a:lnTo>
                      <a:pt x="6854082" y="0"/>
                    </a:lnTo>
                    <a:lnTo>
                      <a:pt x="6872560" y="211205"/>
                    </a:lnTo>
                    <a:lnTo>
                      <a:pt x="6533692" y="211205"/>
                    </a:lnTo>
                    <a:close/>
                    <a:moveTo>
                      <a:pt x="6147369" y="0"/>
                    </a:moveTo>
                    <a:lnTo>
                      <a:pt x="6482578" y="0"/>
                    </a:lnTo>
                    <a:lnTo>
                      <a:pt x="6497347" y="211205"/>
                    </a:lnTo>
                    <a:lnTo>
                      <a:pt x="6158438" y="211205"/>
                    </a:lnTo>
                    <a:close/>
                    <a:moveTo>
                      <a:pt x="5775815" y="0"/>
                    </a:moveTo>
                    <a:lnTo>
                      <a:pt x="6111063" y="0"/>
                    </a:lnTo>
                    <a:lnTo>
                      <a:pt x="6122132" y="211205"/>
                    </a:lnTo>
                    <a:lnTo>
                      <a:pt x="5783191" y="211205"/>
                    </a:lnTo>
                    <a:close/>
                    <a:moveTo>
                      <a:pt x="5404264" y="0"/>
                    </a:moveTo>
                    <a:lnTo>
                      <a:pt x="5739537" y="0"/>
                    </a:lnTo>
                    <a:lnTo>
                      <a:pt x="5746913" y="211205"/>
                    </a:lnTo>
                    <a:lnTo>
                      <a:pt x="5407951" y="211205"/>
                    </a:lnTo>
                    <a:close/>
                    <a:moveTo>
                      <a:pt x="5036401" y="0"/>
                    </a:moveTo>
                    <a:lnTo>
                      <a:pt x="5368002" y="0"/>
                    </a:lnTo>
                    <a:lnTo>
                      <a:pt x="5371689" y="211205"/>
                    </a:lnTo>
                    <a:lnTo>
                      <a:pt x="5036401" y="211205"/>
                    </a:lnTo>
                    <a:close/>
                    <a:moveTo>
                      <a:pt x="4664936" y="0"/>
                    </a:moveTo>
                    <a:lnTo>
                      <a:pt x="5000145" y="0"/>
                    </a:lnTo>
                    <a:lnTo>
                      <a:pt x="5000145" y="211205"/>
                    </a:lnTo>
                    <a:lnTo>
                      <a:pt x="4661249" y="211205"/>
                    </a:lnTo>
                    <a:close/>
                    <a:moveTo>
                      <a:pt x="4293482" y="0"/>
                    </a:moveTo>
                    <a:lnTo>
                      <a:pt x="4628674" y="0"/>
                    </a:lnTo>
                    <a:lnTo>
                      <a:pt x="4624987" y="211205"/>
                    </a:lnTo>
                    <a:lnTo>
                      <a:pt x="4286106" y="211205"/>
                    </a:lnTo>
                    <a:close/>
                    <a:moveTo>
                      <a:pt x="3922036" y="0"/>
                    </a:moveTo>
                    <a:lnTo>
                      <a:pt x="4257203" y="0"/>
                    </a:lnTo>
                    <a:lnTo>
                      <a:pt x="4249827" y="211205"/>
                    </a:lnTo>
                    <a:lnTo>
                      <a:pt x="3910968" y="211205"/>
                    </a:lnTo>
                    <a:close/>
                    <a:moveTo>
                      <a:pt x="3550602" y="0"/>
                    </a:moveTo>
                    <a:lnTo>
                      <a:pt x="3885731" y="0"/>
                    </a:lnTo>
                    <a:lnTo>
                      <a:pt x="3874662" y="211205"/>
                    </a:lnTo>
                    <a:lnTo>
                      <a:pt x="3535833" y="211205"/>
                    </a:lnTo>
                    <a:close/>
                    <a:moveTo>
                      <a:pt x="3179179" y="0"/>
                    </a:moveTo>
                    <a:lnTo>
                      <a:pt x="3514257" y="0"/>
                    </a:lnTo>
                    <a:lnTo>
                      <a:pt x="3499488" y="211205"/>
                    </a:lnTo>
                    <a:lnTo>
                      <a:pt x="3160701" y="211205"/>
                    </a:lnTo>
                    <a:close/>
                    <a:moveTo>
                      <a:pt x="2807774" y="0"/>
                    </a:moveTo>
                    <a:lnTo>
                      <a:pt x="3142786" y="0"/>
                    </a:lnTo>
                    <a:lnTo>
                      <a:pt x="3124308" y="211205"/>
                    </a:lnTo>
                    <a:lnTo>
                      <a:pt x="2785575" y="211205"/>
                    </a:lnTo>
                    <a:close/>
                    <a:moveTo>
                      <a:pt x="2436381" y="0"/>
                    </a:moveTo>
                    <a:lnTo>
                      <a:pt x="2771317" y="0"/>
                    </a:lnTo>
                    <a:lnTo>
                      <a:pt x="2749118" y="211205"/>
                    </a:lnTo>
                    <a:lnTo>
                      <a:pt x="2410448" y="211205"/>
                    </a:lnTo>
                    <a:close/>
                    <a:moveTo>
                      <a:pt x="2065004" y="0"/>
                    </a:moveTo>
                    <a:lnTo>
                      <a:pt x="2399852" y="0"/>
                    </a:lnTo>
                    <a:lnTo>
                      <a:pt x="2373919" y="211205"/>
                    </a:lnTo>
                    <a:lnTo>
                      <a:pt x="2035321" y="211205"/>
                    </a:lnTo>
                    <a:close/>
                    <a:moveTo>
                      <a:pt x="1693648" y="0"/>
                    </a:moveTo>
                    <a:lnTo>
                      <a:pt x="2028391" y="0"/>
                    </a:lnTo>
                    <a:lnTo>
                      <a:pt x="1998708" y="211205"/>
                    </a:lnTo>
                    <a:lnTo>
                      <a:pt x="1660196" y="211205"/>
                    </a:lnTo>
                    <a:close/>
                    <a:moveTo>
                      <a:pt x="1322311" y="0"/>
                    </a:moveTo>
                    <a:lnTo>
                      <a:pt x="1656939" y="0"/>
                    </a:lnTo>
                    <a:lnTo>
                      <a:pt x="1623487" y="211205"/>
                    </a:lnTo>
                    <a:lnTo>
                      <a:pt x="1285070" y="211205"/>
                    </a:lnTo>
                    <a:close/>
                    <a:moveTo>
                      <a:pt x="950999" y="0"/>
                    </a:moveTo>
                    <a:lnTo>
                      <a:pt x="1285496" y="0"/>
                    </a:lnTo>
                    <a:lnTo>
                      <a:pt x="1248255" y="211205"/>
                    </a:lnTo>
                    <a:lnTo>
                      <a:pt x="909944" y="211205"/>
                    </a:lnTo>
                    <a:close/>
                    <a:moveTo>
                      <a:pt x="579710" y="0"/>
                    </a:moveTo>
                    <a:lnTo>
                      <a:pt x="914063" y="0"/>
                    </a:lnTo>
                    <a:lnTo>
                      <a:pt x="873009" y="211205"/>
                    </a:lnTo>
                    <a:lnTo>
                      <a:pt x="534817" y="211205"/>
                    </a:lnTo>
                    <a:close/>
                    <a:moveTo>
                      <a:pt x="124237" y="0"/>
                    </a:moveTo>
                    <a:lnTo>
                      <a:pt x="542643" y="0"/>
                    </a:lnTo>
                    <a:lnTo>
                      <a:pt x="497750" y="211205"/>
                    </a:lnTo>
                    <a:lnTo>
                      <a:pt x="0" y="211205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자유형: 도형 74">
                <a:extLst>
                  <a:ext uri="{FF2B5EF4-FFF2-40B4-BE49-F238E27FC236}">
                    <a16:creationId xmlns:a16="http://schemas.microsoft.com/office/drawing/2014/main" id="{C304DBD1-387C-4B19-B7C2-63B6FA45D8E4}"/>
                  </a:ext>
                </a:extLst>
              </p:cNvPr>
              <p:cNvSpPr/>
              <p:nvPr/>
            </p:nvSpPr>
            <p:spPr>
              <a:xfrm rot="10800000" flipH="1" flipV="1">
                <a:off x="1209675" y="5994495"/>
                <a:ext cx="9744075" cy="154678"/>
              </a:xfrm>
              <a:custGeom>
                <a:avLst/>
                <a:gdLst>
                  <a:gd name="connsiteX0" fmla="*/ 9319504 w 9744075"/>
                  <a:gd name="connsiteY0" fmla="*/ 0 h 154678"/>
                  <a:gd name="connsiteX1" fmla="*/ 9664922 w 9744075"/>
                  <a:gd name="connsiteY1" fmla="*/ 0 h 154678"/>
                  <a:gd name="connsiteX2" fmla="*/ 9744075 w 9744075"/>
                  <a:gd name="connsiteY2" fmla="*/ 154678 h 154678"/>
                  <a:gd name="connsiteX3" fmla="*/ 9352382 w 9744075"/>
                  <a:gd name="connsiteY3" fmla="*/ 154678 h 154678"/>
                  <a:gd name="connsiteX4" fmla="*/ 8951639 w 9744075"/>
                  <a:gd name="connsiteY4" fmla="*/ 0 h 154678"/>
                  <a:gd name="connsiteX5" fmla="*/ 9282700 w 9744075"/>
                  <a:gd name="connsiteY5" fmla="*/ 0 h 154678"/>
                  <a:gd name="connsiteX6" fmla="*/ 9315578 w 9744075"/>
                  <a:gd name="connsiteY6" fmla="*/ 154678 h 154678"/>
                  <a:gd name="connsiteX7" fmla="*/ 8981706 w 9744075"/>
                  <a:gd name="connsiteY7" fmla="*/ 154678 h 154678"/>
                  <a:gd name="connsiteX8" fmla="*/ 8583755 w 9744075"/>
                  <a:gd name="connsiteY8" fmla="*/ 0 h 154678"/>
                  <a:gd name="connsiteX9" fmla="*/ 8914964 w 9744075"/>
                  <a:gd name="connsiteY9" fmla="*/ 0 h 154678"/>
                  <a:gd name="connsiteX10" fmla="*/ 8945031 w 9744075"/>
                  <a:gd name="connsiteY10" fmla="*/ 154678 h 154678"/>
                  <a:gd name="connsiteX11" fmla="*/ 8611029 w 9744075"/>
                  <a:gd name="connsiteY11" fmla="*/ 154678 h 154678"/>
                  <a:gd name="connsiteX12" fmla="*/ 8215854 w 9744075"/>
                  <a:gd name="connsiteY12" fmla="*/ 0 h 154678"/>
                  <a:gd name="connsiteX13" fmla="*/ 8547199 w 9744075"/>
                  <a:gd name="connsiteY13" fmla="*/ 0 h 154678"/>
                  <a:gd name="connsiteX14" fmla="*/ 8574473 w 9744075"/>
                  <a:gd name="connsiteY14" fmla="*/ 154678 h 154678"/>
                  <a:gd name="connsiteX15" fmla="*/ 8240352 w 9744075"/>
                  <a:gd name="connsiteY15" fmla="*/ 154678 h 154678"/>
                  <a:gd name="connsiteX16" fmla="*/ 7847940 w 9744075"/>
                  <a:gd name="connsiteY16" fmla="*/ 0 h 154678"/>
                  <a:gd name="connsiteX17" fmla="*/ 8179406 w 9744075"/>
                  <a:gd name="connsiteY17" fmla="*/ 0 h 154678"/>
                  <a:gd name="connsiteX18" fmla="*/ 8203905 w 9744075"/>
                  <a:gd name="connsiteY18" fmla="*/ 154678 h 154678"/>
                  <a:gd name="connsiteX19" fmla="*/ 7869678 w 9744075"/>
                  <a:gd name="connsiteY19" fmla="*/ 154678 h 154678"/>
                  <a:gd name="connsiteX20" fmla="*/ 7480013 w 9744075"/>
                  <a:gd name="connsiteY20" fmla="*/ 0 h 154678"/>
                  <a:gd name="connsiteX21" fmla="*/ 7811586 w 9744075"/>
                  <a:gd name="connsiteY21" fmla="*/ 0 h 154678"/>
                  <a:gd name="connsiteX22" fmla="*/ 7833324 w 9744075"/>
                  <a:gd name="connsiteY22" fmla="*/ 154678 h 154678"/>
                  <a:gd name="connsiteX23" fmla="*/ 7499005 w 9744075"/>
                  <a:gd name="connsiteY23" fmla="*/ 154678 h 154678"/>
                  <a:gd name="connsiteX24" fmla="*/ 7112077 w 9744075"/>
                  <a:gd name="connsiteY24" fmla="*/ 0 h 154678"/>
                  <a:gd name="connsiteX25" fmla="*/ 7443743 w 9744075"/>
                  <a:gd name="connsiteY25" fmla="*/ 0 h 154678"/>
                  <a:gd name="connsiteX26" fmla="*/ 7462735 w 9744075"/>
                  <a:gd name="connsiteY26" fmla="*/ 154678 h 154678"/>
                  <a:gd name="connsiteX27" fmla="*/ 7128334 w 9744075"/>
                  <a:gd name="connsiteY27" fmla="*/ 154678 h 154678"/>
                  <a:gd name="connsiteX28" fmla="*/ 6744133 w 9744075"/>
                  <a:gd name="connsiteY28" fmla="*/ 0 h 154678"/>
                  <a:gd name="connsiteX29" fmla="*/ 7075878 w 9744075"/>
                  <a:gd name="connsiteY29" fmla="*/ 0 h 154678"/>
                  <a:gd name="connsiteX30" fmla="*/ 7092136 w 9744075"/>
                  <a:gd name="connsiteY30" fmla="*/ 154678 h 154678"/>
                  <a:gd name="connsiteX31" fmla="*/ 6757666 w 9744075"/>
                  <a:gd name="connsiteY31" fmla="*/ 154678 h 154678"/>
                  <a:gd name="connsiteX32" fmla="*/ 6376184 w 9744075"/>
                  <a:gd name="connsiteY32" fmla="*/ 0 h 154678"/>
                  <a:gd name="connsiteX33" fmla="*/ 6707996 w 9744075"/>
                  <a:gd name="connsiteY33" fmla="*/ 0 h 154678"/>
                  <a:gd name="connsiteX34" fmla="*/ 6721528 w 9744075"/>
                  <a:gd name="connsiteY34" fmla="*/ 154678 h 154678"/>
                  <a:gd name="connsiteX35" fmla="*/ 6387000 w 9744075"/>
                  <a:gd name="connsiteY35" fmla="*/ 154678 h 154678"/>
                  <a:gd name="connsiteX36" fmla="*/ 6008232 w 9744075"/>
                  <a:gd name="connsiteY36" fmla="*/ 0 h 154678"/>
                  <a:gd name="connsiteX37" fmla="*/ 6340097 w 9744075"/>
                  <a:gd name="connsiteY37" fmla="*/ 0 h 154678"/>
                  <a:gd name="connsiteX38" fmla="*/ 6350913 w 9744075"/>
                  <a:gd name="connsiteY38" fmla="*/ 154678 h 154678"/>
                  <a:gd name="connsiteX39" fmla="*/ 6016339 w 9744075"/>
                  <a:gd name="connsiteY39" fmla="*/ 154678 h 154678"/>
                  <a:gd name="connsiteX40" fmla="*/ 5640279 w 9744075"/>
                  <a:gd name="connsiteY40" fmla="*/ 0 h 154678"/>
                  <a:gd name="connsiteX41" fmla="*/ 5972184 w 9744075"/>
                  <a:gd name="connsiteY41" fmla="*/ 0 h 154678"/>
                  <a:gd name="connsiteX42" fmla="*/ 5980290 w 9744075"/>
                  <a:gd name="connsiteY42" fmla="*/ 154678 h 154678"/>
                  <a:gd name="connsiteX43" fmla="*/ 5645681 w 9744075"/>
                  <a:gd name="connsiteY43" fmla="*/ 154678 h 154678"/>
                  <a:gd name="connsiteX44" fmla="*/ 5272328 w 9744075"/>
                  <a:gd name="connsiteY44" fmla="*/ 0 h 154678"/>
                  <a:gd name="connsiteX45" fmla="*/ 5604257 w 9744075"/>
                  <a:gd name="connsiteY45" fmla="*/ 0 h 154678"/>
                  <a:gd name="connsiteX46" fmla="*/ 5609659 w 9744075"/>
                  <a:gd name="connsiteY46" fmla="*/ 154678 h 154678"/>
                  <a:gd name="connsiteX47" fmla="*/ 5275028 w 9744075"/>
                  <a:gd name="connsiteY47" fmla="*/ 154678 h 154678"/>
                  <a:gd name="connsiteX48" fmla="*/ 4908037 w 9744075"/>
                  <a:gd name="connsiteY48" fmla="*/ 0 h 154678"/>
                  <a:gd name="connsiteX49" fmla="*/ 5236322 w 9744075"/>
                  <a:gd name="connsiteY49" fmla="*/ 0 h 154678"/>
                  <a:gd name="connsiteX50" fmla="*/ 5239022 w 9744075"/>
                  <a:gd name="connsiteY50" fmla="*/ 154678 h 154678"/>
                  <a:gd name="connsiteX51" fmla="*/ 4908037 w 9744075"/>
                  <a:gd name="connsiteY51" fmla="*/ 154678 h 154678"/>
                  <a:gd name="connsiteX52" fmla="*/ 4540169 w 9744075"/>
                  <a:gd name="connsiteY52" fmla="*/ 0 h 154678"/>
                  <a:gd name="connsiteX53" fmla="*/ 4872037 w 9744075"/>
                  <a:gd name="connsiteY53" fmla="*/ 0 h 154678"/>
                  <a:gd name="connsiteX54" fmla="*/ 4872037 w 9744075"/>
                  <a:gd name="connsiteY54" fmla="*/ 154678 h 154678"/>
                  <a:gd name="connsiteX55" fmla="*/ 4537469 w 9744075"/>
                  <a:gd name="connsiteY55" fmla="*/ 154678 h 154678"/>
                  <a:gd name="connsiteX56" fmla="*/ 4172315 w 9744075"/>
                  <a:gd name="connsiteY56" fmla="*/ 0 h 154678"/>
                  <a:gd name="connsiteX57" fmla="*/ 4504164 w 9744075"/>
                  <a:gd name="connsiteY57" fmla="*/ 0 h 154678"/>
                  <a:gd name="connsiteX58" fmla="*/ 4501464 w 9744075"/>
                  <a:gd name="connsiteY58" fmla="*/ 154678 h 154678"/>
                  <a:gd name="connsiteX59" fmla="*/ 4166913 w 9744075"/>
                  <a:gd name="connsiteY59" fmla="*/ 154678 h 154678"/>
                  <a:gd name="connsiteX60" fmla="*/ 3804469 w 9744075"/>
                  <a:gd name="connsiteY60" fmla="*/ 0 h 154678"/>
                  <a:gd name="connsiteX61" fmla="*/ 4136292 w 9744075"/>
                  <a:gd name="connsiteY61" fmla="*/ 0 h 154678"/>
                  <a:gd name="connsiteX62" fmla="*/ 4130891 w 9744075"/>
                  <a:gd name="connsiteY62" fmla="*/ 154678 h 154678"/>
                  <a:gd name="connsiteX63" fmla="*/ 3796363 w 9744075"/>
                  <a:gd name="connsiteY63" fmla="*/ 154678 h 154678"/>
                  <a:gd name="connsiteX64" fmla="*/ 3436636 w 9744075"/>
                  <a:gd name="connsiteY64" fmla="*/ 0 h 154678"/>
                  <a:gd name="connsiteX65" fmla="*/ 3768420 w 9744075"/>
                  <a:gd name="connsiteY65" fmla="*/ 0 h 154678"/>
                  <a:gd name="connsiteX66" fmla="*/ 3760314 w 9744075"/>
                  <a:gd name="connsiteY66" fmla="*/ 154678 h 154678"/>
                  <a:gd name="connsiteX67" fmla="*/ 3425820 w 9744075"/>
                  <a:gd name="connsiteY67" fmla="*/ 154678 h 154678"/>
                  <a:gd name="connsiteX68" fmla="*/ 3068818 w 9744075"/>
                  <a:gd name="connsiteY68" fmla="*/ 0 h 154678"/>
                  <a:gd name="connsiteX69" fmla="*/ 3400548 w 9744075"/>
                  <a:gd name="connsiteY69" fmla="*/ 0 h 154678"/>
                  <a:gd name="connsiteX70" fmla="*/ 3389732 w 9744075"/>
                  <a:gd name="connsiteY70" fmla="*/ 154678 h 154678"/>
                  <a:gd name="connsiteX71" fmla="*/ 3055285 w 9744075"/>
                  <a:gd name="connsiteY71" fmla="*/ 154678 h 154678"/>
                  <a:gd name="connsiteX72" fmla="*/ 2701018 w 9744075"/>
                  <a:gd name="connsiteY72" fmla="*/ 0 h 154678"/>
                  <a:gd name="connsiteX73" fmla="*/ 3032681 w 9744075"/>
                  <a:gd name="connsiteY73" fmla="*/ 0 h 154678"/>
                  <a:gd name="connsiteX74" fmla="*/ 3019149 w 9744075"/>
                  <a:gd name="connsiteY74" fmla="*/ 154678 h 154678"/>
                  <a:gd name="connsiteX75" fmla="*/ 2684761 w 9744075"/>
                  <a:gd name="connsiteY75" fmla="*/ 154678 h 154678"/>
                  <a:gd name="connsiteX76" fmla="*/ 2333236 w 9744075"/>
                  <a:gd name="connsiteY76" fmla="*/ 0 h 154678"/>
                  <a:gd name="connsiteX77" fmla="*/ 2664819 w 9744075"/>
                  <a:gd name="connsiteY77" fmla="*/ 0 h 154678"/>
                  <a:gd name="connsiteX78" fmla="*/ 2648562 w 9744075"/>
                  <a:gd name="connsiteY78" fmla="*/ 154678 h 154678"/>
                  <a:gd name="connsiteX79" fmla="*/ 2314244 w 9744075"/>
                  <a:gd name="connsiteY79" fmla="*/ 154678 h 154678"/>
                  <a:gd name="connsiteX80" fmla="*/ 1965473 w 9744075"/>
                  <a:gd name="connsiteY80" fmla="*/ 0 h 154678"/>
                  <a:gd name="connsiteX81" fmla="*/ 2296965 w 9744075"/>
                  <a:gd name="connsiteY81" fmla="*/ 0 h 154678"/>
                  <a:gd name="connsiteX82" fmla="*/ 2277973 w 9744075"/>
                  <a:gd name="connsiteY82" fmla="*/ 154678 h 154678"/>
                  <a:gd name="connsiteX83" fmla="*/ 1943734 w 9744075"/>
                  <a:gd name="connsiteY83" fmla="*/ 154678 h 154678"/>
                  <a:gd name="connsiteX84" fmla="*/ 1597735 w 9744075"/>
                  <a:gd name="connsiteY84" fmla="*/ 0 h 154678"/>
                  <a:gd name="connsiteX85" fmla="*/ 1929119 w 9744075"/>
                  <a:gd name="connsiteY85" fmla="*/ 0 h 154678"/>
                  <a:gd name="connsiteX86" fmla="*/ 1907381 w 9744075"/>
                  <a:gd name="connsiteY86" fmla="*/ 154678 h 154678"/>
                  <a:gd name="connsiteX87" fmla="*/ 1573237 w 9744075"/>
                  <a:gd name="connsiteY87" fmla="*/ 154678 h 154678"/>
                  <a:gd name="connsiteX88" fmla="*/ 1230024 w 9744075"/>
                  <a:gd name="connsiteY88" fmla="*/ 0 h 154678"/>
                  <a:gd name="connsiteX89" fmla="*/ 1561287 w 9744075"/>
                  <a:gd name="connsiteY89" fmla="*/ 0 h 154678"/>
                  <a:gd name="connsiteX90" fmla="*/ 1536788 w 9744075"/>
                  <a:gd name="connsiteY90" fmla="*/ 154678 h 154678"/>
                  <a:gd name="connsiteX91" fmla="*/ 1202750 w 9744075"/>
                  <a:gd name="connsiteY91" fmla="*/ 154678 h 154678"/>
                  <a:gd name="connsiteX92" fmla="*/ 862341 w 9744075"/>
                  <a:gd name="connsiteY92" fmla="*/ 0 h 154678"/>
                  <a:gd name="connsiteX93" fmla="*/ 1193469 w 9744075"/>
                  <a:gd name="connsiteY93" fmla="*/ 0 h 154678"/>
                  <a:gd name="connsiteX94" fmla="*/ 1166195 w 9744075"/>
                  <a:gd name="connsiteY94" fmla="*/ 154678 h 154678"/>
                  <a:gd name="connsiteX95" fmla="*/ 832275 w 9744075"/>
                  <a:gd name="connsiteY95" fmla="*/ 154678 h 154678"/>
                  <a:gd name="connsiteX96" fmla="*/ 494690 w 9744075"/>
                  <a:gd name="connsiteY96" fmla="*/ 0 h 154678"/>
                  <a:gd name="connsiteX97" fmla="*/ 825667 w 9744075"/>
                  <a:gd name="connsiteY97" fmla="*/ 0 h 154678"/>
                  <a:gd name="connsiteX98" fmla="*/ 795601 w 9744075"/>
                  <a:gd name="connsiteY98" fmla="*/ 154678 h 154678"/>
                  <a:gd name="connsiteX99" fmla="*/ 461812 w 9744075"/>
                  <a:gd name="connsiteY99" fmla="*/ 154678 h 154678"/>
                  <a:gd name="connsiteX100" fmla="*/ 79153 w 9744075"/>
                  <a:gd name="connsiteY100" fmla="*/ 0 h 154678"/>
                  <a:gd name="connsiteX101" fmla="*/ 457885 w 9744075"/>
                  <a:gd name="connsiteY101" fmla="*/ 0 h 154678"/>
                  <a:gd name="connsiteX102" fmla="*/ 425007 w 9744075"/>
                  <a:gd name="connsiteY102" fmla="*/ 154678 h 154678"/>
                  <a:gd name="connsiteX103" fmla="*/ 0 w 9744075"/>
                  <a:gd name="connsiteY103" fmla="*/ 154678 h 154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9744075" h="154678">
                    <a:moveTo>
                      <a:pt x="9319504" y="0"/>
                    </a:moveTo>
                    <a:lnTo>
                      <a:pt x="9664922" y="0"/>
                    </a:lnTo>
                    <a:lnTo>
                      <a:pt x="9744075" y="154678"/>
                    </a:lnTo>
                    <a:lnTo>
                      <a:pt x="9352382" y="154678"/>
                    </a:lnTo>
                    <a:close/>
                    <a:moveTo>
                      <a:pt x="8951639" y="0"/>
                    </a:moveTo>
                    <a:lnTo>
                      <a:pt x="9282700" y="0"/>
                    </a:lnTo>
                    <a:lnTo>
                      <a:pt x="9315578" y="154678"/>
                    </a:lnTo>
                    <a:lnTo>
                      <a:pt x="8981706" y="154678"/>
                    </a:lnTo>
                    <a:close/>
                    <a:moveTo>
                      <a:pt x="8583755" y="0"/>
                    </a:moveTo>
                    <a:lnTo>
                      <a:pt x="8914964" y="0"/>
                    </a:lnTo>
                    <a:lnTo>
                      <a:pt x="8945031" y="154678"/>
                    </a:lnTo>
                    <a:lnTo>
                      <a:pt x="8611029" y="154678"/>
                    </a:lnTo>
                    <a:close/>
                    <a:moveTo>
                      <a:pt x="8215854" y="0"/>
                    </a:moveTo>
                    <a:lnTo>
                      <a:pt x="8547199" y="0"/>
                    </a:lnTo>
                    <a:lnTo>
                      <a:pt x="8574473" y="154678"/>
                    </a:lnTo>
                    <a:lnTo>
                      <a:pt x="8240352" y="154678"/>
                    </a:lnTo>
                    <a:close/>
                    <a:moveTo>
                      <a:pt x="7847940" y="0"/>
                    </a:moveTo>
                    <a:lnTo>
                      <a:pt x="8179406" y="0"/>
                    </a:lnTo>
                    <a:lnTo>
                      <a:pt x="8203905" y="154678"/>
                    </a:lnTo>
                    <a:lnTo>
                      <a:pt x="7869678" y="154678"/>
                    </a:lnTo>
                    <a:close/>
                    <a:moveTo>
                      <a:pt x="7480013" y="0"/>
                    </a:moveTo>
                    <a:lnTo>
                      <a:pt x="7811586" y="0"/>
                    </a:lnTo>
                    <a:lnTo>
                      <a:pt x="7833324" y="154678"/>
                    </a:lnTo>
                    <a:lnTo>
                      <a:pt x="7499005" y="154678"/>
                    </a:lnTo>
                    <a:close/>
                    <a:moveTo>
                      <a:pt x="7112077" y="0"/>
                    </a:moveTo>
                    <a:lnTo>
                      <a:pt x="7443743" y="0"/>
                    </a:lnTo>
                    <a:lnTo>
                      <a:pt x="7462735" y="154678"/>
                    </a:lnTo>
                    <a:lnTo>
                      <a:pt x="7128334" y="154678"/>
                    </a:lnTo>
                    <a:close/>
                    <a:moveTo>
                      <a:pt x="6744133" y="0"/>
                    </a:moveTo>
                    <a:lnTo>
                      <a:pt x="7075878" y="0"/>
                    </a:lnTo>
                    <a:lnTo>
                      <a:pt x="7092136" y="154678"/>
                    </a:lnTo>
                    <a:lnTo>
                      <a:pt x="6757666" y="154678"/>
                    </a:lnTo>
                    <a:close/>
                    <a:moveTo>
                      <a:pt x="6376184" y="0"/>
                    </a:moveTo>
                    <a:lnTo>
                      <a:pt x="6707996" y="0"/>
                    </a:lnTo>
                    <a:lnTo>
                      <a:pt x="6721528" y="154678"/>
                    </a:lnTo>
                    <a:lnTo>
                      <a:pt x="6387000" y="154678"/>
                    </a:lnTo>
                    <a:close/>
                    <a:moveTo>
                      <a:pt x="6008232" y="0"/>
                    </a:moveTo>
                    <a:lnTo>
                      <a:pt x="6340097" y="0"/>
                    </a:lnTo>
                    <a:lnTo>
                      <a:pt x="6350913" y="154678"/>
                    </a:lnTo>
                    <a:lnTo>
                      <a:pt x="6016339" y="154678"/>
                    </a:lnTo>
                    <a:close/>
                    <a:moveTo>
                      <a:pt x="5640279" y="0"/>
                    </a:moveTo>
                    <a:lnTo>
                      <a:pt x="5972184" y="0"/>
                    </a:lnTo>
                    <a:lnTo>
                      <a:pt x="5980290" y="154678"/>
                    </a:lnTo>
                    <a:lnTo>
                      <a:pt x="5645681" y="154678"/>
                    </a:lnTo>
                    <a:close/>
                    <a:moveTo>
                      <a:pt x="5272328" y="0"/>
                    </a:moveTo>
                    <a:lnTo>
                      <a:pt x="5604257" y="0"/>
                    </a:lnTo>
                    <a:lnTo>
                      <a:pt x="5609659" y="154678"/>
                    </a:lnTo>
                    <a:lnTo>
                      <a:pt x="5275028" y="154678"/>
                    </a:lnTo>
                    <a:close/>
                    <a:moveTo>
                      <a:pt x="4908037" y="0"/>
                    </a:moveTo>
                    <a:lnTo>
                      <a:pt x="5236322" y="0"/>
                    </a:lnTo>
                    <a:lnTo>
                      <a:pt x="5239022" y="154678"/>
                    </a:lnTo>
                    <a:lnTo>
                      <a:pt x="4908037" y="154678"/>
                    </a:lnTo>
                    <a:close/>
                    <a:moveTo>
                      <a:pt x="4540169" y="0"/>
                    </a:moveTo>
                    <a:lnTo>
                      <a:pt x="4872037" y="0"/>
                    </a:lnTo>
                    <a:lnTo>
                      <a:pt x="4872037" y="154678"/>
                    </a:lnTo>
                    <a:lnTo>
                      <a:pt x="4537469" y="154678"/>
                    </a:lnTo>
                    <a:close/>
                    <a:moveTo>
                      <a:pt x="4172315" y="0"/>
                    </a:moveTo>
                    <a:lnTo>
                      <a:pt x="4504164" y="0"/>
                    </a:lnTo>
                    <a:lnTo>
                      <a:pt x="4501464" y="154678"/>
                    </a:lnTo>
                    <a:lnTo>
                      <a:pt x="4166913" y="154678"/>
                    </a:lnTo>
                    <a:close/>
                    <a:moveTo>
                      <a:pt x="3804469" y="0"/>
                    </a:moveTo>
                    <a:lnTo>
                      <a:pt x="4136292" y="0"/>
                    </a:lnTo>
                    <a:lnTo>
                      <a:pt x="4130891" y="154678"/>
                    </a:lnTo>
                    <a:lnTo>
                      <a:pt x="3796363" y="154678"/>
                    </a:lnTo>
                    <a:close/>
                    <a:moveTo>
                      <a:pt x="3436636" y="0"/>
                    </a:moveTo>
                    <a:lnTo>
                      <a:pt x="3768420" y="0"/>
                    </a:lnTo>
                    <a:lnTo>
                      <a:pt x="3760314" y="154678"/>
                    </a:lnTo>
                    <a:lnTo>
                      <a:pt x="3425820" y="154678"/>
                    </a:lnTo>
                    <a:close/>
                    <a:moveTo>
                      <a:pt x="3068818" y="0"/>
                    </a:moveTo>
                    <a:lnTo>
                      <a:pt x="3400548" y="0"/>
                    </a:lnTo>
                    <a:lnTo>
                      <a:pt x="3389732" y="154678"/>
                    </a:lnTo>
                    <a:lnTo>
                      <a:pt x="3055285" y="154678"/>
                    </a:lnTo>
                    <a:close/>
                    <a:moveTo>
                      <a:pt x="2701018" y="0"/>
                    </a:moveTo>
                    <a:lnTo>
                      <a:pt x="3032681" y="0"/>
                    </a:lnTo>
                    <a:lnTo>
                      <a:pt x="3019149" y="154678"/>
                    </a:lnTo>
                    <a:lnTo>
                      <a:pt x="2684761" y="154678"/>
                    </a:lnTo>
                    <a:close/>
                    <a:moveTo>
                      <a:pt x="2333236" y="0"/>
                    </a:moveTo>
                    <a:lnTo>
                      <a:pt x="2664819" y="0"/>
                    </a:lnTo>
                    <a:lnTo>
                      <a:pt x="2648562" y="154678"/>
                    </a:lnTo>
                    <a:lnTo>
                      <a:pt x="2314244" y="154678"/>
                    </a:lnTo>
                    <a:close/>
                    <a:moveTo>
                      <a:pt x="1965473" y="0"/>
                    </a:moveTo>
                    <a:lnTo>
                      <a:pt x="2296965" y="0"/>
                    </a:lnTo>
                    <a:lnTo>
                      <a:pt x="2277973" y="154678"/>
                    </a:lnTo>
                    <a:lnTo>
                      <a:pt x="1943734" y="154678"/>
                    </a:lnTo>
                    <a:close/>
                    <a:moveTo>
                      <a:pt x="1597735" y="0"/>
                    </a:moveTo>
                    <a:lnTo>
                      <a:pt x="1929119" y="0"/>
                    </a:lnTo>
                    <a:lnTo>
                      <a:pt x="1907381" y="154678"/>
                    </a:lnTo>
                    <a:lnTo>
                      <a:pt x="1573237" y="154678"/>
                    </a:lnTo>
                    <a:close/>
                    <a:moveTo>
                      <a:pt x="1230024" y="0"/>
                    </a:moveTo>
                    <a:lnTo>
                      <a:pt x="1561287" y="0"/>
                    </a:lnTo>
                    <a:lnTo>
                      <a:pt x="1536788" y="154678"/>
                    </a:lnTo>
                    <a:lnTo>
                      <a:pt x="1202750" y="154678"/>
                    </a:lnTo>
                    <a:close/>
                    <a:moveTo>
                      <a:pt x="862341" y="0"/>
                    </a:moveTo>
                    <a:lnTo>
                      <a:pt x="1193469" y="0"/>
                    </a:lnTo>
                    <a:lnTo>
                      <a:pt x="1166195" y="154678"/>
                    </a:lnTo>
                    <a:lnTo>
                      <a:pt x="832275" y="154678"/>
                    </a:lnTo>
                    <a:close/>
                    <a:moveTo>
                      <a:pt x="494690" y="0"/>
                    </a:moveTo>
                    <a:lnTo>
                      <a:pt x="825667" y="0"/>
                    </a:lnTo>
                    <a:lnTo>
                      <a:pt x="795601" y="154678"/>
                    </a:lnTo>
                    <a:lnTo>
                      <a:pt x="461812" y="154678"/>
                    </a:lnTo>
                    <a:close/>
                    <a:moveTo>
                      <a:pt x="79153" y="0"/>
                    </a:moveTo>
                    <a:lnTo>
                      <a:pt x="457885" y="0"/>
                    </a:lnTo>
                    <a:lnTo>
                      <a:pt x="425007" y="154678"/>
                    </a:lnTo>
                    <a:lnTo>
                      <a:pt x="0" y="15467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4717FA35-2605-4B37-B605-8B9B1208A65E}"/>
                </a:ext>
              </a:extLst>
            </p:cNvPr>
            <p:cNvGrpSpPr/>
            <p:nvPr/>
          </p:nvGrpSpPr>
          <p:grpSpPr>
            <a:xfrm flipV="1">
              <a:off x="1106488" y="611554"/>
              <a:ext cx="10006012" cy="232695"/>
              <a:chOff x="1233488" y="6146895"/>
              <a:chExt cx="10006012" cy="399655"/>
            </a:xfrm>
          </p:grpSpPr>
          <p:sp>
            <p:nvSpPr>
              <p:cNvPr id="80" name="자유형: 도형 79">
                <a:extLst>
                  <a:ext uri="{FF2B5EF4-FFF2-40B4-BE49-F238E27FC236}">
                    <a16:creationId xmlns:a16="http://schemas.microsoft.com/office/drawing/2014/main" id="{D933B1A8-6CD1-454E-BA17-CC11A0AA7670}"/>
                  </a:ext>
                </a:extLst>
              </p:cNvPr>
              <p:cNvSpPr/>
              <p:nvPr/>
            </p:nvSpPr>
            <p:spPr>
              <a:xfrm rot="10800000" flipH="1" flipV="1">
                <a:off x="1233488" y="6335345"/>
                <a:ext cx="10006012" cy="211205"/>
              </a:xfrm>
              <a:custGeom>
                <a:avLst/>
                <a:gdLst>
                  <a:gd name="connsiteX0" fmla="*/ 9491199 w 10006012"/>
                  <a:gd name="connsiteY0" fmla="*/ 0 h 211205"/>
                  <a:gd name="connsiteX1" fmla="*/ 9881775 w 10006012"/>
                  <a:gd name="connsiteY1" fmla="*/ 0 h 211205"/>
                  <a:gd name="connsiteX2" fmla="*/ 10006012 w 10006012"/>
                  <a:gd name="connsiteY2" fmla="*/ 211205 h 211205"/>
                  <a:gd name="connsiteX3" fmla="*/ 9536092 w 10006012"/>
                  <a:gd name="connsiteY3" fmla="*/ 211205 h 211205"/>
                  <a:gd name="connsiteX4" fmla="*/ 9119695 w 10006012"/>
                  <a:gd name="connsiteY4" fmla="*/ 0 h 211205"/>
                  <a:gd name="connsiteX5" fmla="*/ 9454132 w 10006012"/>
                  <a:gd name="connsiteY5" fmla="*/ 0 h 211205"/>
                  <a:gd name="connsiteX6" fmla="*/ 9499025 w 10006012"/>
                  <a:gd name="connsiteY6" fmla="*/ 211205 h 211205"/>
                  <a:gd name="connsiteX7" fmla="*/ 9160749 w 10006012"/>
                  <a:gd name="connsiteY7" fmla="*/ 211205 h 211205"/>
                  <a:gd name="connsiteX8" fmla="*/ 8748179 w 10006012"/>
                  <a:gd name="connsiteY8" fmla="*/ 0 h 211205"/>
                  <a:gd name="connsiteX9" fmla="*/ 9082759 w 10006012"/>
                  <a:gd name="connsiteY9" fmla="*/ 0 h 211205"/>
                  <a:gd name="connsiteX10" fmla="*/ 9123813 w 10006012"/>
                  <a:gd name="connsiteY10" fmla="*/ 211205 h 211205"/>
                  <a:gd name="connsiteX11" fmla="*/ 8785420 w 10006012"/>
                  <a:gd name="connsiteY11" fmla="*/ 211205 h 211205"/>
                  <a:gd name="connsiteX12" fmla="*/ 8376652 w 10006012"/>
                  <a:gd name="connsiteY12" fmla="*/ 0 h 211205"/>
                  <a:gd name="connsiteX13" fmla="*/ 8711363 w 10006012"/>
                  <a:gd name="connsiteY13" fmla="*/ 0 h 211205"/>
                  <a:gd name="connsiteX14" fmla="*/ 8748604 w 10006012"/>
                  <a:gd name="connsiteY14" fmla="*/ 211205 h 211205"/>
                  <a:gd name="connsiteX15" fmla="*/ 8410104 w 10006012"/>
                  <a:gd name="connsiteY15" fmla="*/ 211205 h 211205"/>
                  <a:gd name="connsiteX16" fmla="*/ 8005118 w 10006012"/>
                  <a:gd name="connsiteY16" fmla="*/ 0 h 211205"/>
                  <a:gd name="connsiteX17" fmla="*/ 8339945 w 10006012"/>
                  <a:gd name="connsiteY17" fmla="*/ 0 h 211205"/>
                  <a:gd name="connsiteX18" fmla="*/ 8373397 w 10006012"/>
                  <a:gd name="connsiteY18" fmla="*/ 211205 h 211205"/>
                  <a:gd name="connsiteX19" fmla="*/ 8034801 w 10006012"/>
                  <a:gd name="connsiteY19" fmla="*/ 211205 h 211205"/>
                  <a:gd name="connsiteX20" fmla="*/ 7633576 w 10006012"/>
                  <a:gd name="connsiteY20" fmla="*/ 0 h 211205"/>
                  <a:gd name="connsiteX21" fmla="*/ 7968505 w 10006012"/>
                  <a:gd name="connsiteY21" fmla="*/ 0 h 211205"/>
                  <a:gd name="connsiteX22" fmla="*/ 7998188 w 10006012"/>
                  <a:gd name="connsiteY22" fmla="*/ 211205 h 211205"/>
                  <a:gd name="connsiteX23" fmla="*/ 7659508 w 10006012"/>
                  <a:gd name="connsiteY23" fmla="*/ 211205 h 211205"/>
                  <a:gd name="connsiteX24" fmla="*/ 7262028 w 10006012"/>
                  <a:gd name="connsiteY24" fmla="*/ 0 h 211205"/>
                  <a:gd name="connsiteX25" fmla="*/ 7597047 w 10006012"/>
                  <a:gd name="connsiteY25" fmla="*/ 0 h 211205"/>
                  <a:gd name="connsiteX26" fmla="*/ 7622980 w 10006012"/>
                  <a:gd name="connsiteY26" fmla="*/ 211205 h 211205"/>
                  <a:gd name="connsiteX27" fmla="*/ 7284227 w 10006012"/>
                  <a:gd name="connsiteY27" fmla="*/ 211205 h 211205"/>
                  <a:gd name="connsiteX28" fmla="*/ 6890477 w 10006012"/>
                  <a:gd name="connsiteY28" fmla="*/ 0 h 211205"/>
                  <a:gd name="connsiteX29" fmla="*/ 7225572 w 10006012"/>
                  <a:gd name="connsiteY29" fmla="*/ 0 h 211205"/>
                  <a:gd name="connsiteX30" fmla="*/ 7247770 w 10006012"/>
                  <a:gd name="connsiteY30" fmla="*/ 211205 h 211205"/>
                  <a:gd name="connsiteX31" fmla="*/ 6908955 w 10006012"/>
                  <a:gd name="connsiteY31" fmla="*/ 211205 h 211205"/>
                  <a:gd name="connsiteX32" fmla="*/ 6518923 w 10006012"/>
                  <a:gd name="connsiteY32" fmla="*/ 0 h 211205"/>
                  <a:gd name="connsiteX33" fmla="*/ 6854082 w 10006012"/>
                  <a:gd name="connsiteY33" fmla="*/ 0 h 211205"/>
                  <a:gd name="connsiteX34" fmla="*/ 6872560 w 10006012"/>
                  <a:gd name="connsiteY34" fmla="*/ 211205 h 211205"/>
                  <a:gd name="connsiteX35" fmla="*/ 6533692 w 10006012"/>
                  <a:gd name="connsiteY35" fmla="*/ 211205 h 211205"/>
                  <a:gd name="connsiteX36" fmla="*/ 6147369 w 10006012"/>
                  <a:gd name="connsiteY36" fmla="*/ 0 h 211205"/>
                  <a:gd name="connsiteX37" fmla="*/ 6482578 w 10006012"/>
                  <a:gd name="connsiteY37" fmla="*/ 0 h 211205"/>
                  <a:gd name="connsiteX38" fmla="*/ 6497347 w 10006012"/>
                  <a:gd name="connsiteY38" fmla="*/ 211205 h 211205"/>
                  <a:gd name="connsiteX39" fmla="*/ 6158438 w 10006012"/>
                  <a:gd name="connsiteY39" fmla="*/ 211205 h 211205"/>
                  <a:gd name="connsiteX40" fmla="*/ 5775815 w 10006012"/>
                  <a:gd name="connsiteY40" fmla="*/ 0 h 211205"/>
                  <a:gd name="connsiteX41" fmla="*/ 6111063 w 10006012"/>
                  <a:gd name="connsiteY41" fmla="*/ 0 h 211205"/>
                  <a:gd name="connsiteX42" fmla="*/ 6122132 w 10006012"/>
                  <a:gd name="connsiteY42" fmla="*/ 211205 h 211205"/>
                  <a:gd name="connsiteX43" fmla="*/ 5783191 w 10006012"/>
                  <a:gd name="connsiteY43" fmla="*/ 211205 h 211205"/>
                  <a:gd name="connsiteX44" fmla="*/ 5404264 w 10006012"/>
                  <a:gd name="connsiteY44" fmla="*/ 0 h 211205"/>
                  <a:gd name="connsiteX45" fmla="*/ 5739537 w 10006012"/>
                  <a:gd name="connsiteY45" fmla="*/ 0 h 211205"/>
                  <a:gd name="connsiteX46" fmla="*/ 5746913 w 10006012"/>
                  <a:gd name="connsiteY46" fmla="*/ 211205 h 211205"/>
                  <a:gd name="connsiteX47" fmla="*/ 5407951 w 10006012"/>
                  <a:gd name="connsiteY47" fmla="*/ 211205 h 211205"/>
                  <a:gd name="connsiteX48" fmla="*/ 5036401 w 10006012"/>
                  <a:gd name="connsiteY48" fmla="*/ 0 h 211205"/>
                  <a:gd name="connsiteX49" fmla="*/ 5368002 w 10006012"/>
                  <a:gd name="connsiteY49" fmla="*/ 0 h 211205"/>
                  <a:gd name="connsiteX50" fmla="*/ 5371689 w 10006012"/>
                  <a:gd name="connsiteY50" fmla="*/ 211205 h 211205"/>
                  <a:gd name="connsiteX51" fmla="*/ 5036401 w 10006012"/>
                  <a:gd name="connsiteY51" fmla="*/ 211205 h 211205"/>
                  <a:gd name="connsiteX52" fmla="*/ 4664936 w 10006012"/>
                  <a:gd name="connsiteY52" fmla="*/ 0 h 211205"/>
                  <a:gd name="connsiteX53" fmla="*/ 5000145 w 10006012"/>
                  <a:gd name="connsiteY53" fmla="*/ 0 h 211205"/>
                  <a:gd name="connsiteX54" fmla="*/ 5000145 w 10006012"/>
                  <a:gd name="connsiteY54" fmla="*/ 211205 h 211205"/>
                  <a:gd name="connsiteX55" fmla="*/ 4661249 w 10006012"/>
                  <a:gd name="connsiteY55" fmla="*/ 211205 h 211205"/>
                  <a:gd name="connsiteX56" fmla="*/ 4293482 w 10006012"/>
                  <a:gd name="connsiteY56" fmla="*/ 0 h 211205"/>
                  <a:gd name="connsiteX57" fmla="*/ 4628674 w 10006012"/>
                  <a:gd name="connsiteY57" fmla="*/ 0 h 211205"/>
                  <a:gd name="connsiteX58" fmla="*/ 4624987 w 10006012"/>
                  <a:gd name="connsiteY58" fmla="*/ 211205 h 211205"/>
                  <a:gd name="connsiteX59" fmla="*/ 4286106 w 10006012"/>
                  <a:gd name="connsiteY59" fmla="*/ 211205 h 211205"/>
                  <a:gd name="connsiteX60" fmla="*/ 3922036 w 10006012"/>
                  <a:gd name="connsiteY60" fmla="*/ 0 h 211205"/>
                  <a:gd name="connsiteX61" fmla="*/ 4257203 w 10006012"/>
                  <a:gd name="connsiteY61" fmla="*/ 0 h 211205"/>
                  <a:gd name="connsiteX62" fmla="*/ 4249827 w 10006012"/>
                  <a:gd name="connsiteY62" fmla="*/ 211205 h 211205"/>
                  <a:gd name="connsiteX63" fmla="*/ 3910968 w 10006012"/>
                  <a:gd name="connsiteY63" fmla="*/ 211205 h 211205"/>
                  <a:gd name="connsiteX64" fmla="*/ 3550602 w 10006012"/>
                  <a:gd name="connsiteY64" fmla="*/ 0 h 211205"/>
                  <a:gd name="connsiteX65" fmla="*/ 3885731 w 10006012"/>
                  <a:gd name="connsiteY65" fmla="*/ 0 h 211205"/>
                  <a:gd name="connsiteX66" fmla="*/ 3874662 w 10006012"/>
                  <a:gd name="connsiteY66" fmla="*/ 211205 h 211205"/>
                  <a:gd name="connsiteX67" fmla="*/ 3535833 w 10006012"/>
                  <a:gd name="connsiteY67" fmla="*/ 211205 h 211205"/>
                  <a:gd name="connsiteX68" fmla="*/ 3179179 w 10006012"/>
                  <a:gd name="connsiteY68" fmla="*/ 0 h 211205"/>
                  <a:gd name="connsiteX69" fmla="*/ 3514257 w 10006012"/>
                  <a:gd name="connsiteY69" fmla="*/ 0 h 211205"/>
                  <a:gd name="connsiteX70" fmla="*/ 3499488 w 10006012"/>
                  <a:gd name="connsiteY70" fmla="*/ 211205 h 211205"/>
                  <a:gd name="connsiteX71" fmla="*/ 3160701 w 10006012"/>
                  <a:gd name="connsiteY71" fmla="*/ 211205 h 211205"/>
                  <a:gd name="connsiteX72" fmla="*/ 2807774 w 10006012"/>
                  <a:gd name="connsiteY72" fmla="*/ 0 h 211205"/>
                  <a:gd name="connsiteX73" fmla="*/ 3142786 w 10006012"/>
                  <a:gd name="connsiteY73" fmla="*/ 0 h 211205"/>
                  <a:gd name="connsiteX74" fmla="*/ 3124308 w 10006012"/>
                  <a:gd name="connsiteY74" fmla="*/ 211205 h 211205"/>
                  <a:gd name="connsiteX75" fmla="*/ 2785575 w 10006012"/>
                  <a:gd name="connsiteY75" fmla="*/ 211205 h 211205"/>
                  <a:gd name="connsiteX76" fmla="*/ 2436381 w 10006012"/>
                  <a:gd name="connsiteY76" fmla="*/ 0 h 211205"/>
                  <a:gd name="connsiteX77" fmla="*/ 2771317 w 10006012"/>
                  <a:gd name="connsiteY77" fmla="*/ 0 h 211205"/>
                  <a:gd name="connsiteX78" fmla="*/ 2749118 w 10006012"/>
                  <a:gd name="connsiteY78" fmla="*/ 211205 h 211205"/>
                  <a:gd name="connsiteX79" fmla="*/ 2410448 w 10006012"/>
                  <a:gd name="connsiteY79" fmla="*/ 211205 h 211205"/>
                  <a:gd name="connsiteX80" fmla="*/ 2065004 w 10006012"/>
                  <a:gd name="connsiteY80" fmla="*/ 0 h 211205"/>
                  <a:gd name="connsiteX81" fmla="*/ 2399852 w 10006012"/>
                  <a:gd name="connsiteY81" fmla="*/ 0 h 211205"/>
                  <a:gd name="connsiteX82" fmla="*/ 2373919 w 10006012"/>
                  <a:gd name="connsiteY82" fmla="*/ 211205 h 211205"/>
                  <a:gd name="connsiteX83" fmla="*/ 2035321 w 10006012"/>
                  <a:gd name="connsiteY83" fmla="*/ 211205 h 211205"/>
                  <a:gd name="connsiteX84" fmla="*/ 1693648 w 10006012"/>
                  <a:gd name="connsiteY84" fmla="*/ 0 h 211205"/>
                  <a:gd name="connsiteX85" fmla="*/ 2028391 w 10006012"/>
                  <a:gd name="connsiteY85" fmla="*/ 0 h 211205"/>
                  <a:gd name="connsiteX86" fmla="*/ 1998708 w 10006012"/>
                  <a:gd name="connsiteY86" fmla="*/ 211205 h 211205"/>
                  <a:gd name="connsiteX87" fmla="*/ 1660196 w 10006012"/>
                  <a:gd name="connsiteY87" fmla="*/ 211205 h 211205"/>
                  <a:gd name="connsiteX88" fmla="*/ 1322311 w 10006012"/>
                  <a:gd name="connsiteY88" fmla="*/ 0 h 211205"/>
                  <a:gd name="connsiteX89" fmla="*/ 1656939 w 10006012"/>
                  <a:gd name="connsiteY89" fmla="*/ 0 h 211205"/>
                  <a:gd name="connsiteX90" fmla="*/ 1623487 w 10006012"/>
                  <a:gd name="connsiteY90" fmla="*/ 211205 h 211205"/>
                  <a:gd name="connsiteX91" fmla="*/ 1285070 w 10006012"/>
                  <a:gd name="connsiteY91" fmla="*/ 211205 h 211205"/>
                  <a:gd name="connsiteX92" fmla="*/ 950999 w 10006012"/>
                  <a:gd name="connsiteY92" fmla="*/ 0 h 211205"/>
                  <a:gd name="connsiteX93" fmla="*/ 1285496 w 10006012"/>
                  <a:gd name="connsiteY93" fmla="*/ 0 h 211205"/>
                  <a:gd name="connsiteX94" fmla="*/ 1248255 w 10006012"/>
                  <a:gd name="connsiteY94" fmla="*/ 211205 h 211205"/>
                  <a:gd name="connsiteX95" fmla="*/ 909944 w 10006012"/>
                  <a:gd name="connsiteY95" fmla="*/ 211205 h 211205"/>
                  <a:gd name="connsiteX96" fmla="*/ 579710 w 10006012"/>
                  <a:gd name="connsiteY96" fmla="*/ 0 h 211205"/>
                  <a:gd name="connsiteX97" fmla="*/ 914063 w 10006012"/>
                  <a:gd name="connsiteY97" fmla="*/ 0 h 211205"/>
                  <a:gd name="connsiteX98" fmla="*/ 873009 w 10006012"/>
                  <a:gd name="connsiteY98" fmla="*/ 211205 h 211205"/>
                  <a:gd name="connsiteX99" fmla="*/ 534817 w 10006012"/>
                  <a:gd name="connsiteY99" fmla="*/ 211205 h 211205"/>
                  <a:gd name="connsiteX100" fmla="*/ 124237 w 10006012"/>
                  <a:gd name="connsiteY100" fmla="*/ 0 h 211205"/>
                  <a:gd name="connsiteX101" fmla="*/ 542643 w 10006012"/>
                  <a:gd name="connsiteY101" fmla="*/ 0 h 211205"/>
                  <a:gd name="connsiteX102" fmla="*/ 497750 w 10006012"/>
                  <a:gd name="connsiteY102" fmla="*/ 211205 h 211205"/>
                  <a:gd name="connsiteX103" fmla="*/ 0 w 10006012"/>
                  <a:gd name="connsiteY103" fmla="*/ 211205 h 211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10006012" h="211205">
                    <a:moveTo>
                      <a:pt x="9491199" y="0"/>
                    </a:moveTo>
                    <a:lnTo>
                      <a:pt x="9881775" y="0"/>
                    </a:lnTo>
                    <a:lnTo>
                      <a:pt x="10006012" y="211205"/>
                    </a:lnTo>
                    <a:lnTo>
                      <a:pt x="9536092" y="211205"/>
                    </a:lnTo>
                    <a:close/>
                    <a:moveTo>
                      <a:pt x="9119695" y="0"/>
                    </a:moveTo>
                    <a:lnTo>
                      <a:pt x="9454132" y="0"/>
                    </a:lnTo>
                    <a:lnTo>
                      <a:pt x="9499025" y="211205"/>
                    </a:lnTo>
                    <a:lnTo>
                      <a:pt x="9160749" y="211205"/>
                    </a:lnTo>
                    <a:close/>
                    <a:moveTo>
                      <a:pt x="8748179" y="0"/>
                    </a:moveTo>
                    <a:lnTo>
                      <a:pt x="9082759" y="0"/>
                    </a:lnTo>
                    <a:lnTo>
                      <a:pt x="9123813" y="211205"/>
                    </a:lnTo>
                    <a:lnTo>
                      <a:pt x="8785420" y="211205"/>
                    </a:lnTo>
                    <a:close/>
                    <a:moveTo>
                      <a:pt x="8376652" y="0"/>
                    </a:moveTo>
                    <a:lnTo>
                      <a:pt x="8711363" y="0"/>
                    </a:lnTo>
                    <a:lnTo>
                      <a:pt x="8748604" y="211205"/>
                    </a:lnTo>
                    <a:lnTo>
                      <a:pt x="8410104" y="211205"/>
                    </a:lnTo>
                    <a:close/>
                    <a:moveTo>
                      <a:pt x="8005118" y="0"/>
                    </a:moveTo>
                    <a:lnTo>
                      <a:pt x="8339945" y="0"/>
                    </a:lnTo>
                    <a:lnTo>
                      <a:pt x="8373397" y="211205"/>
                    </a:lnTo>
                    <a:lnTo>
                      <a:pt x="8034801" y="211205"/>
                    </a:lnTo>
                    <a:close/>
                    <a:moveTo>
                      <a:pt x="7633576" y="0"/>
                    </a:moveTo>
                    <a:lnTo>
                      <a:pt x="7968505" y="0"/>
                    </a:lnTo>
                    <a:lnTo>
                      <a:pt x="7998188" y="211205"/>
                    </a:lnTo>
                    <a:lnTo>
                      <a:pt x="7659508" y="211205"/>
                    </a:lnTo>
                    <a:close/>
                    <a:moveTo>
                      <a:pt x="7262028" y="0"/>
                    </a:moveTo>
                    <a:lnTo>
                      <a:pt x="7597047" y="0"/>
                    </a:lnTo>
                    <a:lnTo>
                      <a:pt x="7622980" y="211205"/>
                    </a:lnTo>
                    <a:lnTo>
                      <a:pt x="7284227" y="211205"/>
                    </a:lnTo>
                    <a:close/>
                    <a:moveTo>
                      <a:pt x="6890477" y="0"/>
                    </a:moveTo>
                    <a:lnTo>
                      <a:pt x="7225572" y="0"/>
                    </a:lnTo>
                    <a:lnTo>
                      <a:pt x="7247770" y="211205"/>
                    </a:lnTo>
                    <a:lnTo>
                      <a:pt x="6908955" y="211205"/>
                    </a:lnTo>
                    <a:close/>
                    <a:moveTo>
                      <a:pt x="6518923" y="0"/>
                    </a:moveTo>
                    <a:lnTo>
                      <a:pt x="6854082" y="0"/>
                    </a:lnTo>
                    <a:lnTo>
                      <a:pt x="6872560" y="211205"/>
                    </a:lnTo>
                    <a:lnTo>
                      <a:pt x="6533692" y="211205"/>
                    </a:lnTo>
                    <a:close/>
                    <a:moveTo>
                      <a:pt x="6147369" y="0"/>
                    </a:moveTo>
                    <a:lnTo>
                      <a:pt x="6482578" y="0"/>
                    </a:lnTo>
                    <a:lnTo>
                      <a:pt x="6497347" y="211205"/>
                    </a:lnTo>
                    <a:lnTo>
                      <a:pt x="6158438" y="211205"/>
                    </a:lnTo>
                    <a:close/>
                    <a:moveTo>
                      <a:pt x="5775815" y="0"/>
                    </a:moveTo>
                    <a:lnTo>
                      <a:pt x="6111063" y="0"/>
                    </a:lnTo>
                    <a:lnTo>
                      <a:pt x="6122132" y="211205"/>
                    </a:lnTo>
                    <a:lnTo>
                      <a:pt x="5783191" y="211205"/>
                    </a:lnTo>
                    <a:close/>
                    <a:moveTo>
                      <a:pt x="5404264" y="0"/>
                    </a:moveTo>
                    <a:lnTo>
                      <a:pt x="5739537" y="0"/>
                    </a:lnTo>
                    <a:lnTo>
                      <a:pt x="5746913" y="211205"/>
                    </a:lnTo>
                    <a:lnTo>
                      <a:pt x="5407951" y="211205"/>
                    </a:lnTo>
                    <a:close/>
                    <a:moveTo>
                      <a:pt x="5036401" y="0"/>
                    </a:moveTo>
                    <a:lnTo>
                      <a:pt x="5368002" y="0"/>
                    </a:lnTo>
                    <a:lnTo>
                      <a:pt x="5371689" y="211205"/>
                    </a:lnTo>
                    <a:lnTo>
                      <a:pt x="5036401" y="211205"/>
                    </a:lnTo>
                    <a:close/>
                    <a:moveTo>
                      <a:pt x="4664936" y="0"/>
                    </a:moveTo>
                    <a:lnTo>
                      <a:pt x="5000145" y="0"/>
                    </a:lnTo>
                    <a:lnTo>
                      <a:pt x="5000145" y="211205"/>
                    </a:lnTo>
                    <a:lnTo>
                      <a:pt x="4661249" y="211205"/>
                    </a:lnTo>
                    <a:close/>
                    <a:moveTo>
                      <a:pt x="4293482" y="0"/>
                    </a:moveTo>
                    <a:lnTo>
                      <a:pt x="4628674" y="0"/>
                    </a:lnTo>
                    <a:lnTo>
                      <a:pt x="4624987" y="211205"/>
                    </a:lnTo>
                    <a:lnTo>
                      <a:pt x="4286106" y="211205"/>
                    </a:lnTo>
                    <a:close/>
                    <a:moveTo>
                      <a:pt x="3922036" y="0"/>
                    </a:moveTo>
                    <a:lnTo>
                      <a:pt x="4257203" y="0"/>
                    </a:lnTo>
                    <a:lnTo>
                      <a:pt x="4249827" y="211205"/>
                    </a:lnTo>
                    <a:lnTo>
                      <a:pt x="3910968" y="211205"/>
                    </a:lnTo>
                    <a:close/>
                    <a:moveTo>
                      <a:pt x="3550602" y="0"/>
                    </a:moveTo>
                    <a:lnTo>
                      <a:pt x="3885731" y="0"/>
                    </a:lnTo>
                    <a:lnTo>
                      <a:pt x="3874662" y="211205"/>
                    </a:lnTo>
                    <a:lnTo>
                      <a:pt x="3535833" y="211205"/>
                    </a:lnTo>
                    <a:close/>
                    <a:moveTo>
                      <a:pt x="3179179" y="0"/>
                    </a:moveTo>
                    <a:lnTo>
                      <a:pt x="3514257" y="0"/>
                    </a:lnTo>
                    <a:lnTo>
                      <a:pt x="3499488" y="211205"/>
                    </a:lnTo>
                    <a:lnTo>
                      <a:pt x="3160701" y="211205"/>
                    </a:lnTo>
                    <a:close/>
                    <a:moveTo>
                      <a:pt x="2807774" y="0"/>
                    </a:moveTo>
                    <a:lnTo>
                      <a:pt x="3142786" y="0"/>
                    </a:lnTo>
                    <a:lnTo>
                      <a:pt x="3124308" y="211205"/>
                    </a:lnTo>
                    <a:lnTo>
                      <a:pt x="2785575" y="211205"/>
                    </a:lnTo>
                    <a:close/>
                    <a:moveTo>
                      <a:pt x="2436381" y="0"/>
                    </a:moveTo>
                    <a:lnTo>
                      <a:pt x="2771317" y="0"/>
                    </a:lnTo>
                    <a:lnTo>
                      <a:pt x="2749118" y="211205"/>
                    </a:lnTo>
                    <a:lnTo>
                      <a:pt x="2410448" y="211205"/>
                    </a:lnTo>
                    <a:close/>
                    <a:moveTo>
                      <a:pt x="2065004" y="0"/>
                    </a:moveTo>
                    <a:lnTo>
                      <a:pt x="2399852" y="0"/>
                    </a:lnTo>
                    <a:lnTo>
                      <a:pt x="2373919" y="211205"/>
                    </a:lnTo>
                    <a:lnTo>
                      <a:pt x="2035321" y="211205"/>
                    </a:lnTo>
                    <a:close/>
                    <a:moveTo>
                      <a:pt x="1693648" y="0"/>
                    </a:moveTo>
                    <a:lnTo>
                      <a:pt x="2028391" y="0"/>
                    </a:lnTo>
                    <a:lnTo>
                      <a:pt x="1998708" y="211205"/>
                    </a:lnTo>
                    <a:lnTo>
                      <a:pt x="1660196" y="211205"/>
                    </a:lnTo>
                    <a:close/>
                    <a:moveTo>
                      <a:pt x="1322311" y="0"/>
                    </a:moveTo>
                    <a:lnTo>
                      <a:pt x="1656939" y="0"/>
                    </a:lnTo>
                    <a:lnTo>
                      <a:pt x="1623487" y="211205"/>
                    </a:lnTo>
                    <a:lnTo>
                      <a:pt x="1285070" y="211205"/>
                    </a:lnTo>
                    <a:close/>
                    <a:moveTo>
                      <a:pt x="950999" y="0"/>
                    </a:moveTo>
                    <a:lnTo>
                      <a:pt x="1285496" y="0"/>
                    </a:lnTo>
                    <a:lnTo>
                      <a:pt x="1248255" y="211205"/>
                    </a:lnTo>
                    <a:lnTo>
                      <a:pt x="909944" y="211205"/>
                    </a:lnTo>
                    <a:close/>
                    <a:moveTo>
                      <a:pt x="579710" y="0"/>
                    </a:moveTo>
                    <a:lnTo>
                      <a:pt x="914063" y="0"/>
                    </a:lnTo>
                    <a:lnTo>
                      <a:pt x="873009" y="211205"/>
                    </a:lnTo>
                    <a:lnTo>
                      <a:pt x="534817" y="211205"/>
                    </a:lnTo>
                    <a:close/>
                    <a:moveTo>
                      <a:pt x="124237" y="0"/>
                    </a:moveTo>
                    <a:lnTo>
                      <a:pt x="542643" y="0"/>
                    </a:lnTo>
                    <a:lnTo>
                      <a:pt x="497750" y="211205"/>
                    </a:lnTo>
                    <a:lnTo>
                      <a:pt x="0" y="211205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자유형: 도형 80">
                <a:extLst>
                  <a:ext uri="{FF2B5EF4-FFF2-40B4-BE49-F238E27FC236}">
                    <a16:creationId xmlns:a16="http://schemas.microsoft.com/office/drawing/2014/main" id="{E9B60895-04B4-443F-B9F2-96D564967FAF}"/>
                  </a:ext>
                </a:extLst>
              </p:cNvPr>
              <p:cNvSpPr/>
              <p:nvPr/>
            </p:nvSpPr>
            <p:spPr>
              <a:xfrm rot="10800000" flipH="1" flipV="1">
                <a:off x="1362075" y="6146895"/>
                <a:ext cx="9744075" cy="154678"/>
              </a:xfrm>
              <a:custGeom>
                <a:avLst/>
                <a:gdLst>
                  <a:gd name="connsiteX0" fmla="*/ 9319504 w 9744075"/>
                  <a:gd name="connsiteY0" fmla="*/ 0 h 154678"/>
                  <a:gd name="connsiteX1" fmla="*/ 9664922 w 9744075"/>
                  <a:gd name="connsiteY1" fmla="*/ 0 h 154678"/>
                  <a:gd name="connsiteX2" fmla="*/ 9744075 w 9744075"/>
                  <a:gd name="connsiteY2" fmla="*/ 154678 h 154678"/>
                  <a:gd name="connsiteX3" fmla="*/ 9352382 w 9744075"/>
                  <a:gd name="connsiteY3" fmla="*/ 154678 h 154678"/>
                  <a:gd name="connsiteX4" fmla="*/ 8951639 w 9744075"/>
                  <a:gd name="connsiteY4" fmla="*/ 0 h 154678"/>
                  <a:gd name="connsiteX5" fmla="*/ 9282700 w 9744075"/>
                  <a:gd name="connsiteY5" fmla="*/ 0 h 154678"/>
                  <a:gd name="connsiteX6" fmla="*/ 9315578 w 9744075"/>
                  <a:gd name="connsiteY6" fmla="*/ 154678 h 154678"/>
                  <a:gd name="connsiteX7" fmla="*/ 8981706 w 9744075"/>
                  <a:gd name="connsiteY7" fmla="*/ 154678 h 154678"/>
                  <a:gd name="connsiteX8" fmla="*/ 8583755 w 9744075"/>
                  <a:gd name="connsiteY8" fmla="*/ 0 h 154678"/>
                  <a:gd name="connsiteX9" fmla="*/ 8914964 w 9744075"/>
                  <a:gd name="connsiteY9" fmla="*/ 0 h 154678"/>
                  <a:gd name="connsiteX10" fmla="*/ 8945031 w 9744075"/>
                  <a:gd name="connsiteY10" fmla="*/ 154678 h 154678"/>
                  <a:gd name="connsiteX11" fmla="*/ 8611029 w 9744075"/>
                  <a:gd name="connsiteY11" fmla="*/ 154678 h 154678"/>
                  <a:gd name="connsiteX12" fmla="*/ 8215854 w 9744075"/>
                  <a:gd name="connsiteY12" fmla="*/ 0 h 154678"/>
                  <a:gd name="connsiteX13" fmla="*/ 8547199 w 9744075"/>
                  <a:gd name="connsiteY13" fmla="*/ 0 h 154678"/>
                  <a:gd name="connsiteX14" fmla="*/ 8574473 w 9744075"/>
                  <a:gd name="connsiteY14" fmla="*/ 154678 h 154678"/>
                  <a:gd name="connsiteX15" fmla="*/ 8240352 w 9744075"/>
                  <a:gd name="connsiteY15" fmla="*/ 154678 h 154678"/>
                  <a:gd name="connsiteX16" fmla="*/ 7847940 w 9744075"/>
                  <a:gd name="connsiteY16" fmla="*/ 0 h 154678"/>
                  <a:gd name="connsiteX17" fmla="*/ 8179406 w 9744075"/>
                  <a:gd name="connsiteY17" fmla="*/ 0 h 154678"/>
                  <a:gd name="connsiteX18" fmla="*/ 8203905 w 9744075"/>
                  <a:gd name="connsiteY18" fmla="*/ 154678 h 154678"/>
                  <a:gd name="connsiteX19" fmla="*/ 7869678 w 9744075"/>
                  <a:gd name="connsiteY19" fmla="*/ 154678 h 154678"/>
                  <a:gd name="connsiteX20" fmla="*/ 7480013 w 9744075"/>
                  <a:gd name="connsiteY20" fmla="*/ 0 h 154678"/>
                  <a:gd name="connsiteX21" fmla="*/ 7811586 w 9744075"/>
                  <a:gd name="connsiteY21" fmla="*/ 0 h 154678"/>
                  <a:gd name="connsiteX22" fmla="*/ 7833324 w 9744075"/>
                  <a:gd name="connsiteY22" fmla="*/ 154678 h 154678"/>
                  <a:gd name="connsiteX23" fmla="*/ 7499005 w 9744075"/>
                  <a:gd name="connsiteY23" fmla="*/ 154678 h 154678"/>
                  <a:gd name="connsiteX24" fmla="*/ 7112077 w 9744075"/>
                  <a:gd name="connsiteY24" fmla="*/ 0 h 154678"/>
                  <a:gd name="connsiteX25" fmla="*/ 7443743 w 9744075"/>
                  <a:gd name="connsiteY25" fmla="*/ 0 h 154678"/>
                  <a:gd name="connsiteX26" fmla="*/ 7462735 w 9744075"/>
                  <a:gd name="connsiteY26" fmla="*/ 154678 h 154678"/>
                  <a:gd name="connsiteX27" fmla="*/ 7128334 w 9744075"/>
                  <a:gd name="connsiteY27" fmla="*/ 154678 h 154678"/>
                  <a:gd name="connsiteX28" fmla="*/ 6744133 w 9744075"/>
                  <a:gd name="connsiteY28" fmla="*/ 0 h 154678"/>
                  <a:gd name="connsiteX29" fmla="*/ 7075878 w 9744075"/>
                  <a:gd name="connsiteY29" fmla="*/ 0 h 154678"/>
                  <a:gd name="connsiteX30" fmla="*/ 7092136 w 9744075"/>
                  <a:gd name="connsiteY30" fmla="*/ 154678 h 154678"/>
                  <a:gd name="connsiteX31" fmla="*/ 6757666 w 9744075"/>
                  <a:gd name="connsiteY31" fmla="*/ 154678 h 154678"/>
                  <a:gd name="connsiteX32" fmla="*/ 6376184 w 9744075"/>
                  <a:gd name="connsiteY32" fmla="*/ 0 h 154678"/>
                  <a:gd name="connsiteX33" fmla="*/ 6707996 w 9744075"/>
                  <a:gd name="connsiteY33" fmla="*/ 0 h 154678"/>
                  <a:gd name="connsiteX34" fmla="*/ 6721528 w 9744075"/>
                  <a:gd name="connsiteY34" fmla="*/ 154678 h 154678"/>
                  <a:gd name="connsiteX35" fmla="*/ 6387000 w 9744075"/>
                  <a:gd name="connsiteY35" fmla="*/ 154678 h 154678"/>
                  <a:gd name="connsiteX36" fmla="*/ 6008232 w 9744075"/>
                  <a:gd name="connsiteY36" fmla="*/ 0 h 154678"/>
                  <a:gd name="connsiteX37" fmla="*/ 6340097 w 9744075"/>
                  <a:gd name="connsiteY37" fmla="*/ 0 h 154678"/>
                  <a:gd name="connsiteX38" fmla="*/ 6350913 w 9744075"/>
                  <a:gd name="connsiteY38" fmla="*/ 154678 h 154678"/>
                  <a:gd name="connsiteX39" fmla="*/ 6016339 w 9744075"/>
                  <a:gd name="connsiteY39" fmla="*/ 154678 h 154678"/>
                  <a:gd name="connsiteX40" fmla="*/ 5640279 w 9744075"/>
                  <a:gd name="connsiteY40" fmla="*/ 0 h 154678"/>
                  <a:gd name="connsiteX41" fmla="*/ 5972184 w 9744075"/>
                  <a:gd name="connsiteY41" fmla="*/ 0 h 154678"/>
                  <a:gd name="connsiteX42" fmla="*/ 5980290 w 9744075"/>
                  <a:gd name="connsiteY42" fmla="*/ 154678 h 154678"/>
                  <a:gd name="connsiteX43" fmla="*/ 5645681 w 9744075"/>
                  <a:gd name="connsiteY43" fmla="*/ 154678 h 154678"/>
                  <a:gd name="connsiteX44" fmla="*/ 5272328 w 9744075"/>
                  <a:gd name="connsiteY44" fmla="*/ 0 h 154678"/>
                  <a:gd name="connsiteX45" fmla="*/ 5604257 w 9744075"/>
                  <a:gd name="connsiteY45" fmla="*/ 0 h 154678"/>
                  <a:gd name="connsiteX46" fmla="*/ 5609659 w 9744075"/>
                  <a:gd name="connsiteY46" fmla="*/ 154678 h 154678"/>
                  <a:gd name="connsiteX47" fmla="*/ 5275028 w 9744075"/>
                  <a:gd name="connsiteY47" fmla="*/ 154678 h 154678"/>
                  <a:gd name="connsiteX48" fmla="*/ 4908037 w 9744075"/>
                  <a:gd name="connsiteY48" fmla="*/ 0 h 154678"/>
                  <a:gd name="connsiteX49" fmla="*/ 5236322 w 9744075"/>
                  <a:gd name="connsiteY49" fmla="*/ 0 h 154678"/>
                  <a:gd name="connsiteX50" fmla="*/ 5239022 w 9744075"/>
                  <a:gd name="connsiteY50" fmla="*/ 154678 h 154678"/>
                  <a:gd name="connsiteX51" fmla="*/ 4908037 w 9744075"/>
                  <a:gd name="connsiteY51" fmla="*/ 154678 h 154678"/>
                  <a:gd name="connsiteX52" fmla="*/ 4540169 w 9744075"/>
                  <a:gd name="connsiteY52" fmla="*/ 0 h 154678"/>
                  <a:gd name="connsiteX53" fmla="*/ 4872037 w 9744075"/>
                  <a:gd name="connsiteY53" fmla="*/ 0 h 154678"/>
                  <a:gd name="connsiteX54" fmla="*/ 4872037 w 9744075"/>
                  <a:gd name="connsiteY54" fmla="*/ 154678 h 154678"/>
                  <a:gd name="connsiteX55" fmla="*/ 4537469 w 9744075"/>
                  <a:gd name="connsiteY55" fmla="*/ 154678 h 154678"/>
                  <a:gd name="connsiteX56" fmla="*/ 4172315 w 9744075"/>
                  <a:gd name="connsiteY56" fmla="*/ 0 h 154678"/>
                  <a:gd name="connsiteX57" fmla="*/ 4504164 w 9744075"/>
                  <a:gd name="connsiteY57" fmla="*/ 0 h 154678"/>
                  <a:gd name="connsiteX58" fmla="*/ 4501464 w 9744075"/>
                  <a:gd name="connsiteY58" fmla="*/ 154678 h 154678"/>
                  <a:gd name="connsiteX59" fmla="*/ 4166913 w 9744075"/>
                  <a:gd name="connsiteY59" fmla="*/ 154678 h 154678"/>
                  <a:gd name="connsiteX60" fmla="*/ 3804469 w 9744075"/>
                  <a:gd name="connsiteY60" fmla="*/ 0 h 154678"/>
                  <a:gd name="connsiteX61" fmla="*/ 4136292 w 9744075"/>
                  <a:gd name="connsiteY61" fmla="*/ 0 h 154678"/>
                  <a:gd name="connsiteX62" fmla="*/ 4130891 w 9744075"/>
                  <a:gd name="connsiteY62" fmla="*/ 154678 h 154678"/>
                  <a:gd name="connsiteX63" fmla="*/ 3796363 w 9744075"/>
                  <a:gd name="connsiteY63" fmla="*/ 154678 h 154678"/>
                  <a:gd name="connsiteX64" fmla="*/ 3436636 w 9744075"/>
                  <a:gd name="connsiteY64" fmla="*/ 0 h 154678"/>
                  <a:gd name="connsiteX65" fmla="*/ 3768420 w 9744075"/>
                  <a:gd name="connsiteY65" fmla="*/ 0 h 154678"/>
                  <a:gd name="connsiteX66" fmla="*/ 3760314 w 9744075"/>
                  <a:gd name="connsiteY66" fmla="*/ 154678 h 154678"/>
                  <a:gd name="connsiteX67" fmla="*/ 3425820 w 9744075"/>
                  <a:gd name="connsiteY67" fmla="*/ 154678 h 154678"/>
                  <a:gd name="connsiteX68" fmla="*/ 3068818 w 9744075"/>
                  <a:gd name="connsiteY68" fmla="*/ 0 h 154678"/>
                  <a:gd name="connsiteX69" fmla="*/ 3400548 w 9744075"/>
                  <a:gd name="connsiteY69" fmla="*/ 0 h 154678"/>
                  <a:gd name="connsiteX70" fmla="*/ 3389732 w 9744075"/>
                  <a:gd name="connsiteY70" fmla="*/ 154678 h 154678"/>
                  <a:gd name="connsiteX71" fmla="*/ 3055285 w 9744075"/>
                  <a:gd name="connsiteY71" fmla="*/ 154678 h 154678"/>
                  <a:gd name="connsiteX72" fmla="*/ 2701018 w 9744075"/>
                  <a:gd name="connsiteY72" fmla="*/ 0 h 154678"/>
                  <a:gd name="connsiteX73" fmla="*/ 3032681 w 9744075"/>
                  <a:gd name="connsiteY73" fmla="*/ 0 h 154678"/>
                  <a:gd name="connsiteX74" fmla="*/ 3019149 w 9744075"/>
                  <a:gd name="connsiteY74" fmla="*/ 154678 h 154678"/>
                  <a:gd name="connsiteX75" fmla="*/ 2684761 w 9744075"/>
                  <a:gd name="connsiteY75" fmla="*/ 154678 h 154678"/>
                  <a:gd name="connsiteX76" fmla="*/ 2333236 w 9744075"/>
                  <a:gd name="connsiteY76" fmla="*/ 0 h 154678"/>
                  <a:gd name="connsiteX77" fmla="*/ 2664819 w 9744075"/>
                  <a:gd name="connsiteY77" fmla="*/ 0 h 154678"/>
                  <a:gd name="connsiteX78" fmla="*/ 2648562 w 9744075"/>
                  <a:gd name="connsiteY78" fmla="*/ 154678 h 154678"/>
                  <a:gd name="connsiteX79" fmla="*/ 2314244 w 9744075"/>
                  <a:gd name="connsiteY79" fmla="*/ 154678 h 154678"/>
                  <a:gd name="connsiteX80" fmla="*/ 1965473 w 9744075"/>
                  <a:gd name="connsiteY80" fmla="*/ 0 h 154678"/>
                  <a:gd name="connsiteX81" fmla="*/ 2296965 w 9744075"/>
                  <a:gd name="connsiteY81" fmla="*/ 0 h 154678"/>
                  <a:gd name="connsiteX82" fmla="*/ 2277973 w 9744075"/>
                  <a:gd name="connsiteY82" fmla="*/ 154678 h 154678"/>
                  <a:gd name="connsiteX83" fmla="*/ 1943734 w 9744075"/>
                  <a:gd name="connsiteY83" fmla="*/ 154678 h 154678"/>
                  <a:gd name="connsiteX84" fmla="*/ 1597735 w 9744075"/>
                  <a:gd name="connsiteY84" fmla="*/ 0 h 154678"/>
                  <a:gd name="connsiteX85" fmla="*/ 1929119 w 9744075"/>
                  <a:gd name="connsiteY85" fmla="*/ 0 h 154678"/>
                  <a:gd name="connsiteX86" fmla="*/ 1907381 w 9744075"/>
                  <a:gd name="connsiteY86" fmla="*/ 154678 h 154678"/>
                  <a:gd name="connsiteX87" fmla="*/ 1573237 w 9744075"/>
                  <a:gd name="connsiteY87" fmla="*/ 154678 h 154678"/>
                  <a:gd name="connsiteX88" fmla="*/ 1230024 w 9744075"/>
                  <a:gd name="connsiteY88" fmla="*/ 0 h 154678"/>
                  <a:gd name="connsiteX89" fmla="*/ 1561287 w 9744075"/>
                  <a:gd name="connsiteY89" fmla="*/ 0 h 154678"/>
                  <a:gd name="connsiteX90" fmla="*/ 1536788 w 9744075"/>
                  <a:gd name="connsiteY90" fmla="*/ 154678 h 154678"/>
                  <a:gd name="connsiteX91" fmla="*/ 1202750 w 9744075"/>
                  <a:gd name="connsiteY91" fmla="*/ 154678 h 154678"/>
                  <a:gd name="connsiteX92" fmla="*/ 862341 w 9744075"/>
                  <a:gd name="connsiteY92" fmla="*/ 0 h 154678"/>
                  <a:gd name="connsiteX93" fmla="*/ 1193469 w 9744075"/>
                  <a:gd name="connsiteY93" fmla="*/ 0 h 154678"/>
                  <a:gd name="connsiteX94" fmla="*/ 1166195 w 9744075"/>
                  <a:gd name="connsiteY94" fmla="*/ 154678 h 154678"/>
                  <a:gd name="connsiteX95" fmla="*/ 832275 w 9744075"/>
                  <a:gd name="connsiteY95" fmla="*/ 154678 h 154678"/>
                  <a:gd name="connsiteX96" fmla="*/ 494690 w 9744075"/>
                  <a:gd name="connsiteY96" fmla="*/ 0 h 154678"/>
                  <a:gd name="connsiteX97" fmla="*/ 825667 w 9744075"/>
                  <a:gd name="connsiteY97" fmla="*/ 0 h 154678"/>
                  <a:gd name="connsiteX98" fmla="*/ 795601 w 9744075"/>
                  <a:gd name="connsiteY98" fmla="*/ 154678 h 154678"/>
                  <a:gd name="connsiteX99" fmla="*/ 461812 w 9744075"/>
                  <a:gd name="connsiteY99" fmla="*/ 154678 h 154678"/>
                  <a:gd name="connsiteX100" fmla="*/ 79153 w 9744075"/>
                  <a:gd name="connsiteY100" fmla="*/ 0 h 154678"/>
                  <a:gd name="connsiteX101" fmla="*/ 457885 w 9744075"/>
                  <a:gd name="connsiteY101" fmla="*/ 0 h 154678"/>
                  <a:gd name="connsiteX102" fmla="*/ 425007 w 9744075"/>
                  <a:gd name="connsiteY102" fmla="*/ 154678 h 154678"/>
                  <a:gd name="connsiteX103" fmla="*/ 0 w 9744075"/>
                  <a:gd name="connsiteY103" fmla="*/ 154678 h 154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9744075" h="154678">
                    <a:moveTo>
                      <a:pt x="9319504" y="0"/>
                    </a:moveTo>
                    <a:lnTo>
                      <a:pt x="9664922" y="0"/>
                    </a:lnTo>
                    <a:lnTo>
                      <a:pt x="9744075" y="154678"/>
                    </a:lnTo>
                    <a:lnTo>
                      <a:pt x="9352382" y="154678"/>
                    </a:lnTo>
                    <a:close/>
                    <a:moveTo>
                      <a:pt x="8951639" y="0"/>
                    </a:moveTo>
                    <a:lnTo>
                      <a:pt x="9282700" y="0"/>
                    </a:lnTo>
                    <a:lnTo>
                      <a:pt x="9315578" y="154678"/>
                    </a:lnTo>
                    <a:lnTo>
                      <a:pt x="8981706" y="154678"/>
                    </a:lnTo>
                    <a:close/>
                    <a:moveTo>
                      <a:pt x="8583755" y="0"/>
                    </a:moveTo>
                    <a:lnTo>
                      <a:pt x="8914964" y="0"/>
                    </a:lnTo>
                    <a:lnTo>
                      <a:pt x="8945031" y="154678"/>
                    </a:lnTo>
                    <a:lnTo>
                      <a:pt x="8611029" y="154678"/>
                    </a:lnTo>
                    <a:close/>
                    <a:moveTo>
                      <a:pt x="8215854" y="0"/>
                    </a:moveTo>
                    <a:lnTo>
                      <a:pt x="8547199" y="0"/>
                    </a:lnTo>
                    <a:lnTo>
                      <a:pt x="8574473" y="154678"/>
                    </a:lnTo>
                    <a:lnTo>
                      <a:pt x="8240352" y="154678"/>
                    </a:lnTo>
                    <a:close/>
                    <a:moveTo>
                      <a:pt x="7847940" y="0"/>
                    </a:moveTo>
                    <a:lnTo>
                      <a:pt x="8179406" y="0"/>
                    </a:lnTo>
                    <a:lnTo>
                      <a:pt x="8203905" y="154678"/>
                    </a:lnTo>
                    <a:lnTo>
                      <a:pt x="7869678" y="154678"/>
                    </a:lnTo>
                    <a:close/>
                    <a:moveTo>
                      <a:pt x="7480013" y="0"/>
                    </a:moveTo>
                    <a:lnTo>
                      <a:pt x="7811586" y="0"/>
                    </a:lnTo>
                    <a:lnTo>
                      <a:pt x="7833324" y="154678"/>
                    </a:lnTo>
                    <a:lnTo>
                      <a:pt x="7499005" y="154678"/>
                    </a:lnTo>
                    <a:close/>
                    <a:moveTo>
                      <a:pt x="7112077" y="0"/>
                    </a:moveTo>
                    <a:lnTo>
                      <a:pt x="7443743" y="0"/>
                    </a:lnTo>
                    <a:lnTo>
                      <a:pt x="7462735" y="154678"/>
                    </a:lnTo>
                    <a:lnTo>
                      <a:pt x="7128334" y="154678"/>
                    </a:lnTo>
                    <a:close/>
                    <a:moveTo>
                      <a:pt x="6744133" y="0"/>
                    </a:moveTo>
                    <a:lnTo>
                      <a:pt x="7075878" y="0"/>
                    </a:lnTo>
                    <a:lnTo>
                      <a:pt x="7092136" y="154678"/>
                    </a:lnTo>
                    <a:lnTo>
                      <a:pt x="6757666" y="154678"/>
                    </a:lnTo>
                    <a:close/>
                    <a:moveTo>
                      <a:pt x="6376184" y="0"/>
                    </a:moveTo>
                    <a:lnTo>
                      <a:pt x="6707996" y="0"/>
                    </a:lnTo>
                    <a:lnTo>
                      <a:pt x="6721528" y="154678"/>
                    </a:lnTo>
                    <a:lnTo>
                      <a:pt x="6387000" y="154678"/>
                    </a:lnTo>
                    <a:close/>
                    <a:moveTo>
                      <a:pt x="6008232" y="0"/>
                    </a:moveTo>
                    <a:lnTo>
                      <a:pt x="6340097" y="0"/>
                    </a:lnTo>
                    <a:lnTo>
                      <a:pt x="6350913" y="154678"/>
                    </a:lnTo>
                    <a:lnTo>
                      <a:pt x="6016339" y="154678"/>
                    </a:lnTo>
                    <a:close/>
                    <a:moveTo>
                      <a:pt x="5640279" y="0"/>
                    </a:moveTo>
                    <a:lnTo>
                      <a:pt x="5972184" y="0"/>
                    </a:lnTo>
                    <a:lnTo>
                      <a:pt x="5980290" y="154678"/>
                    </a:lnTo>
                    <a:lnTo>
                      <a:pt x="5645681" y="154678"/>
                    </a:lnTo>
                    <a:close/>
                    <a:moveTo>
                      <a:pt x="5272328" y="0"/>
                    </a:moveTo>
                    <a:lnTo>
                      <a:pt x="5604257" y="0"/>
                    </a:lnTo>
                    <a:lnTo>
                      <a:pt x="5609659" y="154678"/>
                    </a:lnTo>
                    <a:lnTo>
                      <a:pt x="5275028" y="154678"/>
                    </a:lnTo>
                    <a:close/>
                    <a:moveTo>
                      <a:pt x="4908037" y="0"/>
                    </a:moveTo>
                    <a:lnTo>
                      <a:pt x="5236322" y="0"/>
                    </a:lnTo>
                    <a:lnTo>
                      <a:pt x="5239022" y="154678"/>
                    </a:lnTo>
                    <a:lnTo>
                      <a:pt x="4908037" y="154678"/>
                    </a:lnTo>
                    <a:close/>
                    <a:moveTo>
                      <a:pt x="4540169" y="0"/>
                    </a:moveTo>
                    <a:lnTo>
                      <a:pt x="4872037" y="0"/>
                    </a:lnTo>
                    <a:lnTo>
                      <a:pt x="4872037" y="154678"/>
                    </a:lnTo>
                    <a:lnTo>
                      <a:pt x="4537469" y="154678"/>
                    </a:lnTo>
                    <a:close/>
                    <a:moveTo>
                      <a:pt x="4172315" y="0"/>
                    </a:moveTo>
                    <a:lnTo>
                      <a:pt x="4504164" y="0"/>
                    </a:lnTo>
                    <a:lnTo>
                      <a:pt x="4501464" y="154678"/>
                    </a:lnTo>
                    <a:lnTo>
                      <a:pt x="4166913" y="154678"/>
                    </a:lnTo>
                    <a:close/>
                    <a:moveTo>
                      <a:pt x="3804469" y="0"/>
                    </a:moveTo>
                    <a:lnTo>
                      <a:pt x="4136292" y="0"/>
                    </a:lnTo>
                    <a:lnTo>
                      <a:pt x="4130891" y="154678"/>
                    </a:lnTo>
                    <a:lnTo>
                      <a:pt x="3796363" y="154678"/>
                    </a:lnTo>
                    <a:close/>
                    <a:moveTo>
                      <a:pt x="3436636" y="0"/>
                    </a:moveTo>
                    <a:lnTo>
                      <a:pt x="3768420" y="0"/>
                    </a:lnTo>
                    <a:lnTo>
                      <a:pt x="3760314" y="154678"/>
                    </a:lnTo>
                    <a:lnTo>
                      <a:pt x="3425820" y="154678"/>
                    </a:lnTo>
                    <a:close/>
                    <a:moveTo>
                      <a:pt x="3068818" y="0"/>
                    </a:moveTo>
                    <a:lnTo>
                      <a:pt x="3400548" y="0"/>
                    </a:lnTo>
                    <a:lnTo>
                      <a:pt x="3389732" y="154678"/>
                    </a:lnTo>
                    <a:lnTo>
                      <a:pt x="3055285" y="154678"/>
                    </a:lnTo>
                    <a:close/>
                    <a:moveTo>
                      <a:pt x="2701018" y="0"/>
                    </a:moveTo>
                    <a:lnTo>
                      <a:pt x="3032681" y="0"/>
                    </a:lnTo>
                    <a:lnTo>
                      <a:pt x="3019149" y="154678"/>
                    </a:lnTo>
                    <a:lnTo>
                      <a:pt x="2684761" y="154678"/>
                    </a:lnTo>
                    <a:close/>
                    <a:moveTo>
                      <a:pt x="2333236" y="0"/>
                    </a:moveTo>
                    <a:lnTo>
                      <a:pt x="2664819" y="0"/>
                    </a:lnTo>
                    <a:lnTo>
                      <a:pt x="2648562" y="154678"/>
                    </a:lnTo>
                    <a:lnTo>
                      <a:pt x="2314244" y="154678"/>
                    </a:lnTo>
                    <a:close/>
                    <a:moveTo>
                      <a:pt x="1965473" y="0"/>
                    </a:moveTo>
                    <a:lnTo>
                      <a:pt x="2296965" y="0"/>
                    </a:lnTo>
                    <a:lnTo>
                      <a:pt x="2277973" y="154678"/>
                    </a:lnTo>
                    <a:lnTo>
                      <a:pt x="1943734" y="154678"/>
                    </a:lnTo>
                    <a:close/>
                    <a:moveTo>
                      <a:pt x="1597735" y="0"/>
                    </a:moveTo>
                    <a:lnTo>
                      <a:pt x="1929119" y="0"/>
                    </a:lnTo>
                    <a:lnTo>
                      <a:pt x="1907381" y="154678"/>
                    </a:lnTo>
                    <a:lnTo>
                      <a:pt x="1573237" y="154678"/>
                    </a:lnTo>
                    <a:close/>
                    <a:moveTo>
                      <a:pt x="1230024" y="0"/>
                    </a:moveTo>
                    <a:lnTo>
                      <a:pt x="1561287" y="0"/>
                    </a:lnTo>
                    <a:lnTo>
                      <a:pt x="1536788" y="154678"/>
                    </a:lnTo>
                    <a:lnTo>
                      <a:pt x="1202750" y="154678"/>
                    </a:lnTo>
                    <a:close/>
                    <a:moveTo>
                      <a:pt x="862341" y="0"/>
                    </a:moveTo>
                    <a:lnTo>
                      <a:pt x="1193469" y="0"/>
                    </a:lnTo>
                    <a:lnTo>
                      <a:pt x="1166195" y="154678"/>
                    </a:lnTo>
                    <a:lnTo>
                      <a:pt x="832275" y="154678"/>
                    </a:lnTo>
                    <a:close/>
                    <a:moveTo>
                      <a:pt x="494690" y="0"/>
                    </a:moveTo>
                    <a:lnTo>
                      <a:pt x="825667" y="0"/>
                    </a:lnTo>
                    <a:lnTo>
                      <a:pt x="795601" y="154678"/>
                    </a:lnTo>
                    <a:lnTo>
                      <a:pt x="461812" y="154678"/>
                    </a:lnTo>
                    <a:close/>
                    <a:moveTo>
                      <a:pt x="79153" y="0"/>
                    </a:moveTo>
                    <a:lnTo>
                      <a:pt x="457885" y="0"/>
                    </a:lnTo>
                    <a:lnTo>
                      <a:pt x="425007" y="154678"/>
                    </a:lnTo>
                    <a:lnTo>
                      <a:pt x="0" y="15467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148F9D34-D13E-43F3-927C-5E6D01E5EDAA}"/>
                </a:ext>
              </a:extLst>
            </p:cNvPr>
            <p:cNvSpPr/>
            <p:nvPr/>
          </p:nvSpPr>
          <p:spPr>
            <a:xfrm rot="2754023">
              <a:off x="11083496" y="485731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사각형: 둥근 모서리 82">
              <a:extLst>
                <a:ext uri="{FF2B5EF4-FFF2-40B4-BE49-F238E27FC236}">
                  <a16:creationId xmlns:a16="http://schemas.microsoft.com/office/drawing/2014/main" id="{1A470093-570C-4A90-ADAE-3B0F565739E1}"/>
                </a:ext>
              </a:extLst>
            </p:cNvPr>
            <p:cNvSpPr/>
            <p:nvPr/>
          </p:nvSpPr>
          <p:spPr>
            <a:xfrm rot="18054023">
              <a:off x="712800" y="562127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사각형: 둥근 모서리 83">
              <a:extLst>
                <a:ext uri="{FF2B5EF4-FFF2-40B4-BE49-F238E27FC236}">
                  <a16:creationId xmlns:a16="http://schemas.microsoft.com/office/drawing/2014/main" id="{24EF8160-8610-4F7F-80DF-31F55ADAA1CC}"/>
                </a:ext>
              </a:extLst>
            </p:cNvPr>
            <p:cNvSpPr/>
            <p:nvPr/>
          </p:nvSpPr>
          <p:spPr>
            <a:xfrm rot="13554023">
              <a:off x="700871" y="5687612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5" name="사각형: 둥근 모서리 84">
              <a:extLst>
                <a:ext uri="{FF2B5EF4-FFF2-40B4-BE49-F238E27FC236}">
                  <a16:creationId xmlns:a16="http://schemas.microsoft.com/office/drawing/2014/main" id="{637ADF7E-1172-4258-B239-D4098F6C0E5B}"/>
                </a:ext>
              </a:extLst>
            </p:cNvPr>
            <p:cNvSpPr/>
            <p:nvPr/>
          </p:nvSpPr>
          <p:spPr>
            <a:xfrm rot="18054023">
              <a:off x="11093668" y="5702393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8" name="자유형: 도형 57">
              <a:extLst>
                <a:ext uri="{FF2B5EF4-FFF2-40B4-BE49-F238E27FC236}">
                  <a16:creationId xmlns:a16="http://schemas.microsoft.com/office/drawing/2014/main" id="{C875DE42-E67A-4F51-9BC6-ED46DE475313}"/>
                </a:ext>
              </a:extLst>
            </p:cNvPr>
            <p:cNvSpPr/>
            <p:nvPr/>
          </p:nvSpPr>
          <p:spPr>
            <a:xfrm rot="16200000">
              <a:off x="131176" y="1089235"/>
              <a:ext cx="6040039" cy="4746612"/>
            </a:xfrm>
            <a:custGeom>
              <a:avLst/>
              <a:gdLst>
                <a:gd name="connsiteX0" fmla="*/ 6040039 w 6040039"/>
                <a:gd name="connsiteY0" fmla="*/ 791118 h 4746612"/>
                <a:gd name="connsiteX1" fmla="*/ 6040039 w 6040039"/>
                <a:gd name="connsiteY1" fmla="*/ 4746612 h 4746612"/>
                <a:gd name="connsiteX2" fmla="*/ 5950837 w 6040039"/>
                <a:gd name="connsiteY2" fmla="*/ 4746612 h 4746612"/>
                <a:gd name="connsiteX3" fmla="*/ 5950837 w 6040039"/>
                <a:gd name="connsiteY3" fmla="*/ 1080442 h 4746612"/>
                <a:gd name="connsiteX4" fmla="*/ 5401773 w 6040039"/>
                <a:gd name="connsiteY4" fmla="*/ 531378 h 4746612"/>
                <a:gd name="connsiteX5" fmla="*/ 644784 w 6040039"/>
                <a:gd name="connsiteY5" fmla="*/ 531378 h 4746612"/>
                <a:gd name="connsiteX6" fmla="*/ 95720 w 6040039"/>
                <a:gd name="connsiteY6" fmla="*/ 1080442 h 4746612"/>
                <a:gd name="connsiteX7" fmla="*/ 95719 w 6040039"/>
                <a:gd name="connsiteY7" fmla="*/ 4746612 h 4746612"/>
                <a:gd name="connsiteX8" fmla="*/ 0 w 6040039"/>
                <a:gd name="connsiteY8" fmla="*/ 4746612 h 4746612"/>
                <a:gd name="connsiteX9" fmla="*/ 0 w 6040039"/>
                <a:gd name="connsiteY9" fmla="*/ 791118 h 4746612"/>
                <a:gd name="connsiteX10" fmla="*/ 791118 w 6040039"/>
                <a:gd name="connsiteY10" fmla="*/ 0 h 4746612"/>
                <a:gd name="connsiteX11" fmla="*/ 5248921 w 6040039"/>
                <a:gd name="connsiteY11" fmla="*/ 0 h 4746612"/>
                <a:gd name="connsiteX12" fmla="*/ 6040039 w 6040039"/>
                <a:gd name="connsiteY12" fmla="*/ 791118 h 4746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40039" h="4746612">
                  <a:moveTo>
                    <a:pt x="6040039" y="791118"/>
                  </a:moveTo>
                  <a:lnTo>
                    <a:pt x="6040039" y="4746612"/>
                  </a:lnTo>
                  <a:lnTo>
                    <a:pt x="5950837" y="4746612"/>
                  </a:lnTo>
                  <a:lnTo>
                    <a:pt x="5950837" y="1080442"/>
                  </a:lnTo>
                  <a:cubicBezTo>
                    <a:pt x="5950837" y="777202"/>
                    <a:pt x="5705013" y="531378"/>
                    <a:pt x="5401773" y="531378"/>
                  </a:cubicBezTo>
                  <a:lnTo>
                    <a:pt x="644784" y="531378"/>
                  </a:lnTo>
                  <a:cubicBezTo>
                    <a:pt x="341544" y="531378"/>
                    <a:pt x="95720" y="777202"/>
                    <a:pt x="95720" y="1080442"/>
                  </a:cubicBezTo>
                  <a:lnTo>
                    <a:pt x="95719" y="4746612"/>
                  </a:lnTo>
                  <a:lnTo>
                    <a:pt x="0" y="4746612"/>
                  </a:lnTo>
                  <a:lnTo>
                    <a:pt x="0" y="791118"/>
                  </a:lnTo>
                  <a:cubicBezTo>
                    <a:pt x="0" y="354196"/>
                    <a:pt x="354196" y="0"/>
                    <a:pt x="791118" y="0"/>
                  </a:cubicBezTo>
                  <a:lnTo>
                    <a:pt x="5248921" y="0"/>
                  </a:lnTo>
                  <a:cubicBezTo>
                    <a:pt x="5685843" y="0"/>
                    <a:pt x="6040039" y="354196"/>
                    <a:pt x="6040039" y="791118"/>
                  </a:cubicBezTo>
                  <a:close/>
                </a:path>
              </a:pathLst>
            </a:custGeom>
            <a:pattFill prst="ltHorz">
              <a:fgClr>
                <a:schemeClr val="tx1">
                  <a:lumMod val="95000"/>
                  <a:lumOff val="5000"/>
                </a:schemeClr>
              </a:fgClr>
              <a:bgClr>
                <a:schemeClr val="tx1">
                  <a:lumMod val="85000"/>
                  <a:lumOff val="15000"/>
                </a:schemeClr>
              </a:bgClr>
            </a:pattFill>
            <a:ln>
              <a:noFill/>
            </a:ln>
            <a:effectLst>
              <a:outerShdw blurRad="50800" dist="228600" sx="98000" sy="98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ko-KR" sz="1600" b="1" dirty="0">
                  <a:solidFill>
                    <a:srgbClr val="DE7B13"/>
                  </a:solidFill>
                  <a:effectLst>
                    <a:innerShdw blurRad="114300">
                      <a:prstClr val="black"/>
                    </a:innerShdw>
                  </a:effectLst>
                </a:rPr>
                <a:t>PPTBIZCAM MART</a:t>
              </a:r>
              <a:endParaRPr lang="ko-KR" altLang="en-US" sz="1600" b="1" dirty="0">
                <a:solidFill>
                  <a:srgbClr val="DE7B13"/>
                </a:solidFill>
                <a:effectLst>
                  <a:innerShdw blurRad="114300">
                    <a:prstClr val="black"/>
                  </a:innerShdw>
                </a:effectLst>
              </a:endParaRPr>
            </a:p>
          </p:txBody>
        </p:sp>
        <p:sp>
          <p:nvSpPr>
            <p:cNvPr id="60" name="사각형: 둥근 위쪽 모서리 59">
              <a:extLst>
                <a:ext uri="{FF2B5EF4-FFF2-40B4-BE49-F238E27FC236}">
                  <a16:creationId xmlns:a16="http://schemas.microsoft.com/office/drawing/2014/main" id="{55E43312-37A6-4504-8A47-15662FBE0C31}"/>
                </a:ext>
              </a:extLst>
            </p:cNvPr>
            <p:cNvSpPr/>
            <p:nvPr/>
          </p:nvSpPr>
          <p:spPr>
            <a:xfrm>
              <a:off x="5584410" y="507133"/>
              <a:ext cx="553282" cy="96922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사각형: 둥근 모서리 47">
              <a:extLst>
                <a:ext uri="{FF2B5EF4-FFF2-40B4-BE49-F238E27FC236}">
                  <a16:creationId xmlns:a16="http://schemas.microsoft.com/office/drawing/2014/main" id="{03031E7E-319D-4A08-BA8E-07590C553D3F}"/>
                </a:ext>
              </a:extLst>
            </p:cNvPr>
            <p:cNvSpPr/>
            <p:nvPr/>
          </p:nvSpPr>
          <p:spPr>
            <a:xfrm>
              <a:off x="5524500" y="346862"/>
              <a:ext cx="673100" cy="216455"/>
            </a:xfrm>
            <a:prstGeom prst="roundRect">
              <a:avLst>
                <a:gd name="adj" fmla="val 36469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사각형: 둥근 위쪽 모서리 60">
              <a:extLst>
                <a:ext uri="{FF2B5EF4-FFF2-40B4-BE49-F238E27FC236}">
                  <a16:creationId xmlns:a16="http://schemas.microsoft.com/office/drawing/2014/main" id="{03D1B661-3E76-43B4-8BE3-ADE0C0DA7D88}"/>
                </a:ext>
              </a:extLst>
            </p:cNvPr>
            <p:cNvSpPr/>
            <p:nvPr/>
          </p:nvSpPr>
          <p:spPr>
            <a:xfrm>
              <a:off x="5584410" y="6301303"/>
              <a:ext cx="553282" cy="9692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사각형: 둥근 모서리 86">
              <a:extLst>
                <a:ext uri="{FF2B5EF4-FFF2-40B4-BE49-F238E27FC236}">
                  <a16:creationId xmlns:a16="http://schemas.microsoft.com/office/drawing/2014/main" id="{3994C961-BB58-4EAC-913A-DF00680E4B5F}"/>
                </a:ext>
              </a:extLst>
            </p:cNvPr>
            <p:cNvSpPr/>
            <p:nvPr/>
          </p:nvSpPr>
          <p:spPr>
            <a:xfrm>
              <a:off x="5524500" y="6344379"/>
              <a:ext cx="673100" cy="216455"/>
            </a:xfrm>
            <a:prstGeom prst="roundRect">
              <a:avLst>
                <a:gd name="adj" fmla="val 32069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자유형: 도형 61">
              <a:extLst>
                <a:ext uri="{FF2B5EF4-FFF2-40B4-BE49-F238E27FC236}">
                  <a16:creationId xmlns:a16="http://schemas.microsoft.com/office/drawing/2014/main" id="{DF7F4EAF-B580-486D-89AA-8ED6BB25CBC2}"/>
                </a:ext>
              </a:extLst>
            </p:cNvPr>
            <p:cNvSpPr/>
            <p:nvPr/>
          </p:nvSpPr>
          <p:spPr>
            <a:xfrm rot="5400000" flipV="1">
              <a:off x="103086" y="969805"/>
              <a:ext cx="6040039" cy="4957816"/>
            </a:xfrm>
            <a:custGeom>
              <a:avLst/>
              <a:gdLst>
                <a:gd name="connsiteX0" fmla="*/ 6040039 w 6040039"/>
                <a:gd name="connsiteY0" fmla="*/ 791118 h 4746612"/>
                <a:gd name="connsiteX1" fmla="*/ 6040039 w 6040039"/>
                <a:gd name="connsiteY1" fmla="*/ 4746612 h 4746612"/>
                <a:gd name="connsiteX2" fmla="*/ 5950837 w 6040039"/>
                <a:gd name="connsiteY2" fmla="*/ 4746612 h 4746612"/>
                <a:gd name="connsiteX3" fmla="*/ 5950837 w 6040039"/>
                <a:gd name="connsiteY3" fmla="*/ 1080442 h 4746612"/>
                <a:gd name="connsiteX4" fmla="*/ 5401773 w 6040039"/>
                <a:gd name="connsiteY4" fmla="*/ 531378 h 4746612"/>
                <a:gd name="connsiteX5" fmla="*/ 644784 w 6040039"/>
                <a:gd name="connsiteY5" fmla="*/ 531378 h 4746612"/>
                <a:gd name="connsiteX6" fmla="*/ 95720 w 6040039"/>
                <a:gd name="connsiteY6" fmla="*/ 1080442 h 4746612"/>
                <a:gd name="connsiteX7" fmla="*/ 95719 w 6040039"/>
                <a:gd name="connsiteY7" fmla="*/ 4746612 h 4746612"/>
                <a:gd name="connsiteX8" fmla="*/ 0 w 6040039"/>
                <a:gd name="connsiteY8" fmla="*/ 4746612 h 4746612"/>
                <a:gd name="connsiteX9" fmla="*/ 0 w 6040039"/>
                <a:gd name="connsiteY9" fmla="*/ 791118 h 4746612"/>
                <a:gd name="connsiteX10" fmla="*/ 791118 w 6040039"/>
                <a:gd name="connsiteY10" fmla="*/ 0 h 4746612"/>
                <a:gd name="connsiteX11" fmla="*/ 5248921 w 6040039"/>
                <a:gd name="connsiteY11" fmla="*/ 0 h 4746612"/>
                <a:gd name="connsiteX12" fmla="*/ 6040039 w 6040039"/>
                <a:gd name="connsiteY12" fmla="*/ 791118 h 4746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40039" h="4746612">
                  <a:moveTo>
                    <a:pt x="6040039" y="791118"/>
                  </a:moveTo>
                  <a:lnTo>
                    <a:pt x="6040039" y="4746612"/>
                  </a:lnTo>
                  <a:lnTo>
                    <a:pt x="5950837" y="4746612"/>
                  </a:lnTo>
                  <a:lnTo>
                    <a:pt x="5950837" y="1080442"/>
                  </a:lnTo>
                  <a:cubicBezTo>
                    <a:pt x="5950837" y="777202"/>
                    <a:pt x="5705013" y="531378"/>
                    <a:pt x="5401773" y="531378"/>
                  </a:cubicBezTo>
                  <a:lnTo>
                    <a:pt x="644784" y="531378"/>
                  </a:lnTo>
                  <a:cubicBezTo>
                    <a:pt x="341544" y="531378"/>
                    <a:pt x="95720" y="777202"/>
                    <a:pt x="95720" y="1080442"/>
                  </a:cubicBezTo>
                  <a:lnTo>
                    <a:pt x="95719" y="4746612"/>
                  </a:lnTo>
                  <a:lnTo>
                    <a:pt x="0" y="4746612"/>
                  </a:lnTo>
                  <a:lnTo>
                    <a:pt x="0" y="791118"/>
                  </a:lnTo>
                  <a:cubicBezTo>
                    <a:pt x="0" y="354196"/>
                    <a:pt x="354196" y="0"/>
                    <a:pt x="791118" y="0"/>
                  </a:cubicBezTo>
                  <a:lnTo>
                    <a:pt x="5248921" y="0"/>
                  </a:lnTo>
                  <a:cubicBezTo>
                    <a:pt x="5685843" y="0"/>
                    <a:pt x="6040039" y="354196"/>
                    <a:pt x="6040039" y="791118"/>
                  </a:cubicBezTo>
                  <a:close/>
                </a:path>
              </a:pathLst>
            </a:custGeom>
            <a:pattFill prst="ltHorz">
              <a:fgClr>
                <a:schemeClr val="tx1">
                  <a:lumMod val="95000"/>
                  <a:lumOff val="5000"/>
                </a:schemeClr>
              </a:fgClr>
              <a:bgClr>
                <a:schemeClr val="tx1">
                  <a:lumMod val="85000"/>
                  <a:lumOff val="15000"/>
                </a:schemeClr>
              </a:bgClr>
            </a:pattFill>
            <a:ln>
              <a:noFill/>
            </a:ln>
            <a:effectLst>
              <a:outerShdw blurRad="50800" dist="228600" sx="98000" sy="98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endParaRPr lang="ko-KR" altLang="en-US" sz="1600" b="1" dirty="0">
                <a:solidFill>
                  <a:srgbClr val="DE7B13"/>
                </a:solidFill>
                <a:effectLst>
                  <a:innerShdw blurRad="114300">
                    <a:prstClr val="black"/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9694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90525" y="346862"/>
            <a:ext cx="11410950" cy="6213972"/>
            <a:chOff x="390525" y="346862"/>
            <a:chExt cx="11410950" cy="6213972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D06829DB-5DF1-4324-88E9-EBB282BBB6BE}"/>
                </a:ext>
              </a:extLst>
            </p:cNvPr>
            <p:cNvSpPr/>
            <p:nvPr/>
          </p:nvSpPr>
          <p:spPr>
            <a:xfrm>
              <a:off x="390525" y="356711"/>
              <a:ext cx="11410950" cy="6144578"/>
            </a:xfrm>
            <a:prstGeom prst="roundRect">
              <a:avLst>
                <a:gd name="adj" fmla="val 6227"/>
              </a:avLst>
            </a:prstGeom>
            <a:solidFill>
              <a:srgbClr val="FFAB27"/>
            </a:solidFill>
            <a:ln w="146050">
              <a:solidFill>
                <a:srgbClr val="DE7B13"/>
              </a:solidFill>
            </a:ln>
            <a:effectLst>
              <a:outerShdw sx="103000" sy="103000" algn="ctr" rotWithShape="0">
                <a:srgbClr val="FFAB27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id="{4AE4F982-4488-415C-AC7A-8EBE162EFD38}"/>
                </a:ext>
              </a:extLst>
            </p:cNvPr>
            <p:cNvSpPr/>
            <p:nvPr/>
          </p:nvSpPr>
          <p:spPr>
            <a:xfrm>
              <a:off x="1139794" y="964558"/>
              <a:ext cx="9869715" cy="4916714"/>
            </a:xfrm>
            <a:prstGeom prst="roundRect">
              <a:avLst>
                <a:gd name="adj" fmla="val 6227"/>
              </a:avLst>
            </a:prstGeom>
            <a:gradFill flip="none" rotWithShape="1">
              <a:gsLst>
                <a:gs pos="76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5875">
              <a:solidFill>
                <a:srgbClr val="FFC36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평행 사변형 7">
              <a:extLst>
                <a:ext uri="{FF2B5EF4-FFF2-40B4-BE49-F238E27FC236}">
                  <a16:creationId xmlns:a16="http://schemas.microsoft.com/office/drawing/2014/main" id="{A99C13F0-8008-4858-8ED7-CF02ECD6C3AE}"/>
                </a:ext>
              </a:extLst>
            </p:cNvPr>
            <p:cNvSpPr/>
            <p:nvPr/>
          </p:nvSpPr>
          <p:spPr>
            <a:xfrm rot="5400000">
              <a:off x="445690" y="1271216"/>
              <a:ext cx="486905" cy="211205"/>
            </a:xfrm>
            <a:prstGeom prst="parallelogram">
              <a:avLst>
                <a:gd name="adj" fmla="val 4996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평행 사변형 8">
              <a:extLst>
                <a:ext uri="{FF2B5EF4-FFF2-40B4-BE49-F238E27FC236}">
                  <a16:creationId xmlns:a16="http://schemas.microsoft.com/office/drawing/2014/main" id="{E2B982B7-B267-4C9C-B54B-3DE29C83D3A3}"/>
                </a:ext>
              </a:extLst>
            </p:cNvPr>
            <p:cNvSpPr/>
            <p:nvPr/>
          </p:nvSpPr>
          <p:spPr>
            <a:xfrm rot="5400000">
              <a:off x="679261" y="1404323"/>
              <a:ext cx="468000" cy="154678"/>
            </a:xfrm>
            <a:prstGeom prst="parallelogram">
              <a:avLst>
                <a:gd name="adj" fmla="val 4996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평행 사변형 10">
              <a:extLst>
                <a:ext uri="{FF2B5EF4-FFF2-40B4-BE49-F238E27FC236}">
                  <a16:creationId xmlns:a16="http://schemas.microsoft.com/office/drawing/2014/main" id="{78A62E18-5E56-41D0-A7AD-B47CB5E22EC2}"/>
                </a:ext>
              </a:extLst>
            </p:cNvPr>
            <p:cNvSpPr/>
            <p:nvPr/>
          </p:nvSpPr>
          <p:spPr>
            <a:xfrm rot="5400000">
              <a:off x="441857" y="1773939"/>
              <a:ext cx="486905" cy="211205"/>
            </a:xfrm>
            <a:prstGeom prst="parallelogram">
              <a:avLst>
                <a:gd name="adj" fmla="val 37939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평행 사변형 11">
              <a:extLst>
                <a:ext uri="{FF2B5EF4-FFF2-40B4-BE49-F238E27FC236}">
                  <a16:creationId xmlns:a16="http://schemas.microsoft.com/office/drawing/2014/main" id="{51533584-C311-47C4-8A8E-9A0755FFE85B}"/>
                </a:ext>
              </a:extLst>
            </p:cNvPr>
            <p:cNvSpPr/>
            <p:nvPr/>
          </p:nvSpPr>
          <p:spPr>
            <a:xfrm rot="5400000">
              <a:off x="675428" y="1887996"/>
              <a:ext cx="468000" cy="154678"/>
            </a:xfrm>
            <a:prstGeom prst="parallelogram">
              <a:avLst>
                <a:gd name="adj" fmla="val 397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평행 사변형 12">
              <a:extLst>
                <a:ext uri="{FF2B5EF4-FFF2-40B4-BE49-F238E27FC236}">
                  <a16:creationId xmlns:a16="http://schemas.microsoft.com/office/drawing/2014/main" id="{73062F9C-799D-4DC7-AACF-F63E0479F8DC}"/>
                </a:ext>
              </a:extLst>
            </p:cNvPr>
            <p:cNvSpPr/>
            <p:nvPr/>
          </p:nvSpPr>
          <p:spPr>
            <a:xfrm rot="5400000">
              <a:off x="438024" y="2276662"/>
              <a:ext cx="486905" cy="211205"/>
            </a:xfrm>
            <a:prstGeom prst="parallelogram">
              <a:avLst>
                <a:gd name="adj" fmla="val 31926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평행 사변형 13">
              <a:extLst>
                <a:ext uri="{FF2B5EF4-FFF2-40B4-BE49-F238E27FC236}">
                  <a16:creationId xmlns:a16="http://schemas.microsoft.com/office/drawing/2014/main" id="{4D3168FE-D7CD-4154-9406-3F1A89895B7D}"/>
                </a:ext>
              </a:extLst>
            </p:cNvPr>
            <p:cNvSpPr/>
            <p:nvPr/>
          </p:nvSpPr>
          <p:spPr>
            <a:xfrm rot="5400000">
              <a:off x="671595" y="2371669"/>
              <a:ext cx="468000" cy="154678"/>
            </a:xfrm>
            <a:prstGeom prst="parallelogram">
              <a:avLst>
                <a:gd name="adj" fmla="val 31491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평행 사변형 14">
              <a:extLst>
                <a:ext uri="{FF2B5EF4-FFF2-40B4-BE49-F238E27FC236}">
                  <a16:creationId xmlns:a16="http://schemas.microsoft.com/office/drawing/2014/main" id="{936D27AB-AFAB-4F62-A397-3105FD85E588}"/>
                </a:ext>
              </a:extLst>
            </p:cNvPr>
            <p:cNvSpPr/>
            <p:nvPr/>
          </p:nvSpPr>
          <p:spPr>
            <a:xfrm rot="5400000">
              <a:off x="434453" y="2814253"/>
              <a:ext cx="486905" cy="211205"/>
            </a:xfrm>
            <a:prstGeom prst="parallelogram">
              <a:avLst>
                <a:gd name="adj" fmla="val 20651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평행 사변형 15">
              <a:extLst>
                <a:ext uri="{FF2B5EF4-FFF2-40B4-BE49-F238E27FC236}">
                  <a16:creationId xmlns:a16="http://schemas.microsoft.com/office/drawing/2014/main" id="{BC64BBFE-4940-4FBD-B5F9-0E4C2918F35C}"/>
                </a:ext>
              </a:extLst>
            </p:cNvPr>
            <p:cNvSpPr/>
            <p:nvPr/>
          </p:nvSpPr>
          <p:spPr>
            <a:xfrm rot="5400000">
              <a:off x="668024" y="2890210"/>
              <a:ext cx="468000" cy="154678"/>
            </a:xfrm>
            <a:prstGeom prst="parallelogram">
              <a:avLst>
                <a:gd name="adj" fmla="val 1609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사다리꼴 16">
              <a:extLst>
                <a:ext uri="{FF2B5EF4-FFF2-40B4-BE49-F238E27FC236}">
                  <a16:creationId xmlns:a16="http://schemas.microsoft.com/office/drawing/2014/main" id="{51DA2EE6-E7C3-4CED-ABCB-F29016906BB6}"/>
                </a:ext>
              </a:extLst>
            </p:cNvPr>
            <p:cNvSpPr/>
            <p:nvPr/>
          </p:nvSpPr>
          <p:spPr>
            <a:xfrm rot="5400000">
              <a:off x="441857" y="3374666"/>
              <a:ext cx="486905" cy="211205"/>
            </a:xfrm>
            <a:prstGeom prst="trapezoid">
              <a:avLst>
                <a:gd name="adj" fmla="val 1598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사다리꼴 17">
              <a:extLst>
                <a:ext uri="{FF2B5EF4-FFF2-40B4-BE49-F238E27FC236}">
                  <a16:creationId xmlns:a16="http://schemas.microsoft.com/office/drawing/2014/main" id="{5F2C2170-2EBB-46FF-9B58-877A4AAC1DCE}"/>
                </a:ext>
              </a:extLst>
            </p:cNvPr>
            <p:cNvSpPr/>
            <p:nvPr/>
          </p:nvSpPr>
          <p:spPr>
            <a:xfrm rot="5400000">
              <a:off x="695625" y="3402438"/>
              <a:ext cx="412797" cy="154678"/>
            </a:xfrm>
            <a:prstGeom prst="trapezoid">
              <a:avLst>
                <a:gd name="adj" fmla="val 14225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751CDD88-F0F7-49BD-A0C0-FE5B14355593}"/>
                </a:ext>
              </a:extLst>
            </p:cNvPr>
            <p:cNvGrpSpPr/>
            <p:nvPr/>
          </p:nvGrpSpPr>
          <p:grpSpPr>
            <a:xfrm flipV="1">
              <a:off x="566685" y="3759590"/>
              <a:ext cx="418297" cy="2068183"/>
              <a:chOff x="602242" y="4012927"/>
              <a:chExt cx="418297" cy="2068183"/>
            </a:xfrm>
          </p:grpSpPr>
          <p:sp>
            <p:nvSpPr>
              <p:cNvPr id="19" name="평행 사변형 18">
                <a:extLst>
                  <a:ext uri="{FF2B5EF4-FFF2-40B4-BE49-F238E27FC236}">
                    <a16:creationId xmlns:a16="http://schemas.microsoft.com/office/drawing/2014/main" id="{6262D2AA-96B8-4D85-B197-54FE0C475E39}"/>
                  </a:ext>
                </a:extLst>
              </p:cNvPr>
              <p:cNvSpPr/>
              <p:nvPr/>
            </p:nvSpPr>
            <p:spPr>
              <a:xfrm rot="5400000">
                <a:off x="475629" y="4150777"/>
                <a:ext cx="486905" cy="211205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평행 사변형 19">
                <a:extLst>
                  <a:ext uri="{FF2B5EF4-FFF2-40B4-BE49-F238E27FC236}">
                    <a16:creationId xmlns:a16="http://schemas.microsoft.com/office/drawing/2014/main" id="{3CBDAB63-0F19-41AC-9633-6704A9612B9B}"/>
                  </a:ext>
                </a:extLst>
              </p:cNvPr>
              <p:cNvSpPr/>
              <p:nvPr/>
            </p:nvSpPr>
            <p:spPr>
              <a:xfrm rot="5400000">
                <a:off x="709200" y="4283884"/>
                <a:ext cx="468000" cy="154678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평행 사변형 20">
                <a:extLst>
                  <a:ext uri="{FF2B5EF4-FFF2-40B4-BE49-F238E27FC236}">
                    <a16:creationId xmlns:a16="http://schemas.microsoft.com/office/drawing/2014/main" id="{47BD1C36-68B4-4069-BA74-21141258A525}"/>
                  </a:ext>
                </a:extLst>
              </p:cNvPr>
              <p:cNvSpPr/>
              <p:nvPr/>
            </p:nvSpPr>
            <p:spPr>
              <a:xfrm rot="5400000">
                <a:off x="471796" y="4653500"/>
                <a:ext cx="486905" cy="211205"/>
              </a:xfrm>
              <a:prstGeom prst="parallelogram">
                <a:avLst>
                  <a:gd name="adj" fmla="val 37939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평행 사변형 21">
                <a:extLst>
                  <a:ext uri="{FF2B5EF4-FFF2-40B4-BE49-F238E27FC236}">
                    <a16:creationId xmlns:a16="http://schemas.microsoft.com/office/drawing/2014/main" id="{A07183DC-B7F7-4FB8-9D46-53ECC772CC4D}"/>
                  </a:ext>
                </a:extLst>
              </p:cNvPr>
              <p:cNvSpPr/>
              <p:nvPr/>
            </p:nvSpPr>
            <p:spPr>
              <a:xfrm rot="5400000">
                <a:off x="705367" y="4767557"/>
                <a:ext cx="468000" cy="154678"/>
              </a:xfrm>
              <a:prstGeom prst="parallelogram">
                <a:avLst>
                  <a:gd name="adj" fmla="val 39702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평행 사변형 22">
                <a:extLst>
                  <a:ext uri="{FF2B5EF4-FFF2-40B4-BE49-F238E27FC236}">
                    <a16:creationId xmlns:a16="http://schemas.microsoft.com/office/drawing/2014/main" id="{9FA10D8A-C4B9-489C-B25F-7A3C53AD7FB5}"/>
                  </a:ext>
                </a:extLst>
              </p:cNvPr>
              <p:cNvSpPr/>
              <p:nvPr/>
            </p:nvSpPr>
            <p:spPr>
              <a:xfrm rot="5400000">
                <a:off x="467963" y="5156223"/>
                <a:ext cx="486905" cy="211205"/>
              </a:xfrm>
              <a:prstGeom prst="parallelogram">
                <a:avLst>
                  <a:gd name="adj" fmla="val 3192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평행 사변형 23">
                <a:extLst>
                  <a:ext uri="{FF2B5EF4-FFF2-40B4-BE49-F238E27FC236}">
                    <a16:creationId xmlns:a16="http://schemas.microsoft.com/office/drawing/2014/main" id="{F0D74CBB-BC8F-4C0B-B8FA-181B5437DB78}"/>
                  </a:ext>
                </a:extLst>
              </p:cNvPr>
              <p:cNvSpPr/>
              <p:nvPr/>
            </p:nvSpPr>
            <p:spPr>
              <a:xfrm rot="5400000">
                <a:off x="701534" y="5251230"/>
                <a:ext cx="468000" cy="154678"/>
              </a:xfrm>
              <a:prstGeom prst="parallelogram">
                <a:avLst>
                  <a:gd name="adj" fmla="val 3149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평행 사변형 24">
                <a:extLst>
                  <a:ext uri="{FF2B5EF4-FFF2-40B4-BE49-F238E27FC236}">
                    <a16:creationId xmlns:a16="http://schemas.microsoft.com/office/drawing/2014/main" id="{0E44F010-925B-44ED-AE76-303221B0FBED}"/>
                  </a:ext>
                </a:extLst>
              </p:cNvPr>
              <p:cNvSpPr/>
              <p:nvPr/>
            </p:nvSpPr>
            <p:spPr>
              <a:xfrm rot="5400000">
                <a:off x="464392" y="5693814"/>
                <a:ext cx="486905" cy="211205"/>
              </a:xfrm>
              <a:prstGeom prst="parallelogram">
                <a:avLst>
                  <a:gd name="adj" fmla="val 2065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평행 사변형 25">
                <a:extLst>
                  <a:ext uri="{FF2B5EF4-FFF2-40B4-BE49-F238E27FC236}">
                    <a16:creationId xmlns:a16="http://schemas.microsoft.com/office/drawing/2014/main" id="{F0CE795A-9740-436F-968B-7435F35F932F}"/>
                  </a:ext>
                </a:extLst>
              </p:cNvPr>
              <p:cNvSpPr/>
              <p:nvPr/>
            </p:nvSpPr>
            <p:spPr>
              <a:xfrm rot="5400000">
                <a:off x="697963" y="5769771"/>
                <a:ext cx="468000" cy="154678"/>
              </a:xfrm>
              <a:prstGeom prst="parallelogram">
                <a:avLst>
                  <a:gd name="adj" fmla="val 1609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CBC389B0-EC64-4C17-BE7A-6EC85004674E}"/>
                </a:ext>
              </a:extLst>
            </p:cNvPr>
            <p:cNvGrpSpPr/>
            <p:nvPr/>
          </p:nvGrpSpPr>
          <p:grpSpPr>
            <a:xfrm flipH="1">
              <a:off x="11169589" y="1133366"/>
              <a:ext cx="423915" cy="4694407"/>
              <a:chOff x="719085" y="1285766"/>
              <a:chExt cx="423915" cy="4694407"/>
            </a:xfrm>
          </p:grpSpPr>
          <p:sp>
            <p:nvSpPr>
              <p:cNvPr id="28" name="평행 사변형 27">
                <a:extLst>
                  <a:ext uri="{FF2B5EF4-FFF2-40B4-BE49-F238E27FC236}">
                    <a16:creationId xmlns:a16="http://schemas.microsoft.com/office/drawing/2014/main" id="{9B164227-A019-4BA0-AD54-C57184B74FB4}"/>
                  </a:ext>
                </a:extLst>
              </p:cNvPr>
              <p:cNvSpPr/>
              <p:nvPr/>
            </p:nvSpPr>
            <p:spPr>
              <a:xfrm rot="5400000">
                <a:off x="598090" y="1423616"/>
                <a:ext cx="486905" cy="211205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평행 사변형 28">
                <a:extLst>
                  <a:ext uri="{FF2B5EF4-FFF2-40B4-BE49-F238E27FC236}">
                    <a16:creationId xmlns:a16="http://schemas.microsoft.com/office/drawing/2014/main" id="{08BA913C-B631-4FF2-9B23-74CC4548A3FA}"/>
                  </a:ext>
                </a:extLst>
              </p:cNvPr>
              <p:cNvSpPr/>
              <p:nvPr/>
            </p:nvSpPr>
            <p:spPr>
              <a:xfrm rot="5400000">
                <a:off x="831661" y="1556723"/>
                <a:ext cx="468000" cy="154678"/>
              </a:xfrm>
              <a:prstGeom prst="parallelogram">
                <a:avLst>
                  <a:gd name="adj" fmla="val 4996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평행 사변형 29">
                <a:extLst>
                  <a:ext uri="{FF2B5EF4-FFF2-40B4-BE49-F238E27FC236}">
                    <a16:creationId xmlns:a16="http://schemas.microsoft.com/office/drawing/2014/main" id="{72691AA2-CAF1-48C1-89FA-AB46834F38E2}"/>
                  </a:ext>
                </a:extLst>
              </p:cNvPr>
              <p:cNvSpPr/>
              <p:nvPr/>
            </p:nvSpPr>
            <p:spPr>
              <a:xfrm rot="5400000">
                <a:off x="594257" y="1926339"/>
                <a:ext cx="486905" cy="211205"/>
              </a:xfrm>
              <a:prstGeom prst="parallelogram">
                <a:avLst>
                  <a:gd name="adj" fmla="val 37939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평행 사변형 30">
                <a:extLst>
                  <a:ext uri="{FF2B5EF4-FFF2-40B4-BE49-F238E27FC236}">
                    <a16:creationId xmlns:a16="http://schemas.microsoft.com/office/drawing/2014/main" id="{F75DA5FD-A719-40E3-91E2-16A5FD97C21F}"/>
                  </a:ext>
                </a:extLst>
              </p:cNvPr>
              <p:cNvSpPr/>
              <p:nvPr/>
            </p:nvSpPr>
            <p:spPr>
              <a:xfrm rot="5400000">
                <a:off x="827828" y="2040396"/>
                <a:ext cx="468000" cy="154678"/>
              </a:xfrm>
              <a:prstGeom prst="parallelogram">
                <a:avLst>
                  <a:gd name="adj" fmla="val 39702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평행 사변형 31">
                <a:extLst>
                  <a:ext uri="{FF2B5EF4-FFF2-40B4-BE49-F238E27FC236}">
                    <a16:creationId xmlns:a16="http://schemas.microsoft.com/office/drawing/2014/main" id="{E20F15FC-0175-4BE5-AA5F-80C71BCCC9A2}"/>
                  </a:ext>
                </a:extLst>
              </p:cNvPr>
              <p:cNvSpPr/>
              <p:nvPr/>
            </p:nvSpPr>
            <p:spPr>
              <a:xfrm rot="5400000">
                <a:off x="590424" y="2429062"/>
                <a:ext cx="486905" cy="211205"/>
              </a:xfrm>
              <a:prstGeom prst="parallelogram">
                <a:avLst>
                  <a:gd name="adj" fmla="val 31926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평행 사변형 32">
                <a:extLst>
                  <a:ext uri="{FF2B5EF4-FFF2-40B4-BE49-F238E27FC236}">
                    <a16:creationId xmlns:a16="http://schemas.microsoft.com/office/drawing/2014/main" id="{D5A61A53-494F-480F-BAAA-79875358DE83}"/>
                  </a:ext>
                </a:extLst>
              </p:cNvPr>
              <p:cNvSpPr/>
              <p:nvPr/>
            </p:nvSpPr>
            <p:spPr>
              <a:xfrm rot="5400000">
                <a:off x="823995" y="2524069"/>
                <a:ext cx="468000" cy="154678"/>
              </a:xfrm>
              <a:prstGeom prst="parallelogram">
                <a:avLst>
                  <a:gd name="adj" fmla="val 3149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4" name="평행 사변형 33">
                <a:extLst>
                  <a:ext uri="{FF2B5EF4-FFF2-40B4-BE49-F238E27FC236}">
                    <a16:creationId xmlns:a16="http://schemas.microsoft.com/office/drawing/2014/main" id="{ECEB018C-D2A0-4E27-8D52-BEB68DCBB160}"/>
                  </a:ext>
                </a:extLst>
              </p:cNvPr>
              <p:cNvSpPr/>
              <p:nvPr/>
            </p:nvSpPr>
            <p:spPr>
              <a:xfrm rot="5400000">
                <a:off x="586853" y="2966653"/>
                <a:ext cx="486905" cy="211205"/>
              </a:xfrm>
              <a:prstGeom prst="parallelogram">
                <a:avLst>
                  <a:gd name="adj" fmla="val 20651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평행 사변형 34">
                <a:extLst>
                  <a:ext uri="{FF2B5EF4-FFF2-40B4-BE49-F238E27FC236}">
                    <a16:creationId xmlns:a16="http://schemas.microsoft.com/office/drawing/2014/main" id="{27823CFF-E08C-4701-A7C7-15AAB5838FE5}"/>
                  </a:ext>
                </a:extLst>
              </p:cNvPr>
              <p:cNvSpPr/>
              <p:nvPr/>
            </p:nvSpPr>
            <p:spPr>
              <a:xfrm rot="5400000">
                <a:off x="820424" y="3042610"/>
                <a:ext cx="468000" cy="154678"/>
              </a:xfrm>
              <a:prstGeom prst="parallelogram">
                <a:avLst>
                  <a:gd name="adj" fmla="val 16097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사다리꼴 35">
                <a:extLst>
                  <a:ext uri="{FF2B5EF4-FFF2-40B4-BE49-F238E27FC236}">
                    <a16:creationId xmlns:a16="http://schemas.microsoft.com/office/drawing/2014/main" id="{CADDDE30-1F0E-4A72-AEFD-06D60B001F0B}"/>
                  </a:ext>
                </a:extLst>
              </p:cNvPr>
              <p:cNvSpPr/>
              <p:nvPr/>
            </p:nvSpPr>
            <p:spPr>
              <a:xfrm rot="5400000">
                <a:off x="594257" y="3527066"/>
                <a:ext cx="486905" cy="211205"/>
              </a:xfrm>
              <a:prstGeom prst="trapezoid">
                <a:avLst>
                  <a:gd name="adj" fmla="val 1598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사다리꼴 36">
                <a:extLst>
                  <a:ext uri="{FF2B5EF4-FFF2-40B4-BE49-F238E27FC236}">
                    <a16:creationId xmlns:a16="http://schemas.microsoft.com/office/drawing/2014/main" id="{F720F357-DBD3-4FB8-8629-85772F3E314A}"/>
                  </a:ext>
                </a:extLst>
              </p:cNvPr>
              <p:cNvSpPr/>
              <p:nvPr/>
            </p:nvSpPr>
            <p:spPr>
              <a:xfrm rot="5400000">
                <a:off x="848025" y="3554838"/>
                <a:ext cx="412797" cy="154678"/>
              </a:xfrm>
              <a:prstGeom prst="trapezoid">
                <a:avLst>
                  <a:gd name="adj" fmla="val 14225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8" name="그룹 37">
                <a:extLst>
                  <a:ext uri="{FF2B5EF4-FFF2-40B4-BE49-F238E27FC236}">
                    <a16:creationId xmlns:a16="http://schemas.microsoft.com/office/drawing/2014/main" id="{424FAF9B-1AEF-4267-B581-FE3F31C307B4}"/>
                  </a:ext>
                </a:extLst>
              </p:cNvPr>
              <p:cNvGrpSpPr/>
              <p:nvPr/>
            </p:nvGrpSpPr>
            <p:grpSpPr>
              <a:xfrm flipV="1">
                <a:off x="719085" y="3911990"/>
                <a:ext cx="418297" cy="2068183"/>
                <a:chOff x="602242" y="4012927"/>
                <a:chExt cx="418297" cy="2068183"/>
              </a:xfrm>
            </p:grpSpPr>
            <p:sp>
              <p:nvSpPr>
                <p:cNvPr id="39" name="평행 사변형 38">
                  <a:extLst>
                    <a:ext uri="{FF2B5EF4-FFF2-40B4-BE49-F238E27FC236}">
                      <a16:creationId xmlns:a16="http://schemas.microsoft.com/office/drawing/2014/main" id="{94CB096A-B1E4-423C-94D8-9E1B5CD7B3D7}"/>
                    </a:ext>
                  </a:extLst>
                </p:cNvPr>
                <p:cNvSpPr/>
                <p:nvPr/>
              </p:nvSpPr>
              <p:spPr>
                <a:xfrm rot="5400000">
                  <a:off x="475629" y="4150777"/>
                  <a:ext cx="486905" cy="211205"/>
                </a:xfrm>
                <a:prstGeom prst="parallelogram">
                  <a:avLst>
                    <a:gd name="adj" fmla="val 4996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평행 사변형 39">
                  <a:extLst>
                    <a:ext uri="{FF2B5EF4-FFF2-40B4-BE49-F238E27FC236}">
                      <a16:creationId xmlns:a16="http://schemas.microsoft.com/office/drawing/2014/main" id="{C4DE95AD-4CEA-469E-8A0E-5D2B8F920489}"/>
                    </a:ext>
                  </a:extLst>
                </p:cNvPr>
                <p:cNvSpPr/>
                <p:nvPr/>
              </p:nvSpPr>
              <p:spPr>
                <a:xfrm rot="5400000">
                  <a:off x="709200" y="4283884"/>
                  <a:ext cx="468000" cy="154678"/>
                </a:xfrm>
                <a:prstGeom prst="parallelogram">
                  <a:avLst>
                    <a:gd name="adj" fmla="val 49965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평행 사변형 40">
                  <a:extLst>
                    <a:ext uri="{FF2B5EF4-FFF2-40B4-BE49-F238E27FC236}">
                      <a16:creationId xmlns:a16="http://schemas.microsoft.com/office/drawing/2014/main" id="{D60705B3-CC16-4D26-BA38-4E391F4A0EBF}"/>
                    </a:ext>
                  </a:extLst>
                </p:cNvPr>
                <p:cNvSpPr/>
                <p:nvPr/>
              </p:nvSpPr>
              <p:spPr>
                <a:xfrm rot="5400000">
                  <a:off x="471796" y="4653500"/>
                  <a:ext cx="486905" cy="211205"/>
                </a:xfrm>
                <a:prstGeom prst="parallelogram">
                  <a:avLst>
                    <a:gd name="adj" fmla="val 37939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평행 사변형 41">
                  <a:extLst>
                    <a:ext uri="{FF2B5EF4-FFF2-40B4-BE49-F238E27FC236}">
                      <a16:creationId xmlns:a16="http://schemas.microsoft.com/office/drawing/2014/main" id="{8A2823E1-32A7-4245-995E-BA67206956E3}"/>
                    </a:ext>
                  </a:extLst>
                </p:cNvPr>
                <p:cNvSpPr/>
                <p:nvPr/>
              </p:nvSpPr>
              <p:spPr>
                <a:xfrm rot="5400000">
                  <a:off x="705367" y="4767557"/>
                  <a:ext cx="468000" cy="154678"/>
                </a:xfrm>
                <a:prstGeom prst="parallelogram">
                  <a:avLst>
                    <a:gd name="adj" fmla="val 39702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평행 사변형 42">
                  <a:extLst>
                    <a:ext uri="{FF2B5EF4-FFF2-40B4-BE49-F238E27FC236}">
                      <a16:creationId xmlns:a16="http://schemas.microsoft.com/office/drawing/2014/main" id="{705C44BD-F508-446E-946D-E07ABDD87EFE}"/>
                    </a:ext>
                  </a:extLst>
                </p:cNvPr>
                <p:cNvSpPr/>
                <p:nvPr/>
              </p:nvSpPr>
              <p:spPr>
                <a:xfrm rot="5400000">
                  <a:off x="467963" y="5156223"/>
                  <a:ext cx="486905" cy="211205"/>
                </a:xfrm>
                <a:prstGeom prst="parallelogram">
                  <a:avLst>
                    <a:gd name="adj" fmla="val 31926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평행 사변형 43">
                  <a:extLst>
                    <a:ext uri="{FF2B5EF4-FFF2-40B4-BE49-F238E27FC236}">
                      <a16:creationId xmlns:a16="http://schemas.microsoft.com/office/drawing/2014/main" id="{5C1A07E0-6BD9-407B-9E82-D075E60EB0D6}"/>
                    </a:ext>
                  </a:extLst>
                </p:cNvPr>
                <p:cNvSpPr/>
                <p:nvPr/>
              </p:nvSpPr>
              <p:spPr>
                <a:xfrm rot="5400000">
                  <a:off x="701534" y="5251230"/>
                  <a:ext cx="468000" cy="154678"/>
                </a:xfrm>
                <a:prstGeom prst="parallelogram">
                  <a:avLst>
                    <a:gd name="adj" fmla="val 31491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평행 사변형 44">
                  <a:extLst>
                    <a:ext uri="{FF2B5EF4-FFF2-40B4-BE49-F238E27FC236}">
                      <a16:creationId xmlns:a16="http://schemas.microsoft.com/office/drawing/2014/main" id="{07B1FEF9-2B86-4FB3-9922-17CC086688CC}"/>
                    </a:ext>
                  </a:extLst>
                </p:cNvPr>
                <p:cNvSpPr/>
                <p:nvPr/>
              </p:nvSpPr>
              <p:spPr>
                <a:xfrm rot="5400000">
                  <a:off x="464392" y="5693814"/>
                  <a:ext cx="486905" cy="211205"/>
                </a:xfrm>
                <a:prstGeom prst="parallelogram">
                  <a:avLst>
                    <a:gd name="adj" fmla="val 20651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평행 사변형 45">
                  <a:extLst>
                    <a:ext uri="{FF2B5EF4-FFF2-40B4-BE49-F238E27FC236}">
                      <a16:creationId xmlns:a16="http://schemas.microsoft.com/office/drawing/2014/main" id="{366D10CA-B482-4997-B4B1-A7E7B5F54622}"/>
                    </a:ext>
                  </a:extLst>
                </p:cNvPr>
                <p:cNvSpPr/>
                <p:nvPr/>
              </p:nvSpPr>
              <p:spPr>
                <a:xfrm rot="5400000">
                  <a:off x="697963" y="5769771"/>
                  <a:ext cx="468000" cy="154678"/>
                </a:xfrm>
                <a:prstGeom prst="parallelogram">
                  <a:avLst>
                    <a:gd name="adj" fmla="val 16097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5D57F364-9A5D-4D5F-AB45-70BD956400DE}"/>
                </a:ext>
              </a:extLst>
            </p:cNvPr>
            <p:cNvGrpSpPr/>
            <p:nvPr/>
          </p:nvGrpSpPr>
          <p:grpSpPr>
            <a:xfrm>
              <a:off x="1081088" y="6088572"/>
              <a:ext cx="10006012" cy="218835"/>
              <a:chOff x="1081088" y="5994495"/>
              <a:chExt cx="10006012" cy="399655"/>
            </a:xfrm>
          </p:grpSpPr>
          <p:sp>
            <p:nvSpPr>
              <p:cNvPr id="79" name="자유형: 도형 78">
                <a:extLst>
                  <a:ext uri="{FF2B5EF4-FFF2-40B4-BE49-F238E27FC236}">
                    <a16:creationId xmlns:a16="http://schemas.microsoft.com/office/drawing/2014/main" id="{B9661053-F5D3-490E-9AA3-F54C09D0BE2A}"/>
                  </a:ext>
                </a:extLst>
              </p:cNvPr>
              <p:cNvSpPr/>
              <p:nvPr/>
            </p:nvSpPr>
            <p:spPr>
              <a:xfrm rot="10800000" flipH="1" flipV="1">
                <a:off x="1081088" y="6182945"/>
                <a:ext cx="10006012" cy="211205"/>
              </a:xfrm>
              <a:custGeom>
                <a:avLst/>
                <a:gdLst>
                  <a:gd name="connsiteX0" fmla="*/ 9491199 w 10006012"/>
                  <a:gd name="connsiteY0" fmla="*/ 0 h 211205"/>
                  <a:gd name="connsiteX1" fmla="*/ 9881775 w 10006012"/>
                  <a:gd name="connsiteY1" fmla="*/ 0 h 211205"/>
                  <a:gd name="connsiteX2" fmla="*/ 10006012 w 10006012"/>
                  <a:gd name="connsiteY2" fmla="*/ 211205 h 211205"/>
                  <a:gd name="connsiteX3" fmla="*/ 9536092 w 10006012"/>
                  <a:gd name="connsiteY3" fmla="*/ 211205 h 211205"/>
                  <a:gd name="connsiteX4" fmla="*/ 9119695 w 10006012"/>
                  <a:gd name="connsiteY4" fmla="*/ 0 h 211205"/>
                  <a:gd name="connsiteX5" fmla="*/ 9454132 w 10006012"/>
                  <a:gd name="connsiteY5" fmla="*/ 0 h 211205"/>
                  <a:gd name="connsiteX6" fmla="*/ 9499025 w 10006012"/>
                  <a:gd name="connsiteY6" fmla="*/ 211205 h 211205"/>
                  <a:gd name="connsiteX7" fmla="*/ 9160749 w 10006012"/>
                  <a:gd name="connsiteY7" fmla="*/ 211205 h 211205"/>
                  <a:gd name="connsiteX8" fmla="*/ 8748179 w 10006012"/>
                  <a:gd name="connsiteY8" fmla="*/ 0 h 211205"/>
                  <a:gd name="connsiteX9" fmla="*/ 9082759 w 10006012"/>
                  <a:gd name="connsiteY9" fmla="*/ 0 h 211205"/>
                  <a:gd name="connsiteX10" fmla="*/ 9123813 w 10006012"/>
                  <a:gd name="connsiteY10" fmla="*/ 211205 h 211205"/>
                  <a:gd name="connsiteX11" fmla="*/ 8785420 w 10006012"/>
                  <a:gd name="connsiteY11" fmla="*/ 211205 h 211205"/>
                  <a:gd name="connsiteX12" fmla="*/ 8376652 w 10006012"/>
                  <a:gd name="connsiteY12" fmla="*/ 0 h 211205"/>
                  <a:gd name="connsiteX13" fmla="*/ 8711363 w 10006012"/>
                  <a:gd name="connsiteY13" fmla="*/ 0 h 211205"/>
                  <a:gd name="connsiteX14" fmla="*/ 8748604 w 10006012"/>
                  <a:gd name="connsiteY14" fmla="*/ 211205 h 211205"/>
                  <a:gd name="connsiteX15" fmla="*/ 8410104 w 10006012"/>
                  <a:gd name="connsiteY15" fmla="*/ 211205 h 211205"/>
                  <a:gd name="connsiteX16" fmla="*/ 8005118 w 10006012"/>
                  <a:gd name="connsiteY16" fmla="*/ 0 h 211205"/>
                  <a:gd name="connsiteX17" fmla="*/ 8339945 w 10006012"/>
                  <a:gd name="connsiteY17" fmla="*/ 0 h 211205"/>
                  <a:gd name="connsiteX18" fmla="*/ 8373397 w 10006012"/>
                  <a:gd name="connsiteY18" fmla="*/ 211205 h 211205"/>
                  <a:gd name="connsiteX19" fmla="*/ 8034801 w 10006012"/>
                  <a:gd name="connsiteY19" fmla="*/ 211205 h 211205"/>
                  <a:gd name="connsiteX20" fmla="*/ 7633576 w 10006012"/>
                  <a:gd name="connsiteY20" fmla="*/ 0 h 211205"/>
                  <a:gd name="connsiteX21" fmla="*/ 7968505 w 10006012"/>
                  <a:gd name="connsiteY21" fmla="*/ 0 h 211205"/>
                  <a:gd name="connsiteX22" fmla="*/ 7998188 w 10006012"/>
                  <a:gd name="connsiteY22" fmla="*/ 211205 h 211205"/>
                  <a:gd name="connsiteX23" fmla="*/ 7659508 w 10006012"/>
                  <a:gd name="connsiteY23" fmla="*/ 211205 h 211205"/>
                  <a:gd name="connsiteX24" fmla="*/ 7262028 w 10006012"/>
                  <a:gd name="connsiteY24" fmla="*/ 0 h 211205"/>
                  <a:gd name="connsiteX25" fmla="*/ 7597047 w 10006012"/>
                  <a:gd name="connsiteY25" fmla="*/ 0 h 211205"/>
                  <a:gd name="connsiteX26" fmla="*/ 7622980 w 10006012"/>
                  <a:gd name="connsiteY26" fmla="*/ 211205 h 211205"/>
                  <a:gd name="connsiteX27" fmla="*/ 7284227 w 10006012"/>
                  <a:gd name="connsiteY27" fmla="*/ 211205 h 211205"/>
                  <a:gd name="connsiteX28" fmla="*/ 6890477 w 10006012"/>
                  <a:gd name="connsiteY28" fmla="*/ 0 h 211205"/>
                  <a:gd name="connsiteX29" fmla="*/ 7225572 w 10006012"/>
                  <a:gd name="connsiteY29" fmla="*/ 0 h 211205"/>
                  <a:gd name="connsiteX30" fmla="*/ 7247770 w 10006012"/>
                  <a:gd name="connsiteY30" fmla="*/ 211205 h 211205"/>
                  <a:gd name="connsiteX31" fmla="*/ 6908955 w 10006012"/>
                  <a:gd name="connsiteY31" fmla="*/ 211205 h 211205"/>
                  <a:gd name="connsiteX32" fmla="*/ 6518923 w 10006012"/>
                  <a:gd name="connsiteY32" fmla="*/ 0 h 211205"/>
                  <a:gd name="connsiteX33" fmla="*/ 6854082 w 10006012"/>
                  <a:gd name="connsiteY33" fmla="*/ 0 h 211205"/>
                  <a:gd name="connsiteX34" fmla="*/ 6872560 w 10006012"/>
                  <a:gd name="connsiteY34" fmla="*/ 211205 h 211205"/>
                  <a:gd name="connsiteX35" fmla="*/ 6533692 w 10006012"/>
                  <a:gd name="connsiteY35" fmla="*/ 211205 h 211205"/>
                  <a:gd name="connsiteX36" fmla="*/ 6147369 w 10006012"/>
                  <a:gd name="connsiteY36" fmla="*/ 0 h 211205"/>
                  <a:gd name="connsiteX37" fmla="*/ 6482578 w 10006012"/>
                  <a:gd name="connsiteY37" fmla="*/ 0 h 211205"/>
                  <a:gd name="connsiteX38" fmla="*/ 6497347 w 10006012"/>
                  <a:gd name="connsiteY38" fmla="*/ 211205 h 211205"/>
                  <a:gd name="connsiteX39" fmla="*/ 6158438 w 10006012"/>
                  <a:gd name="connsiteY39" fmla="*/ 211205 h 211205"/>
                  <a:gd name="connsiteX40" fmla="*/ 5775815 w 10006012"/>
                  <a:gd name="connsiteY40" fmla="*/ 0 h 211205"/>
                  <a:gd name="connsiteX41" fmla="*/ 6111063 w 10006012"/>
                  <a:gd name="connsiteY41" fmla="*/ 0 h 211205"/>
                  <a:gd name="connsiteX42" fmla="*/ 6122132 w 10006012"/>
                  <a:gd name="connsiteY42" fmla="*/ 211205 h 211205"/>
                  <a:gd name="connsiteX43" fmla="*/ 5783191 w 10006012"/>
                  <a:gd name="connsiteY43" fmla="*/ 211205 h 211205"/>
                  <a:gd name="connsiteX44" fmla="*/ 5404264 w 10006012"/>
                  <a:gd name="connsiteY44" fmla="*/ 0 h 211205"/>
                  <a:gd name="connsiteX45" fmla="*/ 5739537 w 10006012"/>
                  <a:gd name="connsiteY45" fmla="*/ 0 h 211205"/>
                  <a:gd name="connsiteX46" fmla="*/ 5746913 w 10006012"/>
                  <a:gd name="connsiteY46" fmla="*/ 211205 h 211205"/>
                  <a:gd name="connsiteX47" fmla="*/ 5407951 w 10006012"/>
                  <a:gd name="connsiteY47" fmla="*/ 211205 h 211205"/>
                  <a:gd name="connsiteX48" fmla="*/ 5036401 w 10006012"/>
                  <a:gd name="connsiteY48" fmla="*/ 0 h 211205"/>
                  <a:gd name="connsiteX49" fmla="*/ 5368002 w 10006012"/>
                  <a:gd name="connsiteY49" fmla="*/ 0 h 211205"/>
                  <a:gd name="connsiteX50" fmla="*/ 5371689 w 10006012"/>
                  <a:gd name="connsiteY50" fmla="*/ 211205 h 211205"/>
                  <a:gd name="connsiteX51" fmla="*/ 5036401 w 10006012"/>
                  <a:gd name="connsiteY51" fmla="*/ 211205 h 211205"/>
                  <a:gd name="connsiteX52" fmla="*/ 4664936 w 10006012"/>
                  <a:gd name="connsiteY52" fmla="*/ 0 h 211205"/>
                  <a:gd name="connsiteX53" fmla="*/ 5000145 w 10006012"/>
                  <a:gd name="connsiteY53" fmla="*/ 0 h 211205"/>
                  <a:gd name="connsiteX54" fmla="*/ 5000145 w 10006012"/>
                  <a:gd name="connsiteY54" fmla="*/ 211205 h 211205"/>
                  <a:gd name="connsiteX55" fmla="*/ 4661249 w 10006012"/>
                  <a:gd name="connsiteY55" fmla="*/ 211205 h 211205"/>
                  <a:gd name="connsiteX56" fmla="*/ 4293482 w 10006012"/>
                  <a:gd name="connsiteY56" fmla="*/ 0 h 211205"/>
                  <a:gd name="connsiteX57" fmla="*/ 4628674 w 10006012"/>
                  <a:gd name="connsiteY57" fmla="*/ 0 h 211205"/>
                  <a:gd name="connsiteX58" fmla="*/ 4624987 w 10006012"/>
                  <a:gd name="connsiteY58" fmla="*/ 211205 h 211205"/>
                  <a:gd name="connsiteX59" fmla="*/ 4286106 w 10006012"/>
                  <a:gd name="connsiteY59" fmla="*/ 211205 h 211205"/>
                  <a:gd name="connsiteX60" fmla="*/ 3922036 w 10006012"/>
                  <a:gd name="connsiteY60" fmla="*/ 0 h 211205"/>
                  <a:gd name="connsiteX61" fmla="*/ 4257203 w 10006012"/>
                  <a:gd name="connsiteY61" fmla="*/ 0 h 211205"/>
                  <a:gd name="connsiteX62" fmla="*/ 4249827 w 10006012"/>
                  <a:gd name="connsiteY62" fmla="*/ 211205 h 211205"/>
                  <a:gd name="connsiteX63" fmla="*/ 3910968 w 10006012"/>
                  <a:gd name="connsiteY63" fmla="*/ 211205 h 211205"/>
                  <a:gd name="connsiteX64" fmla="*/ 3550602 w 10006012"/>
                  <a:gd name="connsiteY64" fmla="*/ 0 h 211205"/>
                  <a:gd name="connsiteX65" fmla="*/ 3885731 w 10006012"/>
                  <a:gd name="connsiteY65" fmla="*/ 0 h 211205"/>
                  <a:gd name="connsiteX66" fmla="*/ 3874662 w 10006012"/>
                  <a:gd name="connsiteY66" fmla="*/ 211205 h 211205"/>
                  <a:gd name="connsiteX67" fmla="*/ 3535833 w 10006012"/>
                  <a:gd name="connsiteY67" fmla="*/ 211205 h 211205"/>
                  <a:gd name="connsiteX68" fmla="*/ 3179179 w 10006012"/>
                  <a:gd name="connsiteY68" fmla="*/ 0 h 211205"/>
                  <a:gd name="connsiteX69" fmla="*/ 3514257 w 10006012"/>
                  <a:gd name="connsiteY69" fmla="*/ 0 h 211205"/>
                  <a:gd name="connsiteX70" fmla="*/ 3499488 w 10006012"/>
                  <a:gd name="connsiteY70" fmla="*/ 211205 h 211205"/>
                  <a:gd name="connsiteX71" fmla="*/ 3160701 w 10006012"/>
                  <a:gd name="connsiteY71" fmla="*/ 211205 h 211205"/>
                  <a:gd name="connsiteX72" fmla="*/ 2807774 w 10006012"/>
                  <a:gd name="connsiteY72" fmla="*/ 0 h 211205"/>
                  <a:gd name="connsiteX73" fmla="*/ 3142786 w 10006012"/>
                  <a:gd name="connsiteY73" fmla="*/ 0 h 211205"/>
                  <a:gd name="connsiteX74" fmla="*/ 3124308 w 10006012"/>
                  <a:gd name="connsiteY74" fmla="*/ 211205 h 211205"/>
                  <a:gd name="connsiteX75" fmla="*/ 2785575 w 10006012"/>
                  <a:gd name="connsiteY75" fmla="*/ 211205 h 211205"/>
                  <a:gd name="connsiteX76" fmla="*/ 2436381 w 10006012"/>
                  <a:gd name="connsiteY76" fmla="*/ 0 h 211205"/>
                  <a:gd name="connsiteX77" fmla="*/ 2771317 w 10006012"/>
                  <a:gd name="connsiteY77" fmla="*/ 0 h 211205"/>
                  <a:gd name="connsiteX78" fmla="*/ 2749118 w 10006012"/>
                  <a:gd name="connsiteY78" fmla="*/ 211205 h 211205"/>
                  <a:gd name="connsiteX79" fmla="*/ 2410448 w 10006012"/>
                  <a:gd name="connsiteY79" fmla="*/ 211205 h 211205"/>
                  <a:gd name="connsiteX80" fmla="*/ 2065004 w 10006012"/>
                  <a:gd name="connsiteY80" fmla="*/ 0 h 211205"/>
                  <a:gd name="connsiteX81" fmla="*/ 2399852 w 10006012"/>
                  <a:gd name="connsiteY81" fmla="*/ 0 h 211205"/>
                  <a:gd name="connsiteX82" fmla="*/ 2373919 w 10006012"/>
                  <a:gd name="connsiteY82" fmla="*/ 211205 h 211205"/>
                  <a:gd name="connsiteX83" fmla="*/ 2035321 w 10006012"/>
                  <a:gd name="connsiteY83" fmla="*/ 211205 h 211205"/>
                  <a:gd name="connsiteX84" fmla="*/ 1693648 w 10006012"/>
                  <a:gd name="connsiteY84" fmla="*/ 0 h 211205"/>
                  <a:gd name="connsiteX85" fmla="*/ 2028391 w 10006012"/>
                  <a:gd name="connsiteY85" fmla="*/ 0 h 211205"/>
                  <a:gd name="connsiteX86" fmla="*/ 1998708 w 10006012"/>
                  <a:gd name="connsiteY86" fmla="*/ 211205 h 211205"/>
                  <a:gd name="connsiteX87" fmla="*/ 1660196 w 10006012"/>
                  <a:gd name="connsiteY87" fmla="*/ 211205 h 211205"/>
                  <a:gd name="connsiteX88" fmla="*/ 1322311 w 10006012"/>
                  <a:gd name="connsiteY88" fmla="*/ 0 h 211205"/>
                  <a:gd name="connsiteX89" fmla="*/ 1656939 w 10006012"/>
                  <a:gd name="connsiteY89" fmla="*/ 0 h 211205"/>
                  <a:gd name="connsiteX90" fmla="*/ 1623487 w 10006012"/>
                  <a:gd name="connsiteY90" fmla="*/ 211205 h 211205"/>
                  <a:gd name="connsiteX91" fmla="*/ 1285070 w 10006012"/>
                  <a:gd name="connsiteY91" fmla="*/ 211205 h 211205"/>
                  <a:gd name="connsiteX92" fmla="*/ 950999 w 10006012"/>
                  <a:gd name="connsiteY92" fmla="*/ 0 h 211205"/>
                  <a:gd name="connsiteX93" fmla="*/ 1285496 w 10006012"/>
                  <a:gd name="connsiteY93" fmla="*/ 0 h 211205"/>
                  <a:gd name="connsiteX94" fmla="*/ 1248255 w 10006012"/>
                  <a:gd name="connsiteY94" fmla="*/ 211205 h 211205"/>
                  <a:gd name="connsiteX95" fmla="*/ 909944 w 10006012"/>
                  <a:gd name="connsiteY95" fmla="*/ 211205 h 211205"/>
                  <a:gd name="connsiteX96" fmla="*/ 579710 w 10006012"/>
                  <a:gd name="connsiteY96" fmla="*/ 0 h 211205"/>
                  <a:gd name="connsiteX97" fmla="*/ 914063 w 10006012"/>
                  <a:gd name="connsiteY97" fmla="*/ 0 h 211205"/>
                  <a:gd name="connsiteX98" fmla="*/ 873009 w 10006012"/>
                  <a:gd name="connsiteY98" fmla="*/ 211205 h 211205"/>
                  <a:gd name="connsiteX99" fmla="*/ 534817 w 10006012"/>
                  <a:gd name="connsiteY99" fmla="*/ 211205 h 211205"/>
                  <a:gd name="connsiteX100" fmla="*/ 124237 w 10006012"/>
                  <a:gd name="connsiteY100" fmla="*/ 0 h 211205"/>
                  <a:gd name="connsiteX101" fmla="*/ 542643 w 10006012"/>
                  <a:gd name="connsiteY101" fmla="*/ 0 h 211205"/>
                  <a:gd name="connsiteX102" fmla="*/ 497750 w 10006012"/>
                  <a:gd name="connsiteY102" fmla="*/ 211205 h 211205"/>
                  <a:gd name="connsiteX103" fmla="*/ 0 w 10006012"/>
                  <a:gd name="connsiteY103" fmla="*/ 211205 h 211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10006012" h="211205">
                    <a:moveTo>
                      <a:pt x="9491199" y="0"/>
                    </a:moveTo>
                    <a:lnTo>
                      <a:pt x="9881775" y="0"/>
                    </a:lnTo>
                    <a:lnTo>
                      <a:pt x="10006012" y="211205"/>
                    </a:lnTo>
                    <a:lnTo>
                      <a:pt x="9536092" y="211205"/>
                    </a:lnTo>
                    <a:close/>
                    <a:moveTo>
                      <a:pt x="9119695" y="0"/>
                    </a:moveTo>
                    <a:lnTo>
                      <a:pt x="9454132" y="0"/>
                    </a:lnTo>
                    <a:lnTo>
                      <a:pt x="9499025" y="211205"/>
                    </a:lnTo>
                    <a:lnTo>
                      <a:pt x="9160749" y="211205"/>
                    </a:lnTo>
                    <a:close/>
                    <a:moveTo>
                      <a:pt x="8748179" y="0"/>
                    </a:moveTo>
                    <a:lnTo>
                      <a:pt x="9082759" y="0"/>
                    </a:lnTo>
                    <a:lnTo>
                      <a:pt x="9123813" y="211205"/>
                    </a:lnTo>
                    <a:lnTo>
                      <a:pt x="8785420" y="211205"/>
                    </a:lnTo>
                    <a:close/>
                    <a:moveTo>
                      <a:pt x="8376652" y="0"/>
                    </a:moveTo>
                    <a:lnTo>
                      <a:pt x="8711363" y="0"/>
                    </a:lnTo>
                    <a:lnTo>
                      <a:pt x="8748604" y="211205"/>
                    </a:lnTo>
                    <a:lnTo>
                      <a:pt x="8410104" y="211205"/>
                    </a:lnTo>
                    <a:close/>
                    <a:moveTo>
                      <a:pt x="8005118" y="0"/>
                    </a:moveTo>
                    <a:lnTo>
                      <a:pt x="8339945" y="0"/>
                    </a:lnTo>
                    <a:lnTo>
                      <a:pt x="8373397" y="211205"/>
                    </a:lnTo>
                    <a:lnTo>
                      <a:pt x="8034801" y="211205"/>
                    </a:lnTo>
                    <a:close/>
                    <a:moveTo>
                      <a:pt x="7633576" y="0"/>
                    </a:moveTo>
                    <a:lnTo>
                      <a:pt x="7968505" y="0"/>
                    </a:lnTo>
                    <a:lnTo>
                      <a:pt x="7998188" y="211205"/>
                    </a:lnTo>
                    <a:lnTo>
                      <a:pt x="7659508" y="211205"/>
                    </a:lnTo>
                    <a:close/>
                    <a:moveTo>
                      <a:pt x="7262028" y="0"/>
                    </a:moveTo>
                    <a:lnTo>
                      <a:pt x="7597047" y="0"/>
                    </a:lnTo>
                    <a:lnTo>
                      <a:pt x="7622980" y="211205"/>
                    </a:lnTo>
                    <a:lnTo>
                      <a:pt x="7284227" y="211205"/>
                    </a:lnTo>
                    <a:close/>
                    <a:moveTo>
                      <a:pt x="6890477" y="0"/>
                    </a:moveTo>
                    <a:lnTo>
                      <a:pt x="7225572" y="0"/>
                    </a:lnTo>
                    <a:lnTo>
                      <a:pt x="7247770" y="211205"/>
                    </a:lnTo>
                    <a:lnTo>
                      <a:pt x="6908955" y="211205"/>
                    </a:lnTo>
                    <a:close/>
                    <a:moveTo>
                      <a:pt x="6518923" y="0"/>
                    </a:moveTo>
                    <a:lnTo>
                      <a:pt x="6854082" y="0"/>
                    </a:lnTo>
                    <a:lnTo>
                      <a:pt x="6872560" y="211205"/>
                    </a:lnTo>
                    <a:lnTo>
                      <a:pt x="6533692" y="211205"/>
                    </a:lnTo>
                    <a:close/>
                    <a:moveTo>
                      <a:pt x="6147369" y="0"/>
                    </a:moveTo>
                    <a:lnTo>
                      <a:pt x="6482578" y="0"/>
                    </a:lnTo>
                    <a:lnTo>
                      <a:pt x="6497347" y="211205"/>
                    </a:lnTo>
                    <a:lnTo>
                      <a:pt x="6158438" y="211205"/>
                    </a:lnTo>
                    <a:close/>
                    <a:moveTo>
                      <a:pt x="5775815" y="0"/>
                    </a:moveTo>
                    <a:lnTo>
                      <a:pt x="6111063" y="0"/>
                    </a:lnTo>
                    <a:lnTo>
                      <a:pt x="6122132" y="211205"/>
                    </a:lnTo>
                    <a:lnTo>
                      <a:pt x="5783191" y="211205"/>
                    </a:lnTo>
                    <a:close/>
                    <a:moveTo>
                      <a:pt x="5404264" y="0"/>
                    </a:moveTo>
                    <a:lnTo>
                      <a:pt x="5739537" y="0"/>
                    </a:lnTo>
                    <a:lnTo>
                      <a:pt x="5746913" y="211205"/>
                    </a:lnTo>
                    <a:lnTo>
                      <a:pt x="5407951" y="211205"/>
                    </a:lnTo>
                    <a:close/>
                    <a:moveTo>
                      <a:pt x="5036401" y="0"/>
                    </a:moveTo>
                    <a:lnTo>
                      <a:pt x="5368002" y="0"/>
                    </a:lnTo>
                    <a:lnTo>
                      <a:pt x="5371689" y="211205"/>
                    </a:lnTo>
                    <a:lnTo>
                      <a:pt x="5036401" y="211205"/>
                    </a:lnTo>
                    <a:close/>
                    <a:moveTo>
                      <a:pt x="4664936" y="0"/>
                    </a:moveTo>
                    <a:lnTo>
                      <a:pt x="5000145" y="0"/>
                    </a:lnTo>
                    <a:lnTo>
                      <a:pt x="5000145" y="211205"/>
                    </a:lnTo>
                    <a:lnTo>
                      <a:pt x="4661249" y="211205"/>
                    </a:lnTo>
                    <a:close/>
                    <a:moveTo>
                      <a:pt x="4293482" y="0"/>
                    </a:moveTo>
                    <a:lnTo>
                      <a:pt x="4628674" y="0"/>
                    </a:lnTo>
                    <a:lnTo>
                      <a:pt x="4624987" y="211205"/>
                    </a:lnTo>
                    <a:lnTo>
                      <a:pt x="4286106" y="211205"/>
                    </a:lnTo>
                    <a:close/>
                    <a:moveTo>
                      <a:pt x="3922036" y="0"/>
                    </a:moveTo>
                    <a:lnTo>
                      <a:pt x="4257203" y="0"/>
                    </a:lnTo>
                    <a:lnTo>
                      <a:pt x="4249827" y="211205"/>
                    </a:lnTo>
                    <a:lnTo>
                      <a:pt x="3910968" y="211205"/>
                    </a:lnTo>
                    <a:close/>
                    <a:moveTo>
                      <a:pt x="3550602" y="0"/>
                    </a:moveTo>
                    <a:lnTo>
                      <a:pt x="3885731" y="0"/>
                    </a:lnTo>
                    <a:lnTo>
                      <a:pt x="3874662" y="211205"/>
                    </a:lnTo>
                    <a:lnTo>
                      <a:pt x="3535833" y="211205"/>
                    </a:lnTo>
                    <a:close/>
                    <a:moveTo>
                      <a:pt x="3179179" y="0"/>
                    </a:moveTo>
                    <a:lnTo>
                      <a:pt x="3514257" y="0"/>
                    </a:lnTo>
                    <a:lnTo>
                      <a:pt x="3499488" y="211205"/>
                    </a:lnTo>
                    <a:lnTo>
                      <a:pt x="3160701" y="211205"/>
                    </a:lnTo>
                    <a:close/>
                    <a:moveTo>
                      <a:pt x="2807774" y="0"/>
                    </a:moveTo>
                    <a:lnTo>
                      <a:pt x="3142786" y="0"/>
                    </a:lnTo>
                    <a:lnTo>
                      <a:pt x="3124308" y="211205"/>
                    </a:lnTo>
                    <a:lnTo>
                      <a:pt x="2785575" y="211205"/>
                    </a:lnTo>
                    <a:close/>
                    <a:moveTo>
                      <a:pt x="2436381" y="0"/>
                    </a:moveTo>
                    <a:lnTo>
                      <a:pt x="2771317" y="0"/>
                    </a:lnTo>
                    <a:lnTo>
                      <a:pt x="2749118" y="211205"/>
                    </a:lnTo>
                    <a:lnTo>
                      <a:pt x="2410448" y="211205"/>
                    </a:lnTo>
                    <a:close/>
                    <a:moveTo>
                      <a:pt x="2065004" y="0"/>
                    </a:moveTo>
                    <a:lnTo>
                      <a:pt x="2399852" y="0"/>
                    </a:lnTo>
                    <a:lnTo>
                      <a:pt x="2373919" y="211205"/>
                    </a:lnTo>
                    <a:lnTo>
                      <a:pt x="2035321" y="211205"/>
                    </a:lnTo>
                    <a:close/>
                    <a:moveTo>
                      <a:pt x="1693648" y="0"/>
                    </a:moveTo>
                    <a:lnTo>
                      <a:pt x="2028391" y="0"/>
                    </a:lnTo>
                    <a:lnTo>
                      <a:pt x="1998708" y="211205"/>
                    </a:lnTo>
                    <a:lnTo>
                      <a:pt x="1660196" y="211205"/>
                    </a:lnTo>
                    <a:close/>
                    <a:moveTo>
                      <a:pt x="1322311" y="0"/>
                    </a:moveTo>
                    <a:lnTo>
                      <a:pt x="1656939" y="0"/>
                    </a:lnTo>
                    <a:lnTo>
                      <a:pt x="1623487" y="211205"/>
                    </a:lnTo>
                    <a:lnTo>
                      <a:pt x="1285070" y="211205"/>
                    </a:lnTo>
                    <a:close/>
                    <a:moveTo>
                      <a:pt x="950999" y="0"/>
                    </a:moveTo>
                    <a:lnTo>
                      <a:pt x="1285496" y="0"/>
                    </a:lnTo>
                    <a:lnTo>
                      <a:pt x="1248255" y="211205"/>
                    </a:lnTo>
                    <a:lnTo>
                      <a:pt x="909944" y="211205"/>
                    </a:lnTo>
                    <a:close/>
                    <a:moveTo>
                      <a:pt x="579710" y="0"/>
                    </a:moveTo>
                    <a:lnTo>
                      <a:pt x="914063" y="0"/>
                    </a:lnTo>
                    <a:lnTo>
                      <a:pt x="873009" y="211205"/>
                    </a:lnTo>
                    <a:lnTo>
                      <a:pt x="534817" y="211205"/>
                    </a:lnTo>
                    <a:close/>
                    <a:moveTo>
                      <a:pt x="124237" y="0"/>
                    </a:moveTo>
                    <a:lnTo>
                      <a:pt x="542643" y="0"/>
                    </a:lnTo>
                    <a:lnTo>
                      <a:pt x="497750" y="211205"/>
                    </a:lnTo>
                    <a:lnTo>
                      <a:pt x="0" y="211205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자유형: 도형 74">
                <a:extLst>
                  <a:ext uri="{FF2B5EF4-FFF2-40B4-BE49-F238E27FC236}">
                    <a16:creationId xmlns:a16="http://schemas.microsoft.com/office/drawing/2014/main" id="{C304DBD1-387C-4B19-B7C2-63B6FA45D8E4}"/>
                  </a:ext>
                </a:extLst>
              </p:cNvPr>
              <p:cNvSpPr/>
              <p:nvPr/>
            </p:nvSpPr>
            <p:spPr>
              <a:xfrm rot="10800000" flipH="1" flipV="1">
                <a:off x="1209675" y="5994495"/>
                <a:ext cx="9744075" cy="154678"/>
              </a:xfrm>
              <a:custGeom>
                <a:avLst/>
                <a:gdLst>
                  <a:gd name="connsiteX0" fmla="*/ 9319504 w 9744075"/>
                  <a:gd name="connsiteY0" fmla="*/ 0 h 154678"/>
                  <a:gd name="connsiteX1" fmla="*/ 9664922 w 9744075"/>
                  <a:gd name="connsiteY1" fmla="*/ 0 h 154678"/>
                  <a:gd name="connsiteX2" fmla="*/ 9744075 w 9744075"/>
                  <a:gd name="connsiteY2" fmla="*/ 154678 h 154678"/>
                  <a:gd name="connsiteX3" fmla="*/ 9352382 w 9744075"/>
                  <a:gd name="connsiteY3" fmla="*/ 154678 h 154678"/>
                  <a:gd name="connsiteX4" fmla="*/ 8951639 w 9744075"/>
                  <a:gd name="connsiteY4" fmla="*/ 0 h 154678"/>
                  <a:gd name="connsiteX5" fmla="*/ 9282700 w 9744075"/>
                  <a:gd name="connsiteY5" fmla="*/ 0 h 154678"/>
                  <a:gd name="connsiteX6" fmla="*/ 9315578 w 9744075"/>
                  <a:gd name="connsiteY6" fmla="*/ 154678 h 154678"/>
                  <a:gd name="connsiteX7" fmla="*/ 8981706 w 9744075"/>
                  <a:gd name="connsiteY7" fmla="*/ 154678 h 154678"/>
                  <a:gd name="connsiteX8" fmla="*/ 8583755 w 9744075"/>
                  <a:gd name="connsiteY8" fmla="*/ 0 h 154678"/>
                  <a:gd name="connsiteX9" fmla="*/ 8914964 w 9744075"/>
                  <a:gd name="connsiteY9" fmla="*/ 0 h 154678"/>
                  <a:gd name="connsiteX10" fmla="*/ 8945031 w 9744075"/>
                  <a:gd name="connsiteY10" fmla="*/ 154678 h 154678"/>
                  <a:gd name="connsiteX11" fmla="*/ 8611029 w 9744075"/>
                  <a:gd name="connsiteY11" fmla="*/ 154678 h 154678"/>
                  <a:gd name="connsiteX12" fmla="*/ 8215854 w 9744075"/>
                  <a:gd name="connsiteY12" fmla="*/ 0 h 154678"/>
                  <a:gd name="connsiteX13" fmla="*/ 8547199 w 9744075"/>
                  <a:gd name="connsiteY13" fmla="*/ 0 h 154678"/>
                  <a:gd name="connsiteX14" fmla="*/ 8574473 w 9744075"/>
                  <a:gd name="connsiteY14" fmla="*/ 154678 h 154678"/>
                  <a:gd name="connsiteX15" fmla="*/ 8240352 w 9744075"/>
                  <a:gd name="connsiteY15" fmla="*/ 154678 h 154678"/>
                  <a:gd name="connsiteX16" fmla="*/ 7847940 w 9744075"/>
                  <a:gd name="connsiteY16" fmla="*/ 0 h 154678"/>
                  <a:gd name="connsiteX17" fmla="*/ 8179406 w 9744075"/>
                  <a:gd name="connsiteY17" fmla="*/ 0 h 154678"/>
                  <a:gd name="connsiteX18" fmla="*/ 8203905 w 9744075"/>
                  <a:gd name="connsiteY18" fmla="*/ 154678 h 154678"/>
                  <a:gd name="connsiteX19" fmla="*/ 7869678 w 9744075"/>
                  <a:gd name="connsiteY19" fmla="*/ 154678 h 154678"/>
                  <a:gd name="connsiteX20" fmla="*/ 7480013 w 9744075"/>
                  <a:gd name="connsiteY20" fmla="*/ 0 h 154678"/>
                  <a:gd name="connsiteX21" fmla="*/ 7811586 w 9744075"/>
                  <a:gd name="connsiteY21" fmla="*/ 0 h 154678"/>
                  <a:gd name="connsiteX22" fmla="*/ 7833324 w 9744075"/>
                  <a:gd name="connsiteY22" fmla="*/ 154678 h 154678"/>
                  <a:gd name="connsiteX23" fmla="*/ 7499005 w 9744075"/>
                  <a:gd name="connsiteY23" fmla="*/ 154678 h 154678"/>
                  <a:gd name="connsiteX24" fmla="*/ 7112077 w 9744075"/>
                  <a:gd name="connsiteY24" fmla="*/ 0 h 154678"/>
                  <a:gd name="connsiteX25" fmla="*/ 7443743 w 9744075"/>
                  <a:gd name="connsiteY25" fmla="*/ 0 h 154678"/>
                  <a:gd name="connsiteX26" fmla="*/ 7462735 w 9744075"/>
                  <a:gd name="connsiteY26" fmla="*/ 154678 h 154678"/>
                  <a:gd name="connsiteX27" fmla="*/ 7128334 w 9744075"/>
                  <a:gd name="connsiteY27" fmla="*/ 154678 h 154678"/>
                  <a:gd name="connsiteX28" fmla="*/ 6744133 w 9744075"/>
                  <a:gd name="connsiteY28" fmla="*/ 0 h 154678"/>
                  <a:gd name="connsiteX29" fmla="*/ 7075878 w 9744075"/>
                  <a:gd name="connsiteY29" fmla="*/ 0 h 154678"/>
                  <a:gd name="connsiteX30" fmla="*/ 7092136 w 9744075"/>
                  <a:gd name="connsiteY30" fmla="*/ 154678 h 154678"/>
                  <a:gd name="connsiteX31" fmla="*/ 6757666 w 9744075"/>
                  <a:gd name="connsiteY31" fmla="*/ 154678 h 154678"/>
                  <a:gd name="connsiteX32" fmla="*/ 6376184 w 9744075"/>
                  <a:gd name="connsiteY32" fmla="*/ 0 h 154678"/>
                  <a:gd name="connsiteX33" fmla="*/ 6707996 w 9744075"/>
                  <a:gd name="connsiteY33" fmla="*/ 0 h 154678"/>
                  <a:gd name="connsiteX34" fmla="*/ 6721528 w 9744075"/>
                  <a:gd name="connsiteY34" fmla="*/ 154678 h 154678"/>
                  <a:gd name="connsiteX35" fmla="*/ 6387000 w 9744075"/>
                  <a:gd name="connsiteY35" fmla="*/ 154678 h 154678"/>
                  <a:gd name="connsiteX36" fmla="*/ 6008232 w 9744075"/>
                  <a:gd name="connsiteY36" fmla="*/ 0 h 154678"/>
                  <a:gd name="connsiteX37" fmla="*/ 6340097 w 9744075"/>
                  <a:gd name="connsiteY37" fmla="*/ 0 h 154678"/>
                  <a:gd name="connsiteX38" fmla="*/ 6350913 w 9744075"/>
                  <a:gd name="connsiteY38" fmla="*/ 154678 h 154678"/>
                  <a:gd name="connsiteX39" fmla="*/ 6016339 w 9744075"/>
                  <a:gd name="connsiteY39" fmla="*/ 154678 h 154678"/>
                  <a:gd name="connsiteX40" fmla="*/ 5640279 w 9744075"/>
                  <a:gd name="connsiteY40" fmla="*/ 0 h 154678"/>
                  <a:gd name="connsiteX41" fmla="*/ 5972184 w 9744075"/>
                  <a:gd name="connsiteY41" fmla="*/ 0 h 154678"/>
                  <a:gd name="connsiteX42" fmla="*/ 5980290 w 9744075"/>
                  <a:gd name="connsiteY42" fmla="*/ 154678 h 154678"/>
                  <a:gd name="connsiteX43" fmla="*/ 5645681 w 9744075"/>
                  <a:gd name="connsiteY43" fmla="*/ 154678 h 154678"/>
                  <a:gd name="connsiteX44" fmla="*/ 5272328 w 9744075"/>
                  <a:gd name="connsiteY44" fmla="*/ 0 h 154678"/>
                  <a:gd name="connsiteX45" fmla="*/ 5604257 w 9744075"/>
                  <a:gd name="connsiteY45" fmla="*/ 0 h 154678"/>
                  <a:gd name="connsiteX46" fmla="*/ 5609659 w 9744075"/>
                  <a:gd name="connsiteY46" fmla="*/ 154678 h 154678"/>
                  <a:gd name="connsiteX47" fmla="*/ 5275028 w 9744075"/>
                  <a:gd name="connsiteY47" fmla="*/ 154678 h 154678"/>
                  <a:gd name="connsiteX48" fmla="*/ 4908037 w 9744075"/>
                  <a:gd name="connsiteY48" fmla="*/ 0 h 154678"/>
                  <a:gd name="connsiteX49" fmla="*/ 5236322 w 9744075"/>
                  <a:gd name="connsiteY49" fmla="*/ 0 h 154678"/>
                  <a:gd name="connsiteX50" fmla="*/ 5239022 w 9744075"/>
                  <a:gd name="connsiteY50" fmla="*/ 154678 h 154678"/>
                  <a:gd name="connsiteX51" fmla="*/ 4908037 w 9744075"/>
                  <a:gd name="connsiteY51" fmla="*/ 154678 h 154678"/>
                  <a:gd name="connsiteX52" fmla="*/ 4540169 w 9744075"/>
                  <a:gd name="connsiteY52" fmla="*/ 0 h 154678"/>
                  <a:gd name="connsiteX53" fmla="*/ 4872037 w 9744075"/>
                  <a:gd name="connsiteY53" fmla="*/ 0 h 154678"/>
                  <a:gd name="connsiteX54" fmla="*/ 4872037 w 9744075"/>
                  <a:gd name="connsiteY54" fmla="*/ 154678 h 154678"/>
                  <a:gd name="connsiteX55" fmla="*/ 4537469 w 9744075"/>
                  <a:gd name="connsiteY55" fmla="*/ 154678 h 154678"/>
                  <a:gd name="connsiteX56" fmla="*/ 4172315 w 9744075"/>
                  <a:gd name="connsiteY56" fmla="*/ 0 h 154678"/>
                  <a:gd name="connsiteX57" fmla="*/ 4504164 w 9744075"/>
                  <a:gd name="connsiteY57" fmla="*/ 0 h 154678"/>
                  <a:gd name="connsiteX58" fmla="*/ 4501464 w 9744075"/>
                  <a:gd name="connsiteY58" fmla="*/ 154678 h 154678"/>
                  <a:gd name="connsiteX59" fmla="*/ 4166913 w 9744075"/>
                  <a:gd name="connsiteY59" fmla="*/ 154678 h 154678"/>
                  <a:gd name="connsiteX60" fmla="*/ 3804469 w 9744075"/>
                  <a:gd name="connsiteY60" fmla="*/ 0 h 154678"/>
                  <a:gd name="connsiteX61" fmla="*/ 4136292 w 9744075"/>
                  <a:gd name="connsiteY61" fmla="*/ 0 h 154678"/>
                  <a:gd name="connsiteX62" fmla="*/ 4130891 w 9744075"/>
                  <a:gd name="connsiteY62" fmla="*/ 154678 h 154678"/>
                  <a:gd name="connsiteX63" fmla="*/ 3796363 w 9744075"/>
                  <a:gd name="connsiteY63" fmla="*/ 154678 h 154678"/>
                  <a:gd name="connsiteX64" fmla="*/ 3436636 w 9744075"/>
                  <a:gd name="connsiteY64" fmla="*/ 0 h 154678"/>
                  <a:gd name="connsiteX65" fmla="*/ 3768420 w 9744075"/>
                  <a:gd name="connsiteY65" fmla="*/ 0 h 154678"/>
                  <a:gd name="connsiteX66" fmla="*/ 3760314 w 9744075"/>
                  <a:gd name="connsiteY66" fmla="*/ 154678 h 154678"/>
                  <a:gd name="connsiteX67" fmla="*/ 3425820 w 9744075"/>
                  <a:gd name="connsiteY67" fmla="*/ 154678 h 154678"/>
                  <a:gd name="connsiteX68" fmla="*/ 3068818 w 9744075"/>
                  <a:gd name="connsiteY68" fmla="*/ 0 h 154678"/>
                  <a:gd name="connsiteX69" fmla="*/ 3400548 w 9744075"/>
                  <a:gd name="connsiteY69" fmla="*/ 0 h 154678"/>
                  <a:gd name="connsiteX70" fmla="*/ 3389732 w 9744075"/>
                  <a:gd name="connsiteY70" fmla="*/ 154678 h 154678"/>
                  <a:gd name="connsiteX71" fmla="*/ 3055285 w 9744075"/>
                  <a:gd name="connsiteY71" fmla="*/ 154678 h 154678"/>
                  <a:gd name="connsiteX72" fmla="*/ 2701018 w 9744075"/>
                  <a:gd name="connsiteY72" fmla="*/ 0 h 154678"/>
                  <a:gd name="connsiteX73" fmla="*/ 3032681 w 9744075"/>
                  <a:gd name="connsiteY73" fmla="*/ 0 h 154678"/>
                  <a:gd name="connsiteX74" fmla="*/ 3019149 w 9744075"/>
                  <a:gd name="connsiteY74" fmla="*/ 154678 h 154678"/>
                  <a:gd name="connsiteX75" fmla="*/ 2684761 w 9744075"/>
                  <a:gd name="connsiteY75" fmla="*/ 154678 h 154678"/>
                  <a:gd name="connsiteX76" fmla="*/ 2333236 w 9744075"/>
                  <a:gd name="connsiteY76" fmla="*/ 0 h 154678"/>
                  <a:gd name="connsiteX77" fmla="*/ 2664819 w 9744075"/>
                  <a:gd name="connsiteY77" fmla="*/ 0 h 154678"/>
                  <a:gd name="connsiteX78" fmla="*/ 2648562 w 9744075"/>
                  <a:gd name="connsiteY78" fmla="*/ 154678 h 154678"/>
                  <a:gd name="connsiteX79" fmla="*/ 2314244 w 9744075"/>
                  <a:gd name="connsiteY79" fmla="*/ 154678 h 154678"/>
                  <a:gd name="connsiteX80" fmla="*/ 1965473 w 9744075"/>
                  <a:gd name="connsiteY80" fmla="*/ 0 h 154678"/>
                  <a:gd name="connsiteX81" fmla="*/ 2296965 w 9744075"/>
                  <a:gd name="connsiteY81" fmla="*/ 0 h 154678"/>
                  <a:gd name="connsiteX82" fmla="*/ 2277973 w 9744075"/>
                  <a:gd name="connsiteY82" fmla="*/ 154678 h 154678"/>
                  <a:gd name="connsiteX83" fmla="*/ 1943734 w 9744075"/>
                  <a:gd name="connsiteY83" fmla="*/ 154678 h 154678"/>
                  <a:gd name="connsiteX84" fmla="*/ 1597735 w 9744075"/>
                  <a:gd name="connsiteY84" fmla="*/ 0 h 154678"/>
                  <a:gd name="connsiteX85" fmla="*/ 1929119 w 9744075"/>
                  <a:gd name="connsiteY85" fmla="*/ 0 h 154678"/>
                  <a:gd name="connsiteX86" fmla="*/ 1907381 w 9744075"/>
                  <a:gd name="connsiteY86" fmla="*/ 154678 h 154678"/>
                  <a:gd name="connsiteX87" fmla="*/ 1573237 w 9744075"/>
                  <a:gd name="connsiteY87" fmla="*/ 154678 h 154678"/>
                  <a:gd name="connsiteX88" fmla="*/ 1230024 w 9744075"/>
                  <a:gd name="connsiteY88" fmla="*/ 0 h 154678"/>
                  <a:gd name="connsiteX89" fmla="*/ 1561287 w 9744075"/>
                  <a:gd name="connsiteY89" fmla="*/ 0 h 154678"/>
                  <a:gd name="connsiteX90" fmla="*/ 1536788 w 9744075"/>
                  <a:gd name="connsiteY90" fmla="*/ 154678 h 154678"/>
                  <a:gd name="connsiteX91" fmla="*/ 1202750 w 9744075"/>
                  <a:gd name="connsiteY91" fmla="*/ 154678 h 154678"/>
                  <a:gd name="connsiteX92" fmla="*/ 862341 w 9744075"/>
                  <a:gd name="connsiteY92" fmla="*/ 0 h 154678"/>
                  <a:gd name="connsiteX93" fmla="*/ 1193469 w 9744075"/>
                  <a:gd name="connsiteY93" fmla="*/ 0 h 154678"/>
                  <a:gd name="connsiteX94" fmla="*/ 1166195 w 9744075"/>
                  <a:gd name="connsiteY94" fmla="*/ 154678 h 154678"/>
                  <a:gd name="connsiteX95" fmla="*/ 832275 w 9744075"/>
                  <a:gd name="connsiteY95" fmla="*/ 154678 h 154678"/>
                  <a:gd name="connsiteX96" fmla="*/ 494690 w 9744075"/>
                  <a:gd name="connsiteY96" fmla="*/ 0 h 154678"/>
                  <a:gd name="connsiteX97" fmla="*/ 825667 w 9744075"/>
                  <a:gd name="connsiteY97" fmla="*/ 0 h 154678"/>
                  <a:gd name="connsiteX98" fmla="*/ 795601 w 9744075"/>
                  <a:gd name="connsiteY98" fmla="*/ 154678 h 154678"/>
                  <a:gd name="connsiteX99" fmla="*/ 461812 w 9744075"/>
                  <a:gd name="connsiteY99" fmla="*/ 154678 h 154678"/>
                  <a:gd name="connsiteX100" fmla="*/ 79153 w 9744075"/>
                  <a:gd name="connsiteY100" fmla="*/ 0 h 154678"/>
                  <a:gd name="connsiteX101" fmla="*/ 457885 w 9744075"/>
                  <a:gd name="connsiteY101" fmla="*/ 0 h 154678"/>
                  <a:gd name="connsiteX102" fmla="*/ 425007 w 9744075"/>
                  <a:gd name="connsiteY102" fmla="*/ 154678 h 154678"/>
                  <a:gd name="connsiteX103" fmla="*/ 0 w 9744075"/>
                  <a:gd name="connsiteY103" fmla="*/ 154678 h 154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9744075" h="154678">
                    <a:moveTo>
                      <a:pt x="9319504" y="0"/>
                    </a:moveTo>
                    <a:lnTo>
                      <a:pt x="9664922" y="0"/>
                    </a:lnTo>
                    <a:lnTo>
                      <a:pt x="9744075" y="154678"/>
                    </a:lnTo>
                    <a:lnTo>
                      <a:pt x="9352382" y="154678"/>
                    </a:lnTo>
                    <a:close/>
                    <a:moveTo>
                      <a:pt x="8951639" y="0"/>
                    </a:moveTo>
                    <a:lnTo>
                      <a:pt x="9282700" y="0"/>
                    </a:lnTo>
                    <a:lnTo>
                      <a:pt x="9315578" y="154678"/>
                    </a:lnTo>
                    <a:lnTo>
                      <a:pt x="8981706" y="154678"/>
                    </a:lnTo>
                    <a:close/>
                    <a:moveTo>
                      <a:pt x="8583755" y="0"/>
                    </a:moveTo>
                    <a:lnTo>
                      <a:pt x="8914964" y="0"/>
                    </a:lnTo>
                    <a:lnTo>
                      <a:pt x="8945031" y="154678"/>
                    </a:lnTo>
                    <a:lnTo>
                      <a:pt x="8611029" y="154678"/>
                    </a:lnTo>
                    <a:close/>
                    <a:moveTo>
                      <a:pt x="8215854" y="0"/>
                    </a:moveTo>
                    <a:lnTo>
                      <a:pt x="8547199" y="0"/>
                    </a:lnTo>
                    <a:lnTo>
                      <a:pt x="8574473" y="154678"/>
                    </a:lnTo>
                    <a:lnTo>
                      <a:pt x="8240352" y="154678"/>
                    </a:lnTo>
                    <a:close/>
                    <a:moveTo>
                      <a:pt x="7847940" y="0"/>
                    </a:moveTo>
                    <a:lnTo>
                      <a:pt x="8179406" y="0"/>
                    </a:lnTo>
                    <a:lnTo>
                      <a:pt x="8203905" y="154678"/>
                    </a:lnTo>
                    <a:lnTo>
                      <a:pt x="7869678" y="154678"/>
                    </a:lnTo>
                    <a:close/>
                    <a:moveTo>
                      <a:pt x="7480013" y="0"/>
                    </a:moveTo>
                    <a:lnTo>
                      <a:pt x="7811586" y="0"/>
                    </a:lnTo>
                    <a:lnTo>
                      <a:pt x="7833324" y="154678"/>
                    </a:lnTo>
                    <a:lnTo>
                      <a:pt x="7499005" y="154678"/>
                    </a:lnTo>
                    <a:close/>
                    <a:moveTo>
                      <a:pt x="7112077" y="0"/>
                    </a:moveTo>
                    <a:lnTo>
                      <a:pt x="7443743" y="0"/>
                    </a:lnTo>
                    <a:lnTo>
                      <a:pt x="7462735" y="154678"/>
                    </a:lnTo>
                    <a:lnTo>
                      <a:pt x="7128334" y="154678"/>
                    </a:lnTo>
                    <a:close/>
                    <a:moveTo>
                      <a:pt x="6744133" y="0"/>
                    </a:moveTo>
                    <a:lnTo>
                      <a:pt x="7075878" y="0"/>
                    </a:lnTo>
                    <a:lnTo>
                      <a:pt x="7092136" y="154678"/>
                    </a:lnTo>
                    <a:lnTo>
                      <a:pt x="6757666" y="154678"/>
                    </a:lnTo>
                    <a:close/>
                    <a:moveTo>
                      <a:pt x="6376184" y="0"/>
                    </a:moveTo>
                    <a:lnTo>
                      <a:pt x="6707996" y="0"/>
                    </a:lnTo>
                    <a:lnTo>
                      <a:pt x="6721528" y="154678"/>
                    </a:lnTo>
                    <a:lnTo>
                      <a:pt x="6387000" y="154678"/>
                    </a:lnTo>
                    <a:close/>
                    <a:moveTo>
                      <a:pt x="6008232" y="0"/>
                    </a:moveTo>
                    <a:lnTo>
                      <a:pt x="6340097" y="0"/>
                    </a:lnTo>
                    <a:lnTo>
                      <a:pt x="6350913" y="154678"/>
                    </a:lnTo>
                    <a:lnTo>
                      <a:pt x="6016339" y="154678"/>
                    </a:lnTo>
                    <a:close/>
                    <a:moveTo>
                      <a:pt x="5640279" y="0"/>
                    </a:moveTo>
                    <a:lnTo>
                      <a:pt x="5972184" y="0"/>
                    </a:lnTo>
                    <a:lnTo>
                      <a:pt x="5980290" y="154678"/>
                    </a:lnTo>
                    <a:lnTo>
                      <a:pt x="5645681" y="154678"/>
                    </a:lnTo>
                    <a:close/>
                    <a:moveTo>
                      <a:pt x="5272328" y="0"/>
                    </a:moveTo>
                    <a:lnTo>
                      <a:pt x="5604257" y="0"/>
                    </a:lnTo>
                    <a:lnTo>
                      <a:pt x="5609659" y="154678"/>
                    </a:lnTo>
                    <a:lnTo>
                      <a:pt x="5275028" y="154678"/>
                    </a:lnTo>
                    <a:close/>
                    <a:moveTo>
                      <a:pt x="4908037" y="0"/>
                    </a:moveTo>
                    <a:lnTo>
                      <a:pt x="5236322" y="0"/>
                    </a:lnTo>
                    <a:lnTo>
                      <a:pt x="5239022" y="154678"/>
                    </a:lnTo>
                    <a:lnTo>
                      <a:pt x="4908037" y="154678"/>
                    </a:lnTo>
                    <a:close/>
                    <a:moveTo>
                      <a:pt x="4540169" y="0"/>
                    </a:moveTo>
                    <a:lnTo>
                      <a:pt x="4872037" y="0"/>
                    </a:lnTo>
                    <a:lnTo>
                      <a:pt x="4872037" y="154678"/>
                    </a:lnTo>
                    <a:lnTo>
                      <a:pt x="4537469" y="154678"/>
                    </a:lnTo>
                    <a:close/>
                    <a:moveTo>
                      <a:pt x="4172315" y="0"/>
                    </a:moveTo>
                    <a:lnTo>
                      <a:pt x="4504164" y="0"/>
                    </a:lnTo>
                    <a:lnTo>
                      <a:pt x="4501464" y="154678"/>
                    </a:lnTo>
                    <a:lnTo>
                      <a:pt x="4166913" y="154678"/>
                    </a:lnTo>
                    <a:close/>
                    <a:moveTo>
                      <a:pt x="3804469" y="0"/>
                    </a:moveTo>
                    <a:lnTo>
                      <a:pt x="4136292" y="0"/>
                    </a:lnTo>
                    <a:lnTo>
                      <a:pt x="4130891" y="154678"/>
                    </a:lnTo>
                    <a:lnTo>
                      <a:pt x="3796363" y="154678"/>
                    </a:lnTo>
                    <a:close/>
                    <a:moveTo>
                      <a:pt x="3436636" y="0"/>
                    </a:moveTo>
                    <a:lnTo>
                      <a:pt x="3768420" y="0"/>
                    </a:lnTo>
                    <a:lnTo>
                      <a:pt x="3760314" y="154678"/>
                    </a:lnTo>
                    <a:lnTo>
                      <a:pt x="3425820" y="154678"/>
                    </a:lnTo>
                    <a:close/>
                    <a:moveTo>
                      <a:pt x="3068818" y="0"/>
                    </a:moveTo>
                    <a:lnTo>
                      <a:pt x="3400548" y="0"/>
                    </a:lnTo>
                    <a:lnTo>
                      <a:pt x="3389732" y="154678"/>
                    </a:lnTo>
                    <a:lnTo>
                      <a:pt x="3055285" y="154678"/>
                    </a:lnTo>
                    <a:close/>
                    <a:moveTo>
                      <a:pt x="2701018" y="0"/>
                    </a:moveTo>
                    <a:lnTo>
                      <a:pt x="3032681" y="0"/>
                    </a:lnTo>
                    <a:lnTo>
                      <a:pt x="3019149" y="154678"/>
                    </a:lnTo>
                    <a:lnTo>
                      <a:pt x="2684761" y="154678"/>
                    </a:lnTo>
                    <a:close/>
                    <a:moveTo>
                      <a:pt x="2333236" y="0"/>
                    </a:moveTo>
                    <a:lnTo>
                      <a:pt x="2664819" y="0"/>
                    </a:lnTo>
                    <a:lnTo>
                      <a:pt x="2648562" y="154678"/>
                    </a:lnTo>
                    <a:lnTo>
                      <a:pt x="2314244" y="154678"/>
                    </a:lnTo>
                    <a:close/>
                    <a:moveTo>
                      <a:pt x="1965473" y="0"/>
                    </a:moveTo>
                    <a:lnTo>
                      <a:pt x="2296965" y="0"/>
                    </a:lnTo>
                    <a:lnTo>
                      <a:pt x="2277973" y="154678"/>
                    </a:lnTo>
                    <a:lnTo>
                      <a:pt x="1943734" y="154678"/>
                    </a:lnTo>
                    <a:close/>
                    <a:moveTo>
                      <a:pt x="1597735" y="0"/>
                    </a:moveTo>
                    <a:lnTo>
                      <a:pt x="1929119" y="0"/>
                    </a:lnTo>
                    <a:lnTo>
                      <a:pt x="1907381" y="154678"/>
                    </a:lnTo>
                    <a:lnTo>
                      <a:pt x="1573237" y="154678"/>
                    </a:lnTo>
                    <a:close/>
                    <a:moveTo>
                      <a:pt x="1230024" y="0"/>
                    </a:moveTo>
                    <a:lnTo>
                      <a:pt x="1561287" y="0"/>
                    </a:lnTo>
                    <a:lnTo>
                      <a:pt x="1536788" y="154678"/>
                    </a:lnTo>
                    <a:lnTo>
                      <a:pt x="1202750" y="154678"/>
                    </a:lnTo>
                    <a:close/>
                    <a:moveTo>
                      <a:pt x="862341" y="0"/>
                    </a:moveTo>
                    <a:lnTo>
                      <a:pt x="1193469" y="0"/>
                    </a:lnTo>
                    <a:lnTo>
                      <a:pt x="1166195" y="154678"/>
                    </a:lnTo>
                    <a:lnTo>
                      <a:pt x="832275" y="154678"/>
                    </a:lnTo>
                    <a:close/>
                    <a:moveTo>
                      <a:pt x="494690" y="0"/>
                    </a:moveTo>
                    <a:lnTo>
                      <a:pt x="825667" y="0"/>
                    </a:lnTo>
                    <a:lnTo>
                      <a:pt x="795601" y="154678"/>
                    </a:lnTo>
                    <a:lnTo>
                      <a:pt x="461812" y="154678"/>
                    </a:lnTo>
                    <a:close/>
                    <a:moveTo>
                      <a:pt x="79153" y="0"/>
                    </a:moveTo>
                    <a:lnTo>
                      <a:pt x="457885" y="0"/>
                    </a:lnTo>
                    <a:lnTo>
                      <a:pt x="425007" y="154678"/>
                    </a:lnTo>
                    <a:lnTo>
                      <a:pt x="0" y="15467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4717FA35-2605-4B37-B605-8B9B1208A65E}"/>
                </a:ext>
              </a:extLst>
            </p:cNvPr>
            <p:cNvGrpSpPr/>
            <p:nvPr/>
          </p:nvGrpSpPr>
          <p:grpSpPr>
            <a:xfrm flipV="1">
              <a:off x="1106488" y="611554"/>
              <a:ext cx="10006012" cy="232695"/>
              <a:chOff x="1233488" y="6146895"/>
              <a:chExt cx="10006012" cy="399655"/>
            </a:xfrm>
          </p:grpSpPr>
          <p:sp>
            <p:nvSpPr>
              <p:cNvPr id="80" name="자유형: 도형 79">
                <a:extLst>
                  <a:ext uri="{FF2B5EF4-FFF2-40B4-BE49-F238E27FC236}">
                    <a16:creationId xmlns:a16="http://schemas.microsoft.com/office/drawing/2014/main" id="{D933B1A8-6CD1-454E-BA17-CC11A0AA7670}"/>
                  </a:ext>
                </a:extLst>
              </p:cNvPr>
              <p:cNvSpPr/>
              <p:nvPr/>
            </p:nvSpPr>
            <p:spPr>
              <a:xfrm rot="10800000" flipH="1" flipV="1">
                <a:off x="1233488" y="6335345"/>
                <a:ext cx="10006012" cy="211205"/>
              </a:xfrm>
              <a:custGeom>
                <a:avLst/>
                <a:gdLst>
                  <a:gd name="connsiteX0" fmla="*/ 9491199 w 10006012"/>
                  <a:gd name="connsiteY0" fmla="*/ 0 h 211205"/>
                  <a:gd name="connsiteX1" fmla="*/ 9881775 w 10006012"/>
                  <a:gd name="connsiteY1" fmla="*/ 0 h 211205"/>
                  <a:gd name="connsiteX2" fmla="*/ 10006012 w 10006012"/>
                  <a:gd name="connsiteY2" fmla="*/ 211205 h 211205"/>
                  <a:gd name="connsiteX3" fmla="*/ 9536092 w 10006012"/>
                  <a:gd name="connsiteY3" fmla="*/ 211205 h 211205"/>
                  <a:gd name="connsiteX4" fmla="*/ 9119695 w 10006012"/>
                  <a:gd name="connsiteY4" fmla="*/ 0 h 211205"/>
                  <a:gd name="connsiteX5" fmla="*/ 9454132 w 10006012"/>
                  <a:gd name="connsiteY5" fmla="*/ 0 h 211205"/>
                  <a:gd name="connsiteX6" fmla="*/ 9499025 w 10006012"/>
                  <a:gd name="connsiteY6" fmla="*/ 211205 h 211205"/>
                  <a:gd name="connsiteX7" fmla="*/ 9160749 w 10006012"/>
                  <a:gd name="connsiteY7" fmla="*/ 211205 h 211205"/>
                  <a:gd name="connsiteX8" fmla="*/ 8748179 w 10006012"/>
                  <a:gd name="connsiteY8" fmla="*/ 0 h 211205"/>
                  <a:gd name="connsiteX9" fmla="*/ 9082759 w 10006012"/>
                  <a:gd name="connsiteY9" fmla="*/ 0 h 211205"/>
                  <a:gd name="connsiteX10" fmla="*/ 9123813 w 10006012"/>
                  <a:gd name="connsiteY10" fmla="*/ 211205 h 211205"/>
                  <a:gd name="connsiteX11" fmla="*/ 8785420 w 10006012"/>
                  <a:gd name="connsiteY11" fmla="*/ 211205 h 211205"/>
                  <a:gd name="connsiteX12" fmla="*/ 8376652 w 10006012"/>
                  <a:gd name="connsiteY12" fmla="*/ 0 h 211205"/>
                  <a:gd name="connsiteX13" fmla="*/ 8711363 w 10006012"/>
                  <a:gd name="connsiteY13" fmla="*/ 0 h 211205"/>
                  <a:gd name="connsiteX14" fmla="*/ 8748604 w 10006012"/>
                  <a:gd name="connsiteY14" fmla="*/ 211205 h 211205"/>
                  <a:gd name="connsiteX15" fmla="*/ 8410104 w 10006012"/>
                  <a:gd name="connsiteY15" fmla="*/ 211205 h 211205"/>
                  <a:gd name="connsiteX16" fmla="*/ 8005118 w 10006012"/>
                  <a:gd name="connsiteY16" fmla="*/ 0 h 211205"/>
                  <a:gd name="connsiteX17" fmla="*/ 8339945 w 10006012"/>
                  <a:gd name="connsiteY17" fmla="*/ 0 h 211205"/>
                  <a:gd name="connsiteX18" fmla="*/ 8373397 w 10006012"/>
                  <a:gd name="connsiteY18" fmla="*/ 211205 h 211205"/>
                  <a:gd name="connsiteX19" fmla="*/ 8034801 w 10006012"/>
                  <a:gd name="connsiteY19" fmla="*/ 211205 h 211205"/>
                  <a:gd name="connsiteX20" fmla="*/ 7633576 w 10006012"/>
                  <a:gd name="connsiteY20" fmla="*/ 0 h 211205"/>
                  <a:gd name="connsiteX21" fmla="*/ 7968505 w 10006012"/>
                  <a:gd name="connsiteY21" fmla="*/ 0 h 211205"/>
                  <a:gd name="connsiteX22" fmla="*/ 7998188 w 10006012"/>
                  <a:gd name="connsiteY22" fmla="*/ 211205 h 211205"/>
                  <a:gd name="connsiteX23" fmla="*/ 7659508 w 10006012"/>
                  <a:gd name="connsiteY23" fmla="*/ 211205 h 211205"/>
                  <a:gd name="connsiteX24" fmla="*/ 7262028 w 10006012"/>
                  <a:gd name="connsiteY24" fmla="*/ 0 h 211205"/>
                  <a:gd name="connsiteX25" fmla="*/ 7597047 w 10006012"/>
                  <a:gd name="connsiteY25" fmla="*/ 0 h 211205"/>
                  <a:gd name="connsiteX26" fmla="*/ 7622980 w 10006012"/>
                  <a:gd name="connsiteY26" fmla="*/ 211205 h 211205"/>
                  <a:gd name="connsiteX27" fmla="*/ 7284227 w 10006012"/>
                  <a:gd name="connsiteY27" fmla="*/ 211205 h 211205"/>
                  <a:gd name="connsiteX28" fmla="*/ 6890477 w 10006012"/>
                  <a:gd name="connsiteY28" fmla="*/ 0 h 211205"/>
                  <a:gd name="connsiteX29" fmla="*/ 7225572 w 10006012"/>
                  <a:gd name="connsiteY29" fmla="*/ 0 h 211205"/>
                  <a:gd name="connsiteX30" fmla="*/ 7247770 w 10006012"/>
                  <a:gd name="connsiteY30" fmla="*/ 211205 h 211205"/>
                  <a:gd name="connsiteX31" fmla="*/ 6908955 w 10006012"/>
                  <a:gd name="connsiteY31" fmla="*/ 211205 h 211205"/>
                  <a:gd name="connsiteX32" fmla="*/ 6518923 w 10006012"/>
                  <a:gd name="connsiteY32" fmla="*/ 0 h 211205"/>
                  <a:gd name="connsiteX33" fmla="*/ 6854082 w 10006012"/>
                  <a:gd name="connsiteY33" fmla="*/ 0 h 211205"/>
                  <a:gd name="connsiteX34" fmla="*/ 6872560 w 10006012"/>
                  <a:gd name="connsiteY34" fmla="*/ 211205 h 211205"/>
                  <a:gd name="connsiteX35" fmla="*/ 6533692 w 10006012"/>
                  <a:gd name="connsiteY35" fmla="*/ 211205 h 211205"/>
                  <a:gd name="connsiteX36" fmla="*/ 6147369 w 10006012"/>
                  <a:gd name="connsiteY36" fmla="*/ 0 h 211205"/>
                  <a:gd name="connsiteX37" fmla="*/ 6482578 w 10006012"/>
                  <a:gd name="connsiteY37" fmla="*/ 0 h 211205"/>
                  <a:gd name="connsiteX38" fmla="*/ 6497347 w 10006012"/>
                  <a:gd name="connsiteY38" fmla="*/ 211205 h 211205"/>
                  <a:gd name="connsiteX39" fmla="*/ 6158438 w 10006012"/>
                  <a:gd name="connsiteY39" fmla="*/ 211205 h 211205"/>
                  <a:gd name="connsiteX40" fmla="*/ 5775815 w 10006012"/>
                  <a:gd name="connsiteY40" fmla="*/ 0 h 211205"/>
                  <a:gd name="connsiteX41" fmla="*/ 6111063 w 10006012"/>
                  <a:gd name="connsiteY41" fmla="*/ 0 h 211205"/>
                  <a:gd name="connsiteX42" fmla="*/ 6122132 w 10006012"/>
                  <a:gd name="connsiteY42" fmla="*/ 211205 h 211205"/>
                  <a:gd name="connsiteX43" fmla="*/ 5783191 w 10006012"/>
                  <a:gd name="connsiteY43" fmla="*/ 211205 h 211205"/>
                  <a:gd name="connsiteX44" fmla="*/ 5404264 w 10006012"/>
                  <a:gd name="connsiteY44" fmla="*/ 0 h 211205"/>
                  <a:gd name="connsiteX45" fmla="*/ 5739537 w 10006012"/>
                  <a:gd name="connsiteY45" fmla="*/ 0 h 211205"/>
                  <a:gd name="connsiteX46" fmla="*/ 5746913 w 10006012"/>
                  <a:gd name="connsiteY46" fmla="*/ 211205 h 211205"/>
                  <a:gd name="connsiteX47" fmla="*/ 5407951 w 10006012"/>
                  <a:gd name="connsiteY47" fmla="*/ 211205 h 211205"/>
                  <a:gd name="connsiteX48" fmla="*/ 5036401 w 10006012"/>
                  <a:gd name="connsiteY48" fmla="*/ 0 h 211205"/>
                  <a:gd name="connsiteX49" fmla="*/ 5368002 w 10006012"/>
                  <a:gd name="connsiteY49" fmla="*/ 0 h 211205"/>
                  <a:gd name="connsiteX50" fmla="*/ 5371689 w 10006012"/>
                  <a:gd name="connsiteY50" fmla="*/ 211205 h 211205"/>
                  <a:gd name="connsiteX51" fmla="*/ 5036401 w 10006012"/>
                  <a:gd name="connsiteY51" fmla="*/ 211205 h 211205"/>
                  <a:gd name="connsiteX52" fmla="*/ 4664936 w 10006012"/>
                  <a:gd name="connsiteY52" fmla="*/ 0 h 211205"/>
                  <a:gd name="connsiteX53" fmla="*/ 5000145 w 10006012"/>
                  <a:gd name="connsiteY53" fmla="*/ 0 h 211205"/>
                  <a:gd name="connsiteX54" fmla="*/ 5000145 w 10006012"/>
                  <a:gd name="connsiteY54" fmla="*/ 211205 h 211205"/>
                  <a:gd name="connsiteX55" fmla="*/ 4661249 w 10006012"/>
                  <a:gd name="connsiteY55" fmla="*/ 211205 h 211205"/>
                  <a:gd name="connsiteX56" fmla="*/ 4293482 w 10006012"/>
                  <a:gd name="connsiteY56" fmla="*/ 0 h 211205"/>
                  <a:gd name="connsiteX57" fmla="*/ 4628674 w 10006012"/>
                  <a:gd name="connsiteY57" fmla="*/ 0 h 211205"/>
                  <a:gd name="connsiteX58" fmla="*/ 4624987 w 10006012"/>
                  <a:gd name="connsiteY58" fmla="*/ 211205 h 211205"/>
                  <a:gd name="connsiteX59" fmla="*/ 4286106 w 10006012"/>
                  <a:gd name="connsiteY59" fmla="*/ 211205 h 211205"/>
                  <a:gd name="connsiteX60" fmla="*/ 3922036 w 10006012"/>
                  <a:gd name="connsiteY60" fmla="*/ 0 h 211205"/>
                  <a:gd name="connsiteX61" fmla="*/ 4257203 w 10006012"/>
                  <a:gd name="connsiteY61" fmla="*/ 0 h 211205"/>
                  <a:gd name="connsiteX62" fmla="*/ 4249827 w 10006012"/>
                  <a:gd name="connsiteY62" fmla="*/ 211205 h 211205"/>
                  <a:gd name="connsiteX63" fmla="*/ 3910968 w 10006012"/>
                  <a:gd name="connsiteY63" fmla="*/ 211205 h 211205"/>
                  <a:gd name="connsiteX64" fmla="*/ 3550602 w 10006012"/>
                  <a:gd name="connsiteY64" fmla="*/ 0 h 211205"/>
                  <a:gd name="connsiteX65" fmla="*/ 3885731 w 10006012"/>
                  <a:gd name="connsiteY65" fmla="*/ 0 h 211205"/>
                  <a:gd name="connsiteX66" fmla="*/ 3874662 w 10006012"/>
                  <a:gd name="connsiteY66" fmla="*/ 211205 h 211205"/>
                  <a:gd name="connsiteX67" fmla="*/ 3535833 w 10006012"/>
                  <a:gd name="connsiteY67" fmla="*/ 211205 h 211205"/>
                  <a:gd name="connsiteX68" fmla="*/ 3179179 w 10006012"/>
                  <a:gd name="connsiteY68" fmla="*/ 0 h 211205"/>
                  <a:gd name="connsiteX69" fmla="*/ 3514257 w 10006012"/>
                  <a:gd name="connsiteY69" fmla="*/ 0 h 211205"/>
                  <a:gd name="connsiteX70" fmla="*/ 3499488 w 10006012"/>
                  <a:gd name="connsiteY70" fmla="*/ 211205 h 211205"/>
                  <a:gd name="connsiteX71" fmla="*/ 3160701 w 10006012"/>
                  <a:gd name="connsiteY71" fmla="*/ 211205 h 211205"/>
                  <a:gd name="connsiteX72" fmla="*/ 2807774 w 10006012"/>
                  <a:gd name="connsiteY72" fmla="*/ 0 h 211205"/>
                  <a:gd name="connsiteX73" fmla="*/ 3142786 w 10006012"/>
                  <a:gd name="connsiteY73" fmla="*/ 0 h 211205"/>
                  <a:gd name="connsiteX74" fmla="*/ 3124308 w 10006012"/>
                  <a:gd name="connsiteY74" fmla="*/ 211205 h 211205"/>
                  <a:gd name="connsiteX75" fmla="*/ 2785575 w 10006012"/>
                  <a:gd name="connsiteY75" fmla="*/ 211205 h 211205"/>
                  <a:gd name="connsiteX76" fmla="*/ 2436381 w 10006012"/>
                  <a:gd name="connsiteY76" fmla="*/ 0 h 211205"/>
                  <a:gd name="connsiteX77" fmla="*/ 2771317 w 10006012"/>
                  <a:gd name="connsiteY77" fmla="*/ 0 h 211205"/>
                  <a:gd name="connsiteX78" fmla="*/ 2749118 w 10006012"/>
                  <a:gd name="connsiteY78" fmla="*/ 211205 h 211205"/>
                  <a:gd name="connsiteX79" fmla="*/ 2410448 w 10006012"/>
                  <a:gd name="connsiteY79" fmla="*/ 211205 h 211205"/>
                  <a:gd name="connsiteX80" fmla="*/ 2065004 w 10006012"/>
                  <a:gd name="connsiteY80" fmla="*/ 0 h 211205"/>
                  <a:gd name="connsiteX81" fmla="*/ 2399852 w 10006012"/>
                  <a:gd name="connsiteY81" fmla="*/ 0 h 211205"/>
                  <a:gd name="connsiteX82" fmla="*/ 2373919 w 10006012"/>
                  <a:gd name="connsiteY82" fmla="*/ 211205 h 211205"/>
                  <a:gd name="connsiteX83" fmla="*/ 2035321 w 10006012"/>
                  <a:gd name="connsiteY83" fmla="*/ 211205 h 211205"/>
                  <a:gd name="connsiteX84" fmla="*/ 1693648 w 10006012"/>
                  <a:gd name="connsiteY84" fmla="*/ 0 h 211205"/>
                  <a:gd name="connsiteX85" fmla="*/ 2028391 w 10006012"/>
                  <a:gd name="connsiteY85" fmla="*/ 0 h 211205"/>
                  <a:gd name="connsiteX86" fmla="*/ 1998708 w 10006012"/>
                  <a:gd name="connsiteY86" fmla="*/ 211205 h 211205"/>
                  <a:gd name="connsiteX87" fmla="*/ 1660196 w 10006012"/>
                  <a:gd name="connsiteY87" fmla="*/ 211205 h 211205"/>
                  <a:gd name="connsiteX88" fmla="*/ 1322311 w 10006012"/>
                  <a:gd name="connsiteY88" fmla="*/ 0 h 211205"/>
                  <a:gd name="connsiteX89" fmla="*/ 1656939 w 10006012"/>
                  <a:gd name="connsiteY89" fmla="*/ 0 h 211205"/>
                  <a:gd name="connsiteX90" fmla="*/ 1623487 w 10006012"/>
                  <a:gd name="connsiteY90" fmla="*/ 211205 h 211205"/>
                  <a:gd name="connsiteX91" fmla="*/ 1285070 w 10006012"/>
                  <a:gd name="connsiteY91" fmla="*/ 211205 h 211205"/>
                  <a:gd name="connsiteX92" fmla="*/ 950999 w 10006012"/>
                  <a:gd name="connsiteY92" fmla="*/ 0 h 211205"/>
                  <a:gd name="connsiteX93" fmla="*/ 1285496 w 10006012"/>
                  <a:gd name="connsiteY93" fmla="*/ 0 h 211205"/>
                  <a:gd name="connsiteX94" fmla="*/ 1248255 w 10006012"/>
                  <a:gd name="connsiteY94" fmla="*/ 211205 h 211205"/>
                  <a:gd name="connsiteX95" fmla="*/ 909944 w 10006012"/>
                  <a:gd name="connsiteY95" fmla="*/ 211205 h 211205"/>
                  <a:gd name="connsiteX96" fmla="*/ 579710 w 10006012"/>
                  <a:gd name="connsiteY96" fmla="*/ 0 h 211205"/>
                  <a:gd name="connsiteX97" fmla="*/ 914063 w 10006012"/>
                  <a:gd name="connsiteY97" fmla="*/ 0 h 211205"/>
                  <a:gd name="connsiteX98" fmla="*/ 873009 w 10006012"/>
                  <a:gd name="connsiteY98" fmla="*/ 211205 h 211205"/>
                  <a:gd name="connsiteX99" fmla="*/ 534817 w 10006012"/>
                  <a:gd name="connsiteY99" fmla="*/ 211205 h 211205"/>
                  <a:gd name="connsiteX100" fmla="*/ 124237 w 10006012"/>
                  <a:gd name="connsiteY100" fmla="*/ 0 h 211205"/>
                  <a:gd name="connsiteX101" fmla="*/ 542643 w 10006012"/>
                  <a:gd name="connsiteY101" fmla="*/ 0 h 211205"/>
                  <a:gd name="connsiteX102" fmla="*/ 497750 w 10006012"/>
                  <a:gd name="connsiteY102" fmla="*/ 211205 h 211205"/>
                  <a:gd name="connsiteX103" fmla="*/ 0 w 10006012"/>
                  <a:gd name="connsiteY103" fmla="*/ 211205 h 211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10006012" h="211205">
                    <a:moveTo>
                      <a:pt x="9491199" y="0"/>
                    </a:moveTo>
                    <a:lnTo>
                      <a:pt x="9881775" y="0"/>
                    </a:lnTo>
                    <a:lnTo>
                      <a:pt x="10006012" y="211205"/>
                    </a:lnTo>
                    <a:lnTo>
                      <a:pt x="9536092" y="211205"/>
                    </a:lnTo>
                    <a:close/>
                    <a:moveTo>
                      <a:pt x="9119695" y="0"/>
                    </a:moveTo>
                    <a:lnTo>
                      <a:pt x="9454132" y="0"/>
                    </a:lnTo>
                    <a:lnTo>
                      <a:pt x="9499025" y="211205"/>
                    </a:lnTo>
                    <a:lnTo>
                      <a:pt x="9160749" y="211205"/>
                    </a:lnTo>
                    <a:close/>
                    <a:moveTo>
                      <a:pt x="8748179" y="0"/>
                    </a:moveTo>
                    <a:lnTo>
                      <a:pt x="9082759" y="0"/>
                    </a:lnTo>
                    <a:lnTo>
                      <a:pt x="9123813" y="211205"/>
                    </a:lnTo>
                    <a:lnTo>
                      <a:pt x="8785420" y="211205"/>
                    </a:lnTo>
                    <a:close/>
                    <a:moveTo>
                      <a:pt x="8376652" y="0"/>
                    </a:moveTo>
                    <a:lnTo>
                      <a:pt x="8711363" y="0"/>
                    </a:lnTo>
                    <a:lnTo>
                      <a:pt x="8748604" y="211205"/>
                    </a:lnTo>
                    <a:lnTo>
                      <a:pt x="8410104" y="211205"/>
                    </a:lnTo>
                    <a:close/>
                    <a:moveTo>
                      <a:pt x="8005118" y="0"/>
                    </a:moveTo>
                    <a:lnTo>
                      <a:pt x="8339945" y="0"/>
                    </a:lnTo>
                    <a:lnTo>
                      <a:pt x="8373397" y="211205"/>
                    </a:lnTo>
                    <a:lnTo>
                      <a:pt x="8034801" y="211205"/>
                    </a:lnTo>
                    <a:close/>
                    <a:moveTo>
                      <a:pt x="7633576" y="0"/>
                    </a:moveTo>
                    <a:lnTo>
                      <a:pt x="7968505" y="0"/>
                    </a:lnTo>
                    <a:lnTo>
                      <a:pt x="7998188" y="211205"/>
                    </a:lnTo>
                    <a:lnTo>
                      <a:pt x="7659508" y="211205"/>
                    </a:lnTo>
                    <a:close/>
                    <a:moveTo>
                      <a:pt x="7262028" y="0"/>
                    </a:moveTo>
                    <a:lnTo>
                      <a:pt x="7597047" y="0"/>
                    </a:lnTo>
                    <a:lnTo>
                      <a:pt x="7622980" y="211205"/>
                    </a:lnTo>
                    <a:lnTo>
                      <a:pt x="7284227" y="211205"/>
                    </a:lnTo>
                    <a:close/>
                    <a:moveTo>
                      <a:pt x="6890477" y="0"/>
                    </a:moveTo>
                    <a:lnTo>
                      <a:pt x="7225572" y="0"/>
                    </a:lnTo>
                    <a:lnTo>
                      <a:pt x="7247770" y="211205"/>
                    </a:lnTo>
                    <a:lnTo>
                      <a:pt x="6908955" y="211205"/>
                    </a:lnTo>
                    <a:close/>
                    <a:moveTo>
                      <a:pt x="6518923" y="0"/>
                    </a:moveTo>
                    <a:lnTo>
                      <a:pt x="6854082" y="0"/>
                    </a:lnTo>
                    <a:lnTo>
                      <a:pt x="6872560" y="211205"/>
                    </a:lnTo>
                    <a:lnTo>
                      <a:pt x="6533692" y="211205"/>
                    </a:lnTo>
                    <a:close/>
                    <a:moveTo>
                      <a:pt x="6147369" y="0"/>
                    </a:moveTo>
                    <a:lnTo>
                      <a:pt x="6482578" y="0"/>
                    </a:lnTo>
                    <a:lnTo>
                      <a:pt x="6497347" y="211205"/>
                    </a:lnTo>
                    <a:lnTo>
                      <a:pt x="6158438" y="211205"/>
                    </a:lnTo>
                    <a:close/>
                    <a:moveTo>
                      <a:pt x="5775815" y="0"/>
                    </a:moveTo>
                    <a:lnTo>
                      <a:pt x="6111063" y="0"/>
                    </a:lnTo>
                    <a:lnTo>
                      <a:pt x="6122132" y="211205"/>
                    </a:lnTo>
                    <a:lnTo>
                      <a:pt x="5783191" y="211205"/>
                    </a:lnTo>
                    <a:close/>
                    <a:moveTo>
                      <a:pt x="5404264" y="0"/>
                    </a:moveTo>
                    <a:lnTo>
                      <a:pt x="5739537" y="0"/>
                    </a:lnTo>
                    <a:lnTo>
                      <a:pt x="5746913" y="211205"/>
                    </a:lnTo>
                    <a:lnTo>
                      <a:pt x="5407951" y="211205"/>
                    </a:lnTo>
                    <a:close/>
                    <a:moveTo>
                      <a:pt x="5036401" y="0"/>
                    </a:moveTo>
                    <a:lnTo>
                      <a:pt x="5368002" y="0"/>
                    </a:lnTo>
                    <a:lnTo>
                      <a:pt x="5371689" y="211205"/>
                    </a:lnTo>
                    <a:lnTo>
                      <a:pt x="5036401" y="211205"/>
                    </a:lnTo>
                    <a:close/>
                    <a:moveTo>
                      <a:pt x="4664936" y="0"/>
                    </a:moveTo>
                    <a:lnTo>
                      <a:pt x="5000145" y="0"/>
                    </a:lnTo>
                    <a:lnTo>
                      <a:pt x="5000145" y="211205"/>
                    </a:lnTo>
                    <a:lnTo>
                      <a:pt x="4661249" y="211205"/>
                    </a:lnTo>
                    <a:close/>
                    <a:moveTo>
                      <a:pt x="4293482" y="0"/>
                    </a:moveTo>
                    <a:lnTo>
                      <a:pt x="4628674" y="0"/>
                    </a:lnTo>
                    <a:lnTo>
                      <a:pt x="4624987" y="211205"/>
                    </a:lnTo>
                    <a:lnTo>
                      <a:pt x="4286106" y="211205"/>
                    </a:lnTo>
                    <a:close/>
                    <a:moveTo>
                      <a:pt x="3922036" y="0"/>
                    </a:moveTo>
                    <a:lnTo>
                      <a:pt x="4257203" y="0"/>
                    </a:lnTo>
                    <a:lnTo>
                      <a:pt x="4249827" y="211205"/>
                    </a:lnTo>
                    <a:lnTo>
                      <a:pt x="3910968" y="211205"/>
                    </a:lnTo>
                    <a:close/>
                    <a:moveTo>
                      <a:pt x="3550602" y="0"/>
                    </a:moveTo>
                    <a:lnTo>
                      <a:pt x="3885731" y="0"/>
                    </a:lnTo>
                    <a:lnTo>
                      <a:pt x="3874662" y="211205"/>
                    </a:lnTo>
                    <a:lnTo>
                      <a:pt x="3535833" y="211205"/>
                    </a:lnTo>
                    <a:close/>
                    <a:moveTo>
                      <a:pt x="3179179" y="0"/>
                    </a:moveTo>
                    <a:lnTo>
                      <a:pt x="3514257" y="0"/>
                    </a:lnTo>
                    <a:lnTo>
                      <a:pt x="3499488" y="211205"/>
                    </a:lnTo>
                    <a:lnTo>
                      <a:pt x="3160701" y="211205"/>
                    </a:lnTo>
                    <a:close/>
                    <a:moveTo>
                      <a:pt x="2807774" y="0"/>
                    </a:moveTo>
                    <a:lnTo>
                      <a:pt x="3142786" y="0"/>
                    </a:lnTo>
                    <a:lnTo>
                      <a:pt x="3124308" y="211205"/>
                    </a:lnTo>
                    <a:lnTo>
                      <a:pt x="2785575" y="211205"/>
                    </a:lnTo>
                    <a:close/>
                    <a:moveTo>
                      <a:pt x="2436381" y="0"/>
                    </a:moveTo>
                    <a:lnTo>
                      <a:pt x="2771317" y="0"/>
                    </a:lnTo>
                    <a:lnTo>
                      <a:pt x="2749118" y="211205"/>
                    </a:lnTo>
                    <a:lnTo>
                      <a:pt x="2410448" y="211205"/>
                    </a:lnTo>
                    <a:close/>
                    <a:moveTo>
                      <a:pt x="2065004" y="0"/>
                    </a:moveTo>
                    <a:lnTo>
                      <a:pt x="2399852" y="0"/>
                    </a:lnTo>
                    <a:lnTo>
                      <a:pt x="2373919" y="211205"/>
                    </a:lnTo>
                    <a:lnTo>
                      <a:pt x="2035321" y="211205"/>
                    </a:lnTo>
                    <a:close/>
                    <a:moveTo>
                      <a:pt x="1693648" y="0"/>
                    </a:moveTo>
                    <a:lnTo>
                      <a:pt x="2028391" y="0"/>
                    </a:lnTo>
                    <a:lnTo>
                      <a:pt x="1998708" y="211205"/>
                    </a:lnTo>
                    <a:lnTo>
                      <a:pt x="1660196" y="211205"/>
                    </a:lnTo>
                    <a:close/>
                    <a:moveTo>
                      <a:pt x="1322311" y="0"/>
                    </a:moveTo>
                    <a:lnTo>
                      <a:pt x="1656939" y="0"/>
                    </a:lnTo>
                    <a:lnTo>
                      <a:pt x="1623487" y="211205"/>
                    </a:lnTo>
                    <a:lnTo>
                      <a:pt x="1285070" y="211205"/>
                    </a:lnTo>
                    <a:close/>
                    <a:moveTo>
                      <a:pt x="950999" y="0"/>
                    </a:moveTo>
                    <a:lnTo>
                      <a:pt x="1285496" y="0"/>
                    </a:lnTo>
                    <a:lnTo>
                      <a:pt x="1248255" y="211205"/>
                    </a:lnTo>
                    <a:lnTo>
                      <a:pt x="909944" y="211205"/>
                    </a:lnTo>
                    <a:close/>
                    <a:moveTo>
                      <a:pt x="579710" y="0"/>
                    </a:moveTo>
                    <a:lnTo>
                      <a:pt x="914063" y="0"/>
                    </a:lnTo>
                    <a:lnTo>
                      <a:pt x="873009" y="211205"/>
                    </a:lnTo>
                    <a:lnTo>
                      <a:pt x="534817" y="211205"/>
                    </a:lnTo>
                    <a:close/>
                    <a:moveTo>
                      <a:pt x="124237" y="0"/>
                    </a:moveTo>
                    <a:lnTo>
                      <a:pt x="542643" y="0"/>
                    </a:lnTo>
                    <a:lnTo>
                      <a:pt x="497750" y="211205"/>
                    </a:lnTo>
                    <a:lnTo>
                      <a:pt x="0" y="211205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자유형: 도형 80">
                <a:extLst>
                  <a:ext uri="{FF2B5EF4-FFF2-40B4-BE49-F238E27FC236}">
                    <a16:creationId xmlns:a16="http://schemas.microsoft.com/office/drawing/2014/main" id="{E9B60895-04B4-443F-B9F2-96D564967FAF}"/>
                  </a:ext>
                </a:extLst>
              </p:cNvPr>
              <p:cNvSpPr/>
              <p:nvPr/>
            </p:nvSpPr>
            <p:spPr>
              <a:xfrm rot="10800000" flipH="1" flipV="1">
                <a:off x="1362075" y="6146895"/>
                <a:ext cx="9744075" cy="154678"/>
              </a:xfrm>
              <a:custGeom>
                <a:avLst/>
                <a:gdLst>
                  <a:gd name="connsiteX0" fmla="*/ 9319504 w 9744075"/>
                  <a:gd name="connsiteY0" fmla="*/ 0 h 154678"/>
                  <a:gd name="connsiteX1" fmla="*/ 9664922 w 9744075"/>
                  <a:gd name="connsiteY1" fmla="*/ 0 h 154678"/>
                  <a:gd name="connsiteX2" fmla="*/ 9744075 w 9744075"/>
                  <a:gd name="connsiteY2" fmla="*/ 154678 h 154678"/>
                  <a:gd name="connsiteX3" fmla="*/ 9352382 w 9744075"/>
                  <a:gd name="connsiteY3" fmla="*/ 154678 h 154678"/>
                  <a:gd name="connsiteX4" fmla="*/ 8951639 w 9744075"/>
                  <a:gd name="connsiteY4" fmla="*/ 0 h 154678"/>
                  <a:gd name="connsiteX5" fmla="*/ 9282700 w 9744075"/>
                  <a:gd name="connsiteY5" fmla="*/ 0 h 154678"/>
                  <a:gd name="connsiteX6" fmla="*/ 9315578 w 9744075"/>
                  <a:gd name="connsiteY6" fmla="*/ 154678 h 154678"/>
                  <a:gd name="connsiteX7" fmla="*/ 8981706 w 9744075"/>
                  <a:gd name="connsiteY7" fmla="*/ 154678 h 154678"/>
                  <a:gd name="connsiteX8" fmla="*/ 8583755 w 9744075"/>
                  <a:gd name="connsiteY8" fmla="*/ 0 h 154678"/>
                  <a:gd name="connsiteX9" fmla="*/ 8914964 w 9744075"/>
                  <a:gd name="connsiteY9" fmla="*/ 0 h 154678"/>
                  <a:gd name="connsiteX10" fmla="*/ 8945031 w 9744075"/>
                  <a:gd name="connsiteY10" fmla="*/ 154678 h 154678"/>
                  <a:gd name="connsiteX11" fmla="*/ 8611029 w 9744075"/>
                  <a:gd name="connsiteY11" fmla="*/ 154678 h 154678"/>
                  <a:gd name="connsiteX12" fmla="*/ 8215854 w 9744075"/>
                  <a:gd name="connsiteY12" fmla="*/ 0 h 154678"/>
                  <a:gd name="connsiteX13" fmla="*/ 8547199 w 9744075"/>
                  <a:gd name="connsiteY13" fmla="*/ 0 h 154678"/>
                  <a:gd name="connsiteX14" fmla="*/ 8574473 w 9744075"/>
                  <a:gd name="connsiteY14" fmla="*/ 154678 h 154678"/>
                  <a:gd name="connsiteX15" fmla="*/ 8240352 w 9744075"/>
                  <a:gd name="connsiteY15" fmla="*/ 154678 h 154678"/>
                  <a:gd name="connsiteX16" fmla="*/ 7847940 w 9744075"/>
                  <a:gd name="connsiteY16" fmla="*/ 0 h 154678"/>
                  <a:gd name="connsiteX17" fmla="*/ 8179406 w 9744075"/>
                  <a:gd name="connsiteY17" fmla="*/ 0 h 154678"/>
                  <a:gd name="connsiteX18" fmla="*/ 8203905 w 9744075"/>
                  <a:gd name="connsiteY18" fmla="*/ 154678 h 154678"/>
                  <a:gd name="connsiteX19" fmla="*/ 7869678 w 9744075"/>
                  <a:gd name="connsiteY19" fmla="*/ 154678 h 154678"/>
                  <a:gd name="connsiteX20" fmla="*/ 7480013 w 9744075"/>
                  <a:gd name="connsiteY20" fmla="*/ 0 h 154678"/>
                  <a:gd name="connsiteX21" fmla="*/ 7811586 w 9744075"/>
                  <a:gd name="connsiteY21" fmla="*/ 0 h 154678"/>
                  <a:gd name="connsiteX22" fmla="*/ 7833324 w 9744075"/>
                  <a:gd name="connsiteY22" fmla="*/ 154678 h 154678"/>
                  <a:gd name="connsiteX23" fmla="*/ 7499005 w 9744075"/>
                  <a:gd name="connsiteY23" fmla="*/ 154678 h 154678"/>
                  <a:gd name="connsiteX24" fmla="*/ 7112077 w 9744075"/>
                  <a:gd name="connsiteY24" fmla="*/ 0 h 154678"/>
                  <a:gd name="connsiteX25" fmla="*/ 7443743 w 9744075"/>
                  <a:gd name="connsiteY25" fmla="*/ 0 h 154678"/>
                  <a:gd name="connsiteX26" fmla="*/ 7462735 w 9744075"/>
                  <a:gd name="connsiteY26" fmla="*/ 154678 h 154678"/>
                  <a:gd name="connsiteX27" fmla="*/ 7128334 w 9744075"/>
                  <a:gd name="connsiteY27" fmla="*/ 154678 h 154678"/>
                  <a:gd name="connsiteX28" fmla="*/ 6744133 w 9744075"/>
                  <a:gd name="connsiteY28" fmla="*/ 0 h 154678"/>
                  <a:gd name="connsiteX29" fmla="*/ 7075878 w 9744075"/>
                  <a:gd name="connsiteY29" fmla="*/ 0 h 154678"/>
                  <a:gd name="connsiteX30" fmla="*/ 7092136 w 9744075"/>
                  <a:gd name="connsiteY30" fmla="*/ 154678 h 154678"/>
                  <a:gd name="connsiteX31" fmla="*/ 6757666 w 9744075"/>
                  <a:gd name="connsiteY31" fmla="*/ 154678 h 154678"/>
                  <a:gd name="connsiteX32" fmla="*/ 6376184 w 9744075"/>
                  <a:gd name="connsiteY32" fmla="*/ 0 h 154678"/>
                  <a:gd name="connsiteX33" fmla="*/ 6707996 w 9744075"/>
                  <a:gd name="connsiteY33" fmla="*/ 0 h 154678"/>
                  <a:gd name="connsiteX34" fmla="*/ 6721528 w 9744075"/>
                  <a:gd name="connsiteY34" fmla="*/ 154678 h 154678"/>
                  <a:gd name="connsiteX35" fmla="*/ 6387000 w 9744075"/>
                  <a:gd name="connsiteY35" fmla="*/ 154678 h 154678"/>
                  <a:gd name="connsiteX36" fmla="*/ 6008232 w 9744075"/>
                  <a:gd name="connsiteY36" fmla="*/ 0 h 154678"/>
                  <a:gd name="connsiteX37" fmla="*/ 6340097 w 9744075"/>
                  <a:gd name="connsiteY37" fmla="*/ 0 h 154678"/>
                  <a:gd name="connsiteX38" fmla="*/ 6350913 w 9744075"/>
                  <a:gd name="connsiteY38" fmla="*/ 154678 h 154678"/>
                  <a:gd name="connsiteX39" fmla="*/ 6016339 w 9744075"/>
                  <a:gd name="connsiteY39" fmla="*/ 154678 h 154678"/>
                  <a:gd name="connsiteX40" fmla="*/ 5640279 w 9744075"/>
                  <a:gd name="connsiteY40" fmla="*/ 0 h 154678"/>
                  <a:gd name="connsiteX41" fmla="*/ 5972184 w 9744075"/>
                  <a:gd name="connsiteY41" fmla="*/ 0 h 154678"/>
                  <a:gd name="connsiteX42" fmla="*/ 5980290 w 9744075"/>
                  <a:gd name="connsiteY42" fmla="*/ 154678 h 154678"/>
                  <a:gd name="connsiteX43" fmla="*/ 5645681 w 9744075"/>
                  <a:gd name="connsiteY43" fmla="*/ 154678 h 154678"/>
                  <a:gd name="connsiteX44" fmla="*/ 5272328 w 9744075"/>
                  <a:gd name="connsiteY44" fmla="*/ 0 h 154678"/>
                  <a:gd name="connsiteX45" fmla="*/ 5604257 w 9744075"/>
                  <a:gd name="connsiteY45" fmla="*/ 0 h 154678"/>
                  <a:gd name="connsiteX46" fmla="*/ 5609659 w 9744075"/>
                  <a:gd name="connsiteY46" fmla="*/ 154678 h 154678"/>
                  <a:gd name="connsiteX47" fmla="*/ 5275028 w 9744075"/>
                  <a:gd name="connsiteY47" fmla="*/ 154678 h 154678"/>
                  <a:gd name="connsiteX48" fmla="*/ 4908037 w 9744075"/>
                  <a:gd name="connsiteY48" fmla="*/ 0 h 154678"/>
                  <a:gd name="connsiteX49" fmla="*/ 5236322 w 9744075"/>
                  <a:gd name="connsiteY49" fmla="*/ 0 h 154678"/>
                  <a:gd name="connsiteX50" fmla="*/ 5239022 w 9744075"/>
                  <a:gd name="connsiteY50" fmla="*/ 154678 h 154678"/>
                  <a:gd name="connsiteX51" fmla="*/ 4908037 w 9744075"/>
                  <a:gd name="connsiteY51" fmla="*/ 154678 h 154678"/>
                  <a:gd name="connsiteX52" fmla="*/ 4540169 w 9744075"/>
                  <a:gd name="connsiteY52" fmla="*/ 0 h 154678"/>
                  <a:gd name="connsiteX53" fmla="*/ 4872037 w 9744075"/>
                  <a:gd name="connsiteY53" fmla="*/ 0 h 154678"/>
                  <a:gd name="connsiteX54" fmla="*/ 4872037 w 9744075"/>
                  <a:gd name="connsiteY54" fmla="*/ 154678 h 154678"/>
                  <a:gd name="connsiteX55" fmla="*/ 4537469 w 9744075"/>
                  <a:gd name="connsiteY55" fmla="*/ 154678 h 154678"/>
                  <a:gd name="connsiteX56" fmla="*/ 4172315 w 9744075"/>
                  <a:gd name="connsiteY56" fmla="*/ 0 h 154678"/>
                  <a:gd name="connsiteX57" fmla="*/ 4504164 w 9744075"/>
                  <a:gd name="connsiteY57" fmla="*/ 0 h 154678"/>
                  <a:gd name="connsiteX58" fmla="*/ 4501464 w 9744075"/>
                  <a:gd name="connsiteY58" fmla="*/ 154678 h 154678"/>
                  <a:gd name="connsiteX59" fmla="*/ 4166913 w 9744075"/>
                  <a:gd name="connsiteY59" fmla="*/ 154678 h 154678"/>
                  <a:gd name="connsiteX60" fmla="*/ 3804469 w 9744075"/>
                  <a:gd name="connsiteY60" fmla="*/ 0 h 154678"/>
                  <a:gd name="connsiteX61" fmla="*/ 4136292 w 9744075"/>
                  <a:gd name="connsiteY61" fmla="*/ 0 h 154678"/>
                  <a:gd name="connsiteX62" fmla="*/ 4130891 w 9744075"/>
                  <a:gd name="connsiteY62" fmla="*/ 154678 h 154678"/>
                  <a:gd name="connsiteX63" fmla="*/ 3796363 w 9744075"/>
                  <a:gd name="connsiteY63" fmla="*/ 154678 h 154678"/>
                  <a:gd name="connsiteX64" fmla="*/ 3436636 w 9744075"/>
                  <a:gd name="connsiteY64" fmla="*/ 0 h 154678"/>
                  <a:gd name="connsiteX65" fmla="*/ 3768420 w 9744075"/>
                  <a:gd name="connsiteY65" fmla="*/ 0 h 154678"/>
                  <a:gd name="connsiteX66" fmla="*/ 3760314 w 9744075"/>
                  <a:gd name="connsiteY66" fmla="*/ 154678 h 154678"/>
                  <a:gd name="connsiteX67" fmla="*/ 3425820 w 9744075"/>
                  <a:gd name="connsiteY67" fmla="*/ 154678 h 154678"/>
                  <a:gd name="connsiteX68" fmla="*/ 3068818 w 9744075"/>
                  <a:gd name="connsiteY68" fmla="*/ 0 h 154678"/>
                  <a:gd name="connsiteX69" fmla="*/ 3400548 w 9744075"/>
                  <a:gd name="connsiteY69" fmla="*/ 0 h 154678"/>
                  <a:gd name="connsiteX70" fmla="*/ 3389732 w 9744075"/>
                  <a:gd name="connsiteY70" fmla="*/ 154678 h 154678"/>
                  <a:gd name="connsiteX71" fmla="*/ 3055285 w 9744075"/>
                  <a:gd name="connsiteY71" fmla="*/ 154678 h 154678"/>
                  <a:gd name="connsiteX72" fmla="*/ 2701018 w 9744075"/>
                  <a:gd name="connsiteY72" fmla="*/ 0 h 154678"/>
                  <a:gd name="connsiteX73" fmla="*/ 3032681 w 9744075"/>
                  <a:gd name="connsiteY73" fmla="*/ 0 h 154678"/>
                  <a:gd name="connsiteX74" fmla="*/ 3019149 w 9744075"/>
                  <a:gd name="connsiteY74" fmla="*/ 154678 h 154678"/>
                  <a:gd name="connsiteX75" fmla="*/ 2684761 w 9744075"/>
                  <a:gd name="connsiteY75" fmla="*/ 154678 h 154678"/>
                  <a:gd name="connsiteX76" fmla="*/ 2333236 w 9744075"/>
                  <a:gd name="connsiteY76" fmla="*/ 0 h 154678"/>
                  <a:gd name="connsiteX77" fmla="*/ 2664819 w 9744075"/>
                  <a:gd name="connsiteY77" fmla="*/ 0 h 154678"/>
                  <a:gd name="connsiteX78" fmla="*/ 2648562 w 9744075"/>
                  <a:gd name="connsiteY78" fmla="*/ 154678 h 154678"/>
                  <a:gd name="connsiteX79" fmla="*/ 2314244 w 9744075"/>
                  <a:gd name="connsiteY79" fmla="*/ 154678 h 154678"/>
                  <a:gd name="connsiteX80" fmla="*/ 1965473 w 9744075"/>
                  <a:gd name="connsiteY80" fmla="*/ 0 h 154678"/>
                  <a:gd name="connsiteX81" fmla="*/ 2296965 w 9744075"/>
                  <a:gd name="connsiteY81" fmla="*/ 0 h 154678"/>
                  <a:gd name="connsiteX82" fmla="*/ 2277973 w 9744075"/>
                  <a:gd name="connsiteY82" fmla="*/ 154678 h 154678"/>
                  <a:gd name="connsiteX83" fmla="*/ 1943734 w 9744075"/>
                  <a:gd name="connsiteY83" fmla="*/ 154678 h 154678"/>
                  <a:gd name="connsiteX84" fmla="*/ 1597735 w 9744075"/>
                  <a:gd name="connsiteY84" fmla="*/ 0 h 154678"/>
                  <a:gd name="connsiteX85" fmla="*/ 1929119 w 9744075"/>
                  <a:gd name="connsiteY85" fmla="*/ 0 h 154678"/>
                  <a:gd name="connsiteX86" fmla="*/ 1907381 w 9744075"/>
                  <a:gd name="connsiteY86" fmla="*/ 154678 h 154678"/>
                  <a:gd name="connsiteX87" fmla="*/ 1573237 w 9744075"/>
                  <a:gd name="connsiteY87" fmla="*/ 154678 h 154678"/>
                  <a:gd name="connsiteX88" fmla="*/ 1230024 w 9744075"/>
                  <a:gd name="connsiteY88" fmla="*/ 0 h 154678"/>
                  <a:gd name="connsiteX89" fmla="*/ 1561287 w 9744075"/>
                  <a:gd name="connsiteY89" fmla="*/ 0 h 154678"/>
                  <a:gd name="connsiteX90" fmla="*/ 1536788 w 9744075"/>
                  <a:gd name="connsiteY90" fmla="*/ 154678 h 154678"/>
                  <a:gd name="connsiteX91" fmla="*/ 1202750 w 9744075"/>
                  <a:gd name="connsiteY91" fmla="*/ 154678 h 154678"/>
                  <a:gd name="connsiteX92" fmla="*/ 862341 w 9744075"/>
                  <a:gd name="connsiteY92" fmla="*/ 0 h 154678"/>
                  <a:gd name="connsiteX93" fmla="*/ 1193469 w 9744075"/>
                  <a:gd name="connsiteY93" fmla="*/ 0 h 154678"/>
                  <a:gd name="connsiteX94" fmla="*/ 1166195 w 9744075"/>
                  <a:gd name="connsiteY94" fmla="*/ 154678 h 154678"/>
                  <a:gd name="connsiteX95" fmla="*/ 832275 w 9744075"/>
                  <a:gd name="connsiteY95" fmla="*/ 154678 h 154678"/>
                  <a:gd name="connsiteX96" fmla="*/ 494690 w 9744075"/>
                  <a:gd name="connsiteY96" fmla="*/ 0 h 154678"/>
                  <a:gd name="connsiteX97" fmla="*/ 825667 w 9744075"/>
                  <a:gd name="connsiteY97" fmla="*/ 0 h 154678"/>
                  <a:gd name="connsiteX98" fmla="*/ 795601 w 9744075"/>
                  <a:gd name="connsiteY98" fmla="*/ 154678 h 154678"/>
                  <a:gd name="connsiteX99" fmla="*/ 461812 w 9744075"/>
                  <a:gd name="connsiteY99" fmla="*/ 154678 h 154678"/>
                  <a:gd name="connsiteX100" fmla="*/ 79153 w 9744075"/>
                  <a:gd name="connsiteY100" fmla="*/ 0 h 154678"/>
                  <a:gd name="connsiteX101" fmla="*/ 457885 w 9744075"/>
                  <a:gd name="connsiteY101" fmla="*/ 0 h 154678"/>
                  <a:gd name="connsiteX102" fmla="*/ 425007 w 9744075"/>
                  <a:gd name="connsiteY102" fmla="*/ 154678 h 154678"/>
                  <a:gd name="connsiteX103" fmla="*/ 0 w 9744075"/>
                  <a:gd name="connsiteY103" fmla="*/ 154678 h 154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9744075" h="154678">
                    <a:moveTo>
                      <a:pt x="9319504" y="0"/>
                    </a:moveTo>
                    <a:lnTo>
                      <a:pt x="9664922" y="0"/>
                    </a:lnTo>
                    <a:lnTo>
                      <a:pt x="9744075" y="154678"/>
                    </a:lnTo>
                    <a:lnTo>
                      <a:pt x="9352382" y="154678"/>
                    </a:lnTo>
                    <a:close/>
                    <a:moveTo>
                      <a:pt x="8951639" y="0"/>
                    </a:moveTo>
                    <a:lnTo>
                      <a:pt x="9282700" y="0"/>
                    </a:lnTo>
                    <a:lnTo>
                      <a:pt x="9315578" y="154678"/>
                    </a:lnTo>
                    <a:lnTo>
                      <a:pt x="8981706" y="154678"/>
                    </a:lnTo>
                    <a:close/>
                    <a:moveTo>
                      <a:pt x="8583755" y="0"/>
                    </a:moveTo>
                    <a:lnTo>
                      <a:pt x="8914964" y="0"/>
                    </a:lnTo>
                    <a:lnTo>
                      <a:pt x="8945031" y="154678"/>
                    </a:lnTo>
                    <a:lnTo>
                      <a:pt x="8611029" y="154678"/>
                    </a:lnTo>
                    <a:close/>
                    <a:moveTo>
                      <a:pt x="8215854" y="0"/>
                    </a:moveTo>
                    <a:lnTo>
                      <a:pt x="8547199" y="0"/>
                    </a:lnTo>
                    <a:lnTo>
                      <a:pt x="8574473" y="154678"/>
                    </a:lnTo>
                    <a:lnTo>
                      <a:pt x="8240352" y="154678"/>
                    </a:lnTo>
                    <a:close/>
                    <a:moveTo>
                      <a:pt x="7847940" y="0"/>
                    </a:moveTo>
                    <a:lnTo>
                      <a:pt x="8179406" y="0"/>
                    </a:lnTo>
                    <a:lnTo>
                      <a:pt x="8203905" y="154678"/>
                    </a:lnTo>
                    <a:lnTo>
                      <a:pt x="7869678" y="154678"/>
                    </a:lnTo>
                    <a:close/>
                    <a:moveTo>
                      <a:pt x="7480013" y="0"/>
                    </a:moveTo>
                    <a:lnTo>
                      <a:pt x="7811586" y="0"/>
                    </a:lnTo>
                    <a:lnTo>
                      <a:pt x="7833324" y="154678"/>
                    </a:lnTo>
                    <a:lnTo>
                      <a:pt x="7499005" y="154678"/>
                    </a:lnTo>
                    <a:close/>
                    <a:moveTo>
                      <a:pt x="7112077" y="0"/>
                    </a:moveTo>
                    <a:lnTo>
                      <a:pt x="7443743" y="0"/>
                    </a:lnTo>
                    <a:lnTo>
                      <a:pt x="7462735" y="154678"/>
                    </a:lnTo>
                    <a:lnTo>
                      <a:pt x="7128334" y="154678"/>
                    </a:lnTo>
                    <a:close/>
                    <a:moveTo>
                      <a:pt x="6744133" y="0"/>
                    </a:moveTo>
                    <a:lnTo>
                      <a:pt x="7075878" y="0"/>
                    </a:lnTo>
                    <a:lnTo>
                      <a:pt x="7092136" y="154678"/>
                    </a:lnTo>
                    <a:lnTo>
                      <a:pt x="6757666" y="154678"/>
                    </a:lnTo>
                    <a:close/>
                    <a:moveTo>
                      <a:pt x="6376184" y="0"/>
                    </a:moveTo>
                    <a:lnTo>
                      <a:pt x="6707996" y="0"/>
                    </a:lnTo>
                    <a:lnTo>
                      <a:pt x="6721528" y="154678"/>
                    </a:lnTo>
                    <a:lnTo>
                      <a:pt x="6387000" y="154678"/>
                    </a:lnTo>
                    <a:close/>
                    <a:moveTo>
                      <a:pt x="6008232" y="0"/>
                    </a:moveTo>
                    <a:lnTo>
                      <a:pt x="6340097" y="0"/>
                    </a:lnTo>
                    <a:lnTo>
                      <a:pt x="6350913" y="154678"/>
                    </a:lnTo>
                    <a:lnTo>
                      <a:pt x="6016339" y="154678"/>
                    </a:lnTo>
                    <a:close/>
                    <a:moveTo>
                      <a:pt x="5640279" y="0"/>
                    </a:moveTo>
                    <a:lnTo>
                      <a:pt x="5972184" y="0"/>
                    </a:lnTo>
                    <a:lnTo>
                      <a:pt x="5980290" y="154678"/>
                    </a:lnTo>
                    <a:lnTo>
                      <a:pt x="5645681" y="154678"/>
                    </a:lnTo>
                    <a:close/>
                    <a:moveTo>
                      <a:pt x="5272328" y="0"/>
                    </a:moveTo>
                    <a:lnTo>
                      <a:pt x="5604257" y="0"/>
                    </a:lnTo>
                    <a:lnTo>
                      <a:pt x="5609659" y="154678"/>
                    </a:lnTo>
                    <a:lnTo>
                      <a:pt x="5275028" y="154678"/>
                    </a:lnTo>
                    <a:close/>
                    <a:moveTo>
                      <a:pt x="4908037" y="0"/>
                    </a:moveTo>
                    <a:lnTo>
                      <a:pt x="5236322" y="0"/>
                    </a:lnTo>
                    <a:lnTo>
                      <a:pt x="5239022" y="154678"/>
                    </a:lnTo>
                    <a:lnTo>
                      <a:pt x="4908037" y="154678"/>
                    </a:lnTo>
                    <a:close/>
                    <a:moveTo>
                      <a:pt x="4540169" y="0"/>
                    </a:moveTo>
                    <a:lnTo>
                      <a:pt x="4872037" y="0"/>
                    </a:lnTo>
                    <a:lnTo>
                      <a:pt x="4872037" y="154678"/>
                    </a:lnTo>
                    <a:lnTo>
                      <a:pt x="4537469" y="154678"/>
                    </a:lnTo>
                    <a:close/>
                    <a:moveTo>
                      <a:pt x="4172315" y="0"/>
                    </a:moveTo>
                    <a:lnTo>
                      <a:pt x="4504164" y="0"/>
                    </a:lnTo>
                    <a:lnTo>
                      <a:pt x="4501464" y="154678"/>
                    </a:lnTo>
                    <a:lnTo>
                      <a:pt x="4166913" y="154678"/>
                    </a:lnTo>
                    <a:close/>
                    <a:moveTo>
                      <a:pt x="3804469" y="0"/>
                    </a:moveTo>
                    <a:lnTo>
                      <a:pt x="4136292" y="0"/>
                    </a:lnTo>
                    <a:lnTo>
                      <a:pt x="4130891" y="154678"/>
                    </a:lnTo>
                    <a:lnTo>
                      <a:pt x="3796363" y="154678"/>
                    </a:lnTo>
                    <a:close/>
                    <a:moveTo>
                      <a:pt x="3436636" y="0"/>
                    </a:moveTo>
                    <a:lnTo>
                      <a:pt x="3768420" y="0"/>
                    </a:lnTo>
                    <a:lnTo>
                      <a:pt x="3760314" y="154678"/>
                    </a:lnTo>
                    <a:lnTo>
                      <a:pt x="3425820" y="154678"/>
                    </a:lnTo>
                    <a:close/>
                    <a:moveTo>
                      <a:pt x="3068818" y="0"/>
                    </a:moveTo>
                    <a:lnTo>
                      <a:pt x="3400548" y="0"/>
                    </a:lnTo>
                    <a:lnTo>
                      <a:pt x="3389732" y="154678"/>
                    </a:lnTo>
                    <a:lnTo>
                      <a:pt x="3055285" y="154678"/>
                    </a:lnTo>
                    <a:close/>
                    <a:moveTo>
                      <a:pt x="2701018" y="0"/>
                    </a:moveTo>
                    <a:lnTo>
                      <a:pt x="3032681" y="0"/>
                    </a:lnTo>
                    <a:lnTo>
                      <a:pt x="3019149" y="154678"/>
                    </a:lnTo>
                    <a:lnTo>
                      <a:pt x="2684761" y="154678"/>
                    </a:lnTo>
                    <a:close/>
                    <a:moveTo>
                      <a:pt x="2333236" y="0"/>
                    </a:moveTo>
                    <a:lnTo>
                      <a:pt x="2664819" y="0"/>
                    </a:lnTo>
                    <a:lnTo>
                      <a:pt x="2648562" y="154678"/>
                    </a:lnTo>
                    <a:lnTo>
                      <a:pt x="2314244" y="154678"/>
                    </a:lnTo>
                    <a:close/>
                    <a:moveTo>
                      <a:pt x="1965473" y="0"/>
                    </a:moveTo>
                    <a:lnTo>
                      <a:pt x="2296965" y="0"/>
                    </a:lnTo>
                    <a:lnTo>
                      <a:pt x="2277973" y="154678"/>
                    </a:lnTo>
                    <a:lnTo>
                      <a:pt x="1943734" y="154678"/>
                    </a:lnTo>
                    <a:close/>
                    <a:moveTo>
                      <a:pt x="1597735" y="0"/>
                    </a:moveTo>
                    <a:lnTo>
                      <a:pt x="1929119" y="0"/>
                    </a:lnTo>
                    <a:lnTo>
                      <a:pt x="1907381" y="154678"/>
                    </a:lnTo>
                    <a:lnTo>
                      <a:pt x="1573237" y="154678"/>
                    </a:lnTo>
                    <a:close/>
                    <a:moveTo>
                      <a:pt x="1230024" y="0"/>
                    </a:moveTo>
                    <a:lnTo>
                      <a:pt x="1561287" y="0"/>
                    </a:lnTo>
                    <a:lnTo>
                      <a:pt x="1536788" y="154678"/>
                    </a:lnTo>
                    <a:lnTo>
                      <a:pt x="1202750" y="154678"/>
                    </a:lnTo>
                    <a:close/>
                    <a:moveTo>
                      <a:pt x="862341" y="0"/>
                    </a:moveTo>
                    <a:lnTo>
                      <a:pt x="1193469" y="0"/>
                    </a:lnTo>
                    <a:lnTo>
                      <a:pt x="1166195" y="154678"/>
                    </a:lnTo>
                    <a:lnTo>
                      <a:pt x="832275" y="154678"/>
                    </a:lnTo>
                    <a:close/>
                    <a:moveTo>
                      <a:pt x="494690" y="0"/>
                    </a:moveTo>
                    <a:lnTo>
                      <a:pt x="825667" y="0"/>
                    </a:lnTo>
                    <a:lnTo>
                      <a:pt x="795601" y="154678"/>
                    </a:lnTo>
                    <a:lnTo>
                      <a:pt x="461812" y="154678"/>
                    </a:lnTo>
                    <a:close/>
                    <a:moveTo>
                      <a:pt x="79153" y="0"/>
                    </a:moveTo>
                    <a:lnTo>
                      <a:pt x="457885" y="0"/>
                    </a:lnTo>
                    <a:lnTo>
                      <a:pt x="425007" y="154678"/>
                    </a:lnTo>
                    <a:lnTo>
                      <a:pt x="0" y="154678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148F9D34-D13E-43F3-927C-5E6D01E5EDAA}"/>
                </a:ext>
              </a:extLst>
            </p:cNvPr>
            <p:cNvSpPr/>
            <p:nvPr/>
          </p:nvSpPr>
          <p:spPr>
            <a:xfrm rot="2754023">
              <a:off x="11083496" y="485731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사각형: 둥근 모서리 82">
              <a:extLst>
                <a:ext uri="{FF2B5EF4-FFF2-40B4-BE49-F238E27FC236}">
                  <a16:creationId xmlns:a16="http://schemas.microsoft.com/office/drawing/2014/main" id="{1A470093-570C-4A90-ADAE-3B0F565739E1}"/>
                </a:ext>
              </a:extLst>
            </p:cNvPr>
            <p:cNvSpPr/>
            <p:nvPr/>
          </p:nvSpPr>
          <p:spPr>
            <a:xfrm rot="18054023">
              <a:off x="712800" y="562127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사각형: 둥근 모서리 83">
              <a:extLst>
                <a:ext uri="{FF2B5EF4-FFF2-40B4-BE49-F238E27FC236}">
                  <a16:creationId xmlns:a16="http://schemas.microsoft.com/office/drawing/2014/main" id="{24EF8160-8610-4F7F-80DF-31F55ADAA1CC}"/>
                </a:ext>
              </a:extLst>
            </p:cNvPr>
            <p:cNvSpPr/>
            <p:nvPr/>
          </p:nvSpPr>
          <p:spPr>
            <a:xfrm rot="13554023">
              <a:off x="700871" y="5687612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5" name="사각형: 둥근 모서리 84">
              <a:extLst>
                <a:ext uri="{FF2B5EF4-FFF2-40B4-BE49-F238E27FC236}">
                  <a16:creationId xmlns:a16="http://schemas.microsoft.com/office/drawing/2014/main" id="{637ADF7E-1172-4258-B239-D4098F6C0E5B}"/>
                </a:ext>
              </a:extLst>
            </p:cNvPr>
            <p:cNvSpPr/>
            <p:nvPr/>
          </p:nvSpPr>
          <p:spPr>
            <a:xfrm rot="18054023">
              <a:off x="11093668" y="5702393"/>
              <a:ext cx="405876" cy="674330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0000">
                  <a:schemeClr val="tx1">
                    <a:alpha val="0"/>
                  </a:schemeClr>
                </a:gs>
                <a:gs pos="100000">
                  <a:schemeClr val="tx1">
                    <a:alpha val="26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8" name="자유형: 도형 57">
              <a:extLst>
                <a:ext uri="{FF2B5EF4-FFF2-40B4-BE49-F238E27FC236}">
                  <a16:creationId xmlns:a16="http://schemas.microsoft.com/office/drawing/2014/main" id="{C875DE42-E67A-4F51-9BC6-ED46DE475313}"/>
                </a:ext>
              </a:extLst>
            </p:cNvPr>
            <p:cNvSpPr/>
            <p:nvPr/>
          </p:nvSpPr>
          <p:spPr>
            <a:xfrm rot="16200000">
              <a:off x="131176" y="1089235"/>
              <a:ext cx="6040039" cy="4746612"/>
            </a:xfrm>
            <a:custGeom>
              <a:avLst/>
              <a:gdLst>
                <a:gd name="connsiteX0" fmla="*/ 6040039 w 6040039"/>
                <a:gd name="connsiteY0" fmla="*/ 791118 h 4746612"/>
                <a:gd name="connsiteX1" fmla="*/ 6040039 w 6040039"/>
                <a:gd name="connsiteY1" fmla="*/ 4746612 h 4746612"/>
                <a:gd name="connsiteX2" fmla="*/ 5950837 w 6040039"/>
                <a:gd name="connsiteY2" fmla="*/ 4746612 h 4746612"/>
                <a:gd name="connsiteX3" fmla="*/ 5950837 w 6040039"/>
                <a:gd name="connsiteY3" fmla="*/ 1080442 h 4746612"/>
                <a:gd name="connsiteX4" fmla="*/ 5401773 w 6040039"/>
                <a:gd name="connsiteY4" fmla="*/ 531378 h 4746612"/>
                <a:gd name="connsiteX5" fmla="*/ 644784 w 6040039"/>
                <a:gd name="connsiteY5" fmla="*/ 531378 h 4746612"/>
                <a:gd name="connsiteX6" fmla="*/ 95720 w 6040039"/>
                <a:gd name="connsiteY6" fmla="*/ 1080442 h 4746612"/>
                <a:gd name="connsiteX7" fmla="*/ 95719 w 6040039"/>
                <a:gd name="connsiteY7" fmla="*/ 4746612 h 4746612"/>
                <a:gd name="connsiteX8" fmla="*/ 0 w 6040039"/>
                <a:gd name="connsiteY8" fmla="*/ 4746612 h 4746612"/>
                <a:gd name="connsiteX9" fmla="*/ 0 w 6040039"/>
                <a:gd name="connsiteY9" fmla="*/ 791118 h 4746612"/>
                <a:gd name="connsiteX10" fmla="*/ 791118 w 6040039"/>
                <a:gd name="connsiteY10" fmla="*/ 0 h 4746612"/>
                <a:gd name="connsiteX11" fmla="*/ 5248921 w 6040039"/>
                <a:gd name="connsiteY11" fmla="*/ 0 h 4746612"/>
                <a:gd name="connsiteX12" fmla="*/ 6040039 w 6040039"/>
                <a:gd name="connsiteY12" fmla="*/ 791118 h 4746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40039" h="4746612">
                  <a:moveTo>
                    <a:pt x="6040039" y="791118"/>
                  </a:moveTo>
                  <a:lnTo>
                    <a:pt x="6040039" y="4746612"/>
                  </a:lnTo>
                  <a:lnTo>
                    <a:pt x="5950837" y="4746612"/>
                  </a:lnTo>
                  <a:lnTo>
                    <a:pt x="5950837" y="1080442"/>
                  </a:lnTo>
                  <a:cubicBezTo>
                    <a:pt x="5950837" y="777202"/>
                    <a:pt x="5705013" y="531378"/>
                    <a:pt x="5401773" y="531378"/>
                  </a:cubicBezTo>
                  <a:lnTo>
                    <a:pt x="644784" y="531378"/>
                  </a:lnTo>
                  <a:cubicBezTo>
                    <a:pt x="341544" y="531378"/>
                    <a:pt x="95720" y="777202"/>
                    <a:pt x="95720" y="1080442"/>
                  </a:cubicBezTo>
                  <a:lnTo>
                    <a:pt x="95719" y="4746612"/>
                  </a:lnTo>
                  <a:lnTo>
                    <a:pt x="0" y="4746612"/>
                  </a:lnTo>
                  <a:lnTo>
                    <a:pt x="0" y="791118"/>
                  </a:lnTo>
                  <a:cubicBezTo>
                    <a:pt x="0" y="354196"/>
                    <a:pt x="354196" y="0"/>
                    <a:pt x="791118" y="0"/>
                  </a:cubicBezTo>
                  <a:lnTo>
                    <a:pt x="5248921" y="0"/>
                  </a:lnTo>
                  <a:cubicBezTo>
                    <a:pt x="5685843" y="0"/>
                    <a:pt x="6040039" y="354196"/>
                    <a:pt x="6040039" y="791118"/>
                  </a:cubicBezTo>
                  <a:close/>
                </a:path>
              </a:pathLst>
            </a:custGeom>
            <a:pattFill prst="ltHorz">
              <a:fgClr>
                <a:schemeClr val="tx1">
                  <a:lumMod val="95000"/>
                  <a:lumOff val="5000"/>
                </a:schemeClr>
              </a:fgClr>
              <a:bgClr>
                <a:schemeClr val="tx1">
                  <a:lumMod val="85000"/>
                  <a:lumOff val="15000"/>
                </a:schemeClr>
              </a:bgClr>
            </a:pattFill>
            <a:ln>
              <a:noFill/>
            </a:ln>
            <a:effectLst>
              <a:outerShdw blurRad="50800" dist="228600" sx="98000" sy="98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ko-KR" sz="1600" b="1" dirty="0">
                  <a:solidFill>
                    <a:srgbClr val="DE7B13"/>
                  </a:solidFill>
                  <a:effectLst>
                    <a:innerShdw blurRad="114300">
                      <a:prstClr val="black"/>
                    </a:innerShdw>
                  </a:effectLst>
                </a:rPr>
                <a:t>PPTBIZCAM MART</a:t>
              </a:r>
              <a:endParaRPr lang="ko-KR" altLang="en-US" sz="1600" b="1" dirty="0">
                <a:solidFill>
                  <a:srgbClr val="DE7B13"/>
                </a:solidFill>
                <a:effectLst>
                  <a:innerShdw blurRad="114300">
                    <a:prstClr val="black"/>
                  </a:innerShdw>
                </a:effectLst>
              </a:endParaRPr>
            </a:p>
          </p:txBody>
        </p:sp>
        <p:sp>
          <p:nvSpPr>
            <p:cNvPr id="60" name="사각형: 둥근 위쪽 모서리 59">
              <a:extLst>
                <a:ext uri="{FF2B5EF4-FFF2-40B4-BE49-F238E27FC236}">
                  <a16:creationId xmlns:a16="http://schemas.microsoft.com/office/drawing/2014/main" id="{55E43312-37A6-4504-8A47-15662FBE0C31}"/>
                </a:ext>
              </a:extLst>
            </p:cNvPr>
            <p:cNvSpPr/>
            <p:nvPr/>
          </p:nvSpPr>
          <p:spPr>
            <a:xfrm>
              <a:off x="5584410" y="507133"/>
              <a:ext cx="553282" cy="96922"/>
            </a:xfrm>
            <a:prstGeom prst="round2SameRect">
              <a:avLst>
                <a:gd name="adj1" fmla="val 0"/>
                <a:gd name="adj2" fmla="val 50000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사각형: 둥근 모서리 47">
              <a:extLst>
                <a:ext uri="{FF2B5EF4-FFF2-40B4-BE49-F238E27FC236}">
                  <a16:creationId xmlns:a16="http://schemas.microsoft.com/office/drawing/2014/main" id="{03031E7E-319D-4A08-BA8E-07590C553D3F}"/>
                </a:ext>
              </a:extLst>
            </p:cNvPr>
            <p:cNvSpPr/>
            <p:nvPr/>
          </p:nvSpPr>
          <p:spPr>
            <a:xfrm>
              <a:off x="5524500" y="346862"/>
              <a:ext cx="673100" cy="216455"/>
            </a:xfrm>
            <a:prstGeom prst="roundRect">
              <a:avLst>
                <a:gd name="adj" fmla="val 36469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사각형: 둥근 위쪽 모서리 60">
              <a:extLst>
                <a:ext uri="{FF2B5EF4-FFF2-40B4-BE49-F238E27FC236}">
                  <a16:creationId xmlns:a16="http://schemas.microsoft.com/office/drawing/2014/main" id="{03D1B661-3E76-43B4-8BE3-ADE0C0DA7D88}"/>
                </a:ext>
              </a:extLst>
            </p:cNvPr>
            <p:cNvSpPr/>
            <p:nvPr/>
          </p:nvSpPr>
          <p:spPr>
            <a:xfrm>
              <a:off x="5584410" y="6301303"/>
              <a:ext cx="553282" cy="9692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사각형: 둥근 모서리 86">
              <a:extLst>
                <a:ext uri="{FF2B5EF4-FFF2-40B4-BE49-F238E27FC236}">
                  <a16:creationId xmlns:a16="http://schemas.microsoft.com/office/drawing/2014/main" id="{3994C961-BB58-4EAC-913A-DF00680E4B5F}"/>
                </a:ext>
              </a:extLst>
            </p:cNvPr>
            <p:cNvSpPr/>
            <p:nvPr/>
          </p:nvSpPr>
          <p:spPr>
            <a:xfrm>
              <a:off x="5524500" y="6344379"/>
              <a:ext cx="673100" cy="216455"/>
            </a:xfrm>
            <a:prstGeom prst="roundRect">
              <a:avLst>
                <a:gd name="adj" fmla="val 32069"/>
              </a:avLst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자유형: 도형 61">
              <a:extLst>
                <a:ext uri="{FF2B5EF4-FFF2-40B4-BE49-F238E27FC236}">
                  <a16:creationId xmlns:a16="http://schemas.microsoft.com/office/drawing/2014/main" id="{DF7F4EAF-B580-486D-89AA-8ED6BB25CBC2}"/>
                </a:ext>
              </a:extLst>
            </p:cNvPr>
            <p:cNvSpPr/>
            <p:nvPr/>
          </p:nvSpPr>
          <p:spPr>
            <a:xfrm rot="5400000" flipV="1">
              <a:off x="103086" y="969805"/>
              <a:ext cx="6040039" cy="4957816"/>
            </a:xfrm>
            <a:custGeom>
              <a:avLst/>
              <a:gdLst>
                <a:gd name="connsiteX0" fmla="*/ 6040039 w 6040039"/>
                <a:gd name="connsiteY0" fmla="*/ 791118 h 4746612"/>
                <a:gd name="connsiteX1" fmla="*/ 6040039 w 6040039"/>
                <a:gd name="connsiteY1" fmla="*/ 4746612 h 4746612"/>
                <a:gd name="connsiteX2" fmla="*/ 5950837 w 6040039"/>
                <a:gd name="connsiteY2" fmla="*/ 4746612 h 4746612"/>
                <a:gd name="connsiteX3" fmla="*/ 5950837 w 6040039"/>
                <a:gd name="connsiteY3" fmla="*/ 1080442 h 4746612"/>
                <a:gd name="connsiteX4" fmla="*/ 5401773 w 6040039"/>
                <a:gd name="connsiteY4" fmla="*/ 531378 h 4746612"/>
                <a:gd name="connsiteX5" fmla="*/ 644784 w 6040039"/>
                <a:gd name="connsiteY5" fmla="*/ 531378 h 4746612"/>
                <a:gd name="connsiteX6" fmla="*/ 95720 w 6040039"/>
                <a:gd name="connsiteY6" fmla="*/ 1080442 h 4746612"/>
                <a:gd name="connsiteX7" fmla="*/ 95719 w 6040039"/>
                <a:gd name="connsiteY7" fmla="*/ 4746612 h 4746612"/>
                <a:gd name="connsiteX8" fmla="*/ 0 w 6040039"/>
                <a:gd name="connsiteY8" fmla="*/ 4746612 h 4746612"/>
                <a:gd name="connsiteX9" fmla="*/ 0 w 6040039"/>
                <a:gd name="connsiteY9" fmla="*/ 791118 h 4746612"/>
                <a:gd name="connsiteX10" fmla="*/ 791118 w 6040039"/>
                <a:gd name="connsiteY10" fmla="*/ 0 h 4746612"/>
                <a:gd name="connsiteX11" fmla="*/ 5248921 w 6040039"/>
                <a:gd name="connsiteY11" fmla="*/ 0 h 4746612"/>
                <a:gd name="connsiteX12" fmla="*/ 6040039 w 6040039"/>
                <a:gd name="connsiteY12" fmla="*/ 791118 h 4746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40039" h="4746612">
                  <a:moveTo>
                    <a:pt x="6040039" y="791118"/>
                  </a:moveTo>
                  <a:lnTo>
                    <a:pt x="6040039" y="4746612"/>
                  </a:lnTo>
                  <a:lnTo>
                    <a:pt x="5950837" y="4746612"/>
                  </a:lnTo>
                  <a:lnTo>
                    <a:pt x="5950837" y="1080442"/>
                  </a:lnTo>
                  <a:cubicBezTo>
                    <a:pt x="5950837" y="777202"/>
                    <a:pt x="5705013" y="531378"/>
                    <a:pt x="5401773" y="531378"/>
                  </a:cubicBezTo>
                  <a:lnTo>
                    <a:pt x="644784" y="531378"/>
                  </a:lnTo>
                  <a:cubicBezTo>
                    <a:pt x="341544" y="531378"/>
                    <a:pt x="95720" y="777202"/>
                    <a:pt x="95720" y="1080442"/>
                  </a:cubicBezTo>
                  <a:lnTo>
                    <a:pt x="95719" y="4746612"/>
                  </a:lnTo>
                  <a:lnTo>
                    <a:pt x="0" y="4746612"/>
                  </a:lnTo>
                  <a:lnTo>
                    <a:pt x="0" y="791118"/>
                  </a:lnTo>
                  <a:cubicBezTo>
                    <a:pt x="0" y="354196"/>
                    <a:pt x="354196" y="0"/>
                    <a:pt x="791118" y="0"/>
                  </a:cubicBezTo>
                  <a:lnTo>
                    <a:pt x="5248921" y="0"/>
                  </a:lnTo>
                  <a:cubicBezTo>
                    <a:pt x="5685843" y="0"/>
                    <a:pt x="6040039" y="354196"/>
                    <a:pt x="6040039" y="791118"/>
                  </a:cubicBezTo>
                  <a:close/>
                </a:path>
              </a:pathLst>
            </a:custGeom>
            <a:pattFill prst="ltHorz">
              <a:fgClr>
                <a:schemeClr val="tx1">
                  <a:lumMod val="95000"/>
                  <a:lumOff val="5000"/>
                </a:schemeClr>
              </a:fgClr>
              <a:bgClr>
                <a:schemeClr val="tx1">
                  <a:lumMod val="85000"/>
                  <a:lumOff val="15000"/>
                </a:schemeClr>
              </a:bgClr>
            </a:pattFill>
            <a:ln>
              <a:noFill/>
            </a:ln>
            <a:effectLst>
              <a:outerShdw blurRad="50800" dist="228600" sx="98000" sy="98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ct val="150000"/>
                </a:lnSpc>
                <a:defRPr/>
              </a:pPr>
              <a:endParaRPr lang="ko-KR" altLang="en-US" sz="1600" b="1" dirty="0">
                <a:solidFill>
                  <a:srgbClr val="DE7B13"/>
                </a:solidFill>
                <a:effectLst>
                  <a:innerShdw blurRad="114300">
                    <a:prstClr val="black"/>
                  </a:innerShdw>
                </a:effectLst>
              </a:endParaRPr>
            </a:p>
          </p:txBody>
        </p:sp>
      </p:grpSp>
      <p:graphicFrame>
        <p:nvGraphicFramePr>
          <p:cNvPr id="112" name="차트 111"/>
          <p:cNvGraphicFramePr/>
          <p:nvPr/>
        </p:nvGraphicFramePr>
        <p:xfrm>
          <a:off x="3416953" y="1861779"/>
          <a:ext cx="5709126" cy="370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859038" y="2386036"/>
            <a:ext cx="200697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65%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Enjoy your stylish business and </a:t>
            </a:r>
            <a:endParaRPr lang="en-US" altLang="ko-KR" sz="7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campus life with BIZCAM </a:t>
            </a:r>
          </a:p>
        </p:txBody>
      </p: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859038" y="4031174"/>
            <a:ext cx="200697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65%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Enjoy your stylish business and </a:t>
            </a:r>
            <a:endParaRPr lang="en-US" altLang="ko-KR" sz="7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campus life with BIZCAM </a:t>
            </a: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580236" y="2463764"/>
            <a:ext cx="200697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65%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Enjoy your stylish business and </a:t>
            </a:r>
            <a:endParaRPr lang="en-US" altLang="ko-KR" sz="7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campus life with BIZCAM </a:t>
            </a:r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580236" y="4108902"/>
            <a:ext cx="200697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65%</a:t>
            </a: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Enjoy your stylish business and </a:t>
            </a:r>
            <a:endParaRPr lang="en-US" altLang="ko-KR" sz="7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prstClr val="white"/>
                </a:solidFill>
              </a:rPr>
              <a:t>campus life with BIZCAM 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3643054" y="1251368"/>
            <a:ext cx="51090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4800" b="1" dirty="0">
                <a:ln w="3175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上半期の売上分析</a:t>
            </a:r>
            <a:endParaRPr lang="en-US" altLang="ko-KR" sz="4800" b="1" dirty="0">
              <a:ln w="3175">
                <a:solidFill>
                  <a:sysClr val="windowText" lastClr="000000"/>
                </a:solidFill>
              </a:ln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931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341837" y="1996669"/>
            <a:ext cx="2647184" cy="2647184"/>
          </a:xfrm>
          <a:prstGeom prst="ellipse">
            <a:avLst/>
          </a:prstGeom>
          <a:solidFill>
            <a:srgbClr val="FFAB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171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39</a:t>
            </a:r>
          </a:p>
        </p:txBody>
      </p:sp>
      <p:sp>
        <p:nvSpPr>
          <p:cNvPr id="6" name="타원 5"/>
          <p:cNvSpPr/>
          <p:nvPr/>
        </p:nvSpPr>
        <p:spPr>
          <a:xfrm>
            <a:off x="6501206" y="1996669"/>
            <a:ext cx="2647184" cy="2647184"/>
          </a:xfrm>
          <a:prstGeom prst="ellipse">
            <a:avLst/>
          </a:prstGeom>
          <a:solidFill>
            <a:srgbClr val="DE7B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222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123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83526AA-94E4-BC31-0E28-0BDDC778DF15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DF06E39-F3EF-210C-77D7-E3331F5C9B75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68223"/>
      </p:ext>
    </p:extLst>
  </p:cSld>
  <p:clrMapOvr>
    <a:masterClrMapping/>
  </p:clrMapOvr>
</p:sld>
</file>

<file path=ppt/theme/theme1.xml><?xml version="1.0" encoding="utf-8"?>
<a:theme xmlns:a="http://schemas.openxmlformats.org/drawingml/2006/main" name="3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와이드스크린</PresentationFormat>
  <Paragraphs>28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야놀자 야체 B</vt:lpstr>
      <vt:lpstr>Arial</vt:lpstr>
      <vt:lpstr>38_Office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2021-06-13T14:26:08Z</dcterms:created>
  <dcterms:modified xsi:type="dcterms:W3CDTF">2025-03-28T03:33:03Z</dcterms:modified>
</cp:coreProperties>
</file>