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7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FEB5E-636E-42FC-B703-E8AF8A398875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6E1F0B0C-7180-40BA-9A37-71EDB37D3565}">
      <dgm:prSet phldrT="[텍스트]"/>
      <dgm:spPr/>
      <dgm:t>
        <a:bodyPr/>
        <a:lstStyle/>
        <a:p>
          <a:pPr algn="l" latinLnBrk="1"/>
          <a:r>
            <a:rPr lang="en-US" altLang="ko-KR" b="1" dirty="0">
              <a:solidFill>
                <a:schemeClr val="tx1">
                  <a:lumMod val="65000"/>
                  <a:lumOff val="35000"/>
                </a:schemeClr>
              </a:solidFill>
            </a:rPr>
            <a:t>CONTENTS A</a:t>
          </a:r>
        </a:p>
        <a:p>
          <a:pPr algn="l" latinLnBrk="1"/>
          <a:r>
            <a:rPr lang="ja-JP" altLang="en-US" b="1" dirty="0">
              <a:solidFill>
                <a:prstClr val="black">
                  <a:lumMod val="65000"/>
                  <a:lumOff val="35000"/>
                </a:prstClr>
              </a:solidFill>
            </a:rPr>
            <a:t>詳しい内容を書いてみよう</a:t>
          </a:r>
          <a:endParaRPr lang="en-US" altLang="ja-JP" b="1" dirty="0">
            <a:solidFill>
              <a:prstClr val="black">
                <a:lumMod val="65000"/>
                <a:lumOff val="35000"/>
              </a:prstClr>
            </a:solidFill>
          </a:endParaRPr>
        </a:p>
        <a:p>
          <a:pPr algn="l" latinLnBrk="1"/>
          <a:r>
            <a:rPr kumimoji="0" lang="en-US" altLang="ja-JP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PAPOZIP</a:t>
          </a:r>
          <a:r>
            <a:rPr kumimoji="0" lang="ja-JP" altLang="en-US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と一緒に</a:t>
          </a:r>
          <a:r>
            <a:rPr kumimoji="0" lang="en-US" altLang="ja-JP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ppt</a:t>
          </a:r>
          <a:r>
            <a:rPr kumimoji="0" lang="ja-JP" altLang="en-US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を作る楽しさを感じてください</a:t>
          </a:r>
          <a:endParaRPr lang="ko-KR" alt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F50BC5A-A67D-4604-A696-0FB775FC6246}" type="parTrans" cxnId="{9C9BD9EC-79CE-4250-A67B-FBAA6616F24B}">
      <dgm:prSet/>
      <dgm:spPr/>
      <dgm:t>
        <a:bodyPr/>
        <a:lstStyle/>
        <a:p>
          <a:pPr latinLnBrk="1"/>
          <a:endParaRPr lang="ko-KR" altLang="en-US"/>
        </a:p>
      </dgm:t>
    </dgm:pt>
    <dgm:pt modelId="{71FFC5F5-B3EF-473A-B372-99A4025E29B4}" type="sibTrans" cxnId="{9C9BD9EC-79CE-4250-A67B-FBAA6616F24B}">
      <dgm:prSet/>
      <dgm:spPr>
        <a:ln w="15875">
          <a:solidFill>
            <a:srgbClr val="DA1039"/>
          </a:solidFill>
        </a:ln>
      </dgm:spPr>
      <dgm:t>
        <a:bodyPr/>
        <a:lstStyle/>
        <a:p>
          <a:pPr latinLnBrk="1"/>
          <a:endParaRPr lang="ko-KR" altLang="en-US"/>
        </a:p>
      </dgm:t>
    </dgm:pt>
    <dgm:pt modelId="{D8CDDC13-C825-4851-853B-CC0567EFCDE1}" type="pres">
      <dgm:prSet presAssocID="{821FEB5E-636E-42FC-B703-E8AF8A398875}" presName="Name0" presStyleCnt="0">
        <dgm:presLayoutVars>
          <dgm:chMax val="7"/>
          <dgm:chPref val="7"/>
          <dgm:dir/>
        </dgm:presLayoutVars>
      </dgm:prSet>
      <dgm:spPr/>
    </dgm:pt>
    <dgm:pt modelId="{30114658-595F-45A3-875B-1668503675CA}" type="pres">
      <dgm:prSet presAssocID="{821FEB5E-636E-42FC-B703-E8AF8A398875}" presName="Name1" presStyleCnt="0"/>
      <dgm:spPr/>
    </dgm:pt>
    <dgm:pt modelId="{310AA89F-93D3-435C-8E33-17B67BB1D4E0}" type="pres">
      <dgm:prSet presAssocID="{71FFC5F5-B3EF-473A-B372-99A4025E29B4}" presName="picture_1" presStyleCnt="0"/>
      <dgm:spPr/>
    </dgm:pt>
    <dgm:pt modelId="{F9BCA059-F00D-4597-9486-B165F60DC98F}" type="pres">
      <dgm:prSet presAssocID="{71FFC5F5-B3EF-473A-B372-99A4025E29B4}" presName="pictureRepeatNode" presStyleLbl="alignImgPlace1" presStyleIdx="0" presStyleCnt="1" custScaleX="59445" custScaleY="59445" custLinFactX="-22335" custLinFactNeighborX="-100000" custLinFactNeighborY="14536"/>
      <dgm:spPr/>
    </dgm:pt>
    <dgm:pt modelId="{CAAA867E-0FFF-4B25-9F2D-DB8E39959D6E}" type="pres">
      <dgm:prSet presAssocID="{6E1F0B0C-7180-40BA-9A37-71EDB37D3565}" presName="text_1" presStyleLbl="node1" presStyleIdx="0" presStyleCnt="0" custScaleX="368582" custScaleY="155692" custLinFactNeighborX="57315" custLinFactNeighborY="-24221">
        <dgm:presLayoutVars>
          <dgm:bulletEnabled val="1"/>
        </dgm:presLayoutVars>
      </dgm:prSet>
      <dgm:spPr/>
    </dgm:pt>
  </dgm:ptLst>
  <dgm:cxnLst>
    <dgm:cxn modelId="{8A4C7D4D-0F98-4D80-A772-AAB7164A904B}" type="presOf" srcId="{6E1F0B0C-7180-40BA-9A37-71EDB37D3565}" destId="{CAAA867E-0FFF-4B25-9F2D-DB8E39959D6E}" srcOrd="0" destOrd="0" presId="urn:microsoft.com/office/officeart/2008/layout/CircularPictureCallout"/>
    <dgm:cxn modelId="{F29F38C2-B507-40C7-A809-E4E60C5203DE}" type="presOf" srcId="{71FFC5F5-B3EF-473A-B372-99A4025E29B4}" destId="{F9BCA059-F00D-4597-9486-B165F60DC98F}" srcOrd="0" destOrd="0" presId="urn:microsoft.com/office/officeart/2008/layout/CircularPictureCallout"/>
    <dgm:cxn modelId="{9C9BD9EC-79CE-4250-A67B-FBAA6616F24B}" srcId="{821FEB5E-636E-42FC-B703-E8AF8A398875}" destId="{6E1F0B0C-7180-40BA-9A37-71EDB37D3565}" srcOrd="0" destOrd="0" parTransId="{3F50BC5A-A67D-4604-A696-0FB775FC6246}" sibTransId="{71FFC5F5-B3EF-473A-B372-99A4025E29B4}"/>
    <dgm:cxn modelId="{B31B78FE-D2B8-4E32-9B81-42590D56C346}" type="presOf" srcId="{821FEB5E-636E-42FC-B703-E8AF8A398875}" destId="{D8CDDC13-C825-4851-853B-CC0567EFCDE1}" srcOrd="0" destOrd="0" presId="urn:microsoft.com/office/officeart/2008/layout/CircularPictureCallout"/>
    <dgm:cxn modelId="{313945A3-9CBF-4F66-89CC-C45F70436939}" type="presParOf" srcId="{D8CDDC13-C825-4851-853B-CC0567EFCDE1}" destId="{30114658-595F-45A3-875B-1668503675CA}" srcOrd="0" destOrd="0" presId="urn:microsoft.com/office/officeart/2008/layout/CircularPictureCallout"/>
    <dgm:cxn modelId="{CA1C330D-067F-44A8-98B9-D8C7BA5FA8A0}" type="presParOf" srcId="{30114658-595F-45A3-875B-1668503675CA}" destId="{310AA89F-93D3-435C-8E33-17B67BB1D4E0}" srcOrd="0" destOrd="0" presId="urn:microsoft.com/office/officeart/2008/layout/CircularPictureCallout"/>
    <dgm:cxn modelId="{8861D4CC-D6C8-4F2C-8F33-7D0001AD9196}" type="presParOf" srcId="{310AA89F-93D3-435C-8E33-17B67BB1D4E0}" destId="{F9BCA059-F00D-4597-9486-B165F60DC98F}" srcOrd="0" destOrd="0" presId="urn:microsoft.com/office/officeart/2008/layout/CircularPictureCallout"/>
    <dgm:cxn modelId="{7C9FC184-E7F3-4DDC-9392-73FA089DDB35}" type="presParOf" srcId="{30114658-595F-45A3-875B-1668503675CA}" destId="{CAAA867E-0FFF-4B25-9F2D-DB8E39959D6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1FEB5E-636E-42FC-B703-E8AF8A398875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6E1F0B0C-7180-40BA-9A37-71EDB37D3565}">
      <dgm:prSet phldrT="[텍스트]"/>
      <dgm:spPr/>
      <dgm:t>
        <a:bodyPr/>
        <a:lstStyle/>
        <a:p>
          <a:pPr algn="l" latinLnBrk="1"/>
          <a:r>
            <a:rPr lang="en-US" altLang="ko-KR" b="1" dirty="0">
              <a:solidFill>
                <a:schemeClr val="tx1">
                  <a:lumMod val="65000"/>
                  <a:lumOff val="35000"/>
                </a:schemeClr>
              </a:solidFill>
            </a:rPr>
            <a:t>CONTENTS A</a:t>
          </a:r>
        </a:p>
        <a:p>
          <a:pPr algn="l" latinLnBrk="1"/>
          <a:r>
            <a:rPr lang="ja-JP" altLang="en-US" b="1" dirty="0">
              <a:solidFill>
                <a:prstClr val="black">
                  <a:lumMod val="65000"/>
                  <a:lumOff val="35000"/>
                </a:prstClr>
              </a:solidFill>
            </a:rPr>
            <a:t>詳しい内容を書いてみよう</a:t>
          </a:r>
          <a:endParaRPr lang="en-US" altLang="ja-JP" b="1" dirty="0">
            <a:solidFill>
              <a:prstClr val="black">
                <a:lumMod val="65000"/>
                <a:lumOff val="35000"/>
              </a:prstClr>
            </a:solidFill>
          </a:endParaRPr>
        </a:p>
        <a:p>
          <a:pPr algn="l" latinLnBrk="1"/>
          <a:r>
            <a:rPr kumimoji="0" lang="en-US" altLang="ja-JP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PAPOZIP</a:t>
          </a:r>
          <a:r>
            <a:rPr kumimoji="0" lang="ja-JP" altLang="en-US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と一緒に</a:t>
          </a:r>
          <a:r>
            <a:rPr kumimoji="0" lang="en-US" altLang="ja-JP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ppt</a:t>
          </a:r>
          <a:r>
            <a:rPr kumimoji="0" lang="ja-JP" altLang="en-US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を作る楽しさを感じてください</a:t>
          </a:r>
          <a:endParaRPr lang="ko-KR" alt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F50BC5A-A67D-4604-A696-0FB775FC6246}" type="parTrans" cxnId="{9C9BD9EC-79CE-4250-A67B-FBAA6616F24B}">
      <dgm:prSet/>
      <dgm:spPr/>
      <dgm:t>
        <a:bodyPr/>
        <a:lstStyle/>
        <a:p>
          <a:pPr latinLnBrk="1"/>
          <a:endParaRPr lang="ko-KR" altLang="en-US"/>
        </a:p>
      </dgm:t>
    </dgm:pt>
    <dgm:pt modelId="{71FFC5F5-B3EF-473A-B372-99A4025E29B4}" type="sibTrans" cxnId="{9C9BD9EC-79CE-4250-A67B-FBAA6616F24B}">
      <dgm:prSet/>
      <dgm:spPr>
        <a:ln w="15875">
          <a:solidFill>
            <a:srgbClr val="DA1039"/>
          </a:solidFill>
        </a:ln>
      </dgm:spPr>
      <dgm:t>
        <a:bodyPr/>
        <a:lstStyle/>
        <a:p>
          <a:pPr latinLnBrk="1"/>
          <a:endParaRPr lang="ko-KR" altLang="en-US"/>
        </a:p>
      </dgm:t>
    </dgm:pt>
    <dgm:pt modelId="{D8CDDC13-C825-4851-853B-CC0567EFCDE1}" type="pres">
      <dgm:prSet presAssocID="{821FEB5E-636E-42FC-B703-E8AF8A398875}" presName="Name0" presStyleCnt="0">
        <dgm:presLayoutVars>
          <dgm:chMax val="7"/>
          <dgm:chPref val="7"/>
          <dgm:dir/>
        </dgm:presLayoutVars>
      </dgm:prSet>
      <dgm:spPr/>
    </dgm:pt>
    <dgm:pt modelId="{30114658-595F-45A3-875B-1668503675CA}" type="pres">
      <dgm:prSet presAssocID="{821FEB5E-636E-42FC-B703-E8AF8A398875}" presName="Name1" presStyleCnt="0"/>
      <dgm:spPr/>
    </dgm:pt>
    <dgm:pt modelId="{310AA89F-93D3-435C-8E33-17B67BB1D4E0}" type="pres">
      <dgm:prSet presAssocID="{71FFC5F5-B3EF-473A-B372-99A4025E29B4}" presName="picture_1" presStyleCnt="0"/>
      <dgm:spPr/>
    </dgm:pt>
    <dgm:pt modelId="{F9BCA059-F00D-4597-9486-B165F60DC98F}" type="pres">
      <dgm:prSet presAssocID="{71FFC5F5-B3EF-473A-B372-99A4025E29B4}" presName="pictureRepeatNode" presStyleLbl="alignImgPlace1" presStyleIdx="0" presStyleCnt="1" custScaleX="59445" custScaleY="59445" custLinFactX="-22335" custLinFactNeighborX="-100000" custLinFactNeighborY="14536"/>
      <dgm:spPr/>
    </dgm:pt>
    <dgm:pt modelId="{CAAA867E-0FFF-4B25-9F2D-DB8E39959D6E}" type="pres">
      <dgm:prSet presAssocID="{6E1F0B0C-7180-40BA-9A37-71EDB37D3565}" presName="text_1" presStyleLbl="node1" presStyleIdx="0" presStyleCnt="0" custScaleX="368582" custScaleY="155692" custLinFactNeighborX="57315" custLinFactNeighborY="-24221">
        <dgm:presLayoutVars>
          <dgm:bulletEnabled val="1"/>
        </dgm:presLayoutVars>
      </dgm:prSet>
      <dgm:spPr/>
    </dgm:pt>
  </dgm:ptLst>
  <dgm:cxnLst>
    <dgm:cxn modelId="{0F7FF99B-59CF-4C7F-9707-321CD2AEFC6E}" type="presOf" srcId="{71FFC5F5-B3EF-473A-B372-99A4025E29B4}" destId="{F9BCA059-F00D-4597-9486-B165F60DC98F}" srcOrd="0" destOrd="0" presId="urn:microsoft.com/office/officeart/2008/layout/CircularPictureCallout"/>
    <dgm:cxn modelId="{4B2F97BA-55AB-44E6-9A57-0DB054F99AE9}" type="presOf" srcId="{821FEB5E-636E-42FC-B703-E8AF8A398875}" destId="{D8CDDC13-C825-4851-853B-CC0567EFCDE1}" srcOrd="0" destOrd="0" presId="urn:microsoft.com/office/officeart/2008/layout/CircularPictureCallout"/>
    <dgm:cxn modelId="{111A2DCB-7D58-4D4D-A314-56F1FB0CFC47}" type="presOf" srcId="{6E1F0B0C-7180-40BA-9A37-71EDB37D3565}" destId="{CAAA867E-0FFF-4B25-9F2D-DB8E39959D6E}" srcOrd="0" destOrd="0" presId="urn:microsoft.com/office/officeart/2008/layout/CircularPictureCallout"/>
    <dgm:cxn modelId="{9C9BD9EC-79CE-4250-A67B-FBAA6616F24B}" srcId="{821FEB5E-636E-42FC-B703-E8AF8A398875}" destId="{6E1F0B0C-7180-40BA-9A37-71EDB37D3565}" srcOrd="0" destOrd="0" parTransId="{3F50BC5A-A67D-4604-A696-0FB775FC6246}" sibTransId="{71FFC5F5-B3EF-473A-B372-99A4025E29B4}"/>
    <dgm:cxn modelId="{5BECB180-3554-4D88-B853-C14F47C3F85B}" type="presParOf" srcId="{D8CDDC13-C825-4851-853B-CC0567EFCDE1}" destId="{30114658-595F-45A3-875B-1668503675CA}" srcOrd="0" destOrd="0" presId="urn:microsoft.com/office/officeart/2008/layout/CircularPictureCallout"/>
    <dgm:cxn modelId="{1198E4D2-6185-4DC5-AC23-8B38831AFDAC}" type="presParOf" srcId="{30114658-595F-45A3-875B-1668503675CA}" destId="{310AA89F-93D3-435C-8E33-17B67BB1D4E0}" srcOrd="0" destOrd="0" presId="urn:microsoft.com/office/officeart/2008/layout/CircularPictureCallout"/>
    <dgm:cxn modelId="{607F037A-8B0F-4081-9C17-332B259CAF64}" type="presParOf" srcId="{310AA89F-93D3-435C-8E33-17B67BB1D4E0}" destId="{F9BCA059-F00D-4597-9486-B165F60DC98F}" srcOrd="0" destOrd="0" presId="urn:microsoft.com/office/officeart/2008/layout/CircularPictureCallout"/>
    <dgm:cxn modelId="{72C14315-3A26-442A-BD7B-906FF3D5FA26}" type="presParOf" srcId="{30114658-595F-45A3-875B-1668503675CA}" destId="{CAAA867E-0FFF-4B25-9F2D-DB8E39959D6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1FEB5E-636E-42FC-B703-E8AF8A398875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6E1F0B0C-7180-40BA-9A37-71EDB37D3565}">
      <dgm:prSet phldrT="[텍스트]"/>
      <dgm:spPr/>
      <dgm:t>
        <a:bodyPr/>
        <a:lstStyle/>
        <a:p>
          <a:pPr algn="l" latinLnBrk="1"/>
          <a:r>
            <a:rPr lang="en-US" altLang="ko-KR" b="1" dirty="0">
              <a:solidFill>
                <a:schemeClr val="tx1">
                  <a:lumMod val="65000"/>
                  <a:lumOff val="35000"/>
                </a:schemeClr>
              </a:solidFill>
            </a:rPr>
            <a:t>CONTENTS A</a:t>
          </a:r>
        </a:p>
        <a:p>
          <a:pPr algn="l" latinLnBrk="1"/>
          <a:r>
            <a:rPr lang="ja-JP" altLang="en-US" b="1" dirty="0">
              <a:solidFill>
                <a:prstClr val="black">
                  <a:lumMod val="65000"/>
                  <a:lumOff val="35000"/>
                </a:prstClr>
              </a:solidFill>
            </a:rPr>
            <a:t>詳しい内容を書いてみよう</a:t>
          </a:r>
          <a:endParaRPr lang="en-US" altLang="ja-JP" b="1" dirty="0">
            <a:solidFill>
              <a:prstClr val="black">
                <a:lumMod val="65000"/>
                <a:lumOff val="35000"/>
              </a:prstClr>
            </a:solidFill>
          </a:endParaRPr>
        </a:p>
        <a:p>
          <a:pPr algn="l" latinLnBrk="1"/>
          <a:r>
            <a:rPr kumimoji="0" lang="en-US" altLang="ja-JP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PAPOZIP</a:t>
          </a:r>
          <a:r>
            <a:rPr kumimoji="0" lang="ja-JP" altLang="en-US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と一緒に</a:t>
          </a:r>
          <a:r>
            <a:rPr kumimoji="0" lang="en-US" altLang="ja-JP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ppt</a:t>
          </a:r>
          <a:r>
            <a:rPr kumimoji="0" lang="ja-JP" altLang="en-US" b="0" i="0" u="none" strike="noStrike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を作る楽しさを感じてください</a:t>
          </a:r>
          <a:endParaRPr lang="ko-KR" alt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F50BC5A-A67D-4604-A696-0FB775FC6246}" type="parTrans" cxnId="{9C9BD9EC-79CE-4250-A67B-FBAA6616F24B}">
      <dgm:prSet/>
      <dgm:spPr/>
      <dgm:t>
        <a:bodyPr/>
        <a:lstStyle/>
        <a:p>
          <a:pPr latinLnBrk="1"/>
          <a:endParaRPr lang="ko-KR" altLang="en-US"/>
        </a:p>
      </dgm:t>
    </dgm:pt>
    <dgm:pt modelId="{71FFC5F5-B3EF-473A-B372-99A4025E29B4}" type="sibTrans" cxnId="{9C9BD9EC-79CE-4250-A67B-FBAA6616F24B}">
      <dgm:prSet/>
      <dgm:spPr>
        <a:ln w="15875">
          <a:solidFill>
            <a:srgbClr val="DA1039"/>
          </a:solidFill>
        </a:ln>
      </dgm:spPr>
      <dgm:t>
        <a:bodyPr/>
        <a:lstStyle/>
        <a:p>
          <a:pPr latinLnBrk="1"/>
          <a:endParaRPr lang="ko-KR" altLang="en-US"/>
        </a:p>
      </dgm:t>
    </dgm:pt>
    <dgm:pt modelId="{D8CDDC13-C825-4851-853B-CC0567EFCDE1}" type="pres">
      <dgm:prSet presAssocID="{821FEB5E-636E-42FC-B703-E8AF8A398875}" presName="Name0" presStyleCnt="0">
        <dgm:presLayoutVars>
          <dgm:chMax val="7"/>
          <dgm:chPref val="7"/>
          <dgm:dir/>
        </dgm:presLayoutVars>
      </dgm:prSet>
      <dgm:spPr/>
    </dgm:pt>
    <dgm:pt modelId="{30114658-595F-45A3-875B-1668503675CA}" type="pres">
      <dgm:prSet presAssocID="{821FEB5E-636E-42FC-B703-E8AF8A398875}" presName="Name1" presStyleCnt="0"/>
      <dgm:spPr/>
    </dgm:pt>
    <dgm:pt modelId="{310AA89F-93D3-435C-8E33-17B67BB1D4E0}" type="pres">
      <dgm:prSet presAssocID="{71FFC5F5-B3EF-473A-B372-99A4025E29B4}" presName="picture_1" presStyleCnt="0"/>
      <dgm:spPr/>
    </dgm:pt>
    <dgm:pt modelId="{F9BCA059-F00D-4597-9486-B165F60DC98F}" type="pres">
      <dgm:prSet presAssocID="{71FFC5F5-B3EF-473A-B372-99A4025E29B4}" presName="pictureRepeatNode" presStyleLbl="alignImgPlace1" presStyleIdx="0" presStyleCnt="1" custScaleX="59445" custScaleY="59445" custLinFactX="-22335" custLinFactNeighborX="-100000" custLinFactNeighborY="14536"/>
      <dgm:spPr/>
    </dgm:pt>
    <dgm:pt modelId="{CAAA867E-0FFF-4B25-9F2D-DB8E39959D6E}" type="pres">
      <dgm:prSet presAssocID="{6E1F0B0C-7180-40BA-9A37-71EDB37D3565}" presName="text_1" presStyleLbl="node1" presStyleIdx="0" presStyleCnt="0" custScaleX="368582" custScaleY="155692" custLinFactNeighborX="57315" custLinFactNeighborY="-24221">
        <dgm:presLayoutVars>
          <dgm:bulletEnabled val="1"/>
        </dgm:presLayoutVars>
      </dgm:prSet>
      <dgm:spPr/>
    </dgm:pt>
  </dgm:ptLst>
  <dgm:cxnLst>
    <dgm:cxn modelId="{5C3D332A-C647-4928-AA81-4F3C5624964F}" type="presOf" srcId="{71FFC5F5-B3EF-473A-B372-99A4025E29B4}" destId="{F9BCA059-F00D-4597-9486-B165F60DC98F}" srcOrd="0" destOrd="0" presId="urn:microsoft.com/office/officeart/2008/layout/CircularPictureCallout"/>
    <dgm:cxn modelId="{5AAE7339-6E14-48E9-A475-4933746B9AFD}" type="presOf" srcId="{821FEB5E-636E-42FC-B703-E8AF8A398875}" destId="{D8CDDC13-C825-4851-853B-CC0567EFCDE1}" srcOrd="0" destOrd="0" presId="urn:microsoft.com/office/officeart/2008/layout/CircularPictureCallout"/>
    <dgm:cxn modelId="{FA5DC67C-D5BB-4783-BD3D-B97B5E984B81}" type="presOf" srcId="{6E1F0B0C-7180-40BA-9A37-71EDB37D3565}" destId="{CAAA867E-0FFF-4B25-9F2D-DB8E39959D6E}" srcOrd="0" destOrd="0" presId="urn:microsoft.com/office/officeart/2008/layout/CircularPictureCallout"/>
    <dgm:cxn modelId="{9C9BD9EC-79CE-4250-A67B-FBAA6616F24B}" srcId="{821FEB5E-636E-42FC-B703-E8AF8A398875}" destId="{6E1F0B0C-7180-40BA-9A37-71EDB37D3565}" srcOrd="0" destOrd="0" parTransId="{3F50BC5A-A67D-4604-A696-0FB775FC6246}" sibTransId="{71FFC5F5-B3EF-473A-B372-99A4025E29B4}"/>
    <dgm:cxn modelId="{C27FB1CC-7253-4984-A868-CC51029078A8}" type="presParOf" srcId="{D8CDDC13-C825-4851-853B-CC0567EFCDE1}" destId="{30114658-595F-45A3-875B-1668503675CA}" srcOrd="0" destOrd="0" presId="urn:microsoft.com/office/officeart/2008/layout/CircularPictureCallout"/>
    <dgm:cxn modelId="{48B8CE04-A38B-4F17-A182-07693C600E37}" type="presParOf" srcId="{30114658-595F-45A3-875B-1668503675CA}" destId="{310AA89F-93D3-435C-8E33-17B67BB1D4E0}" srcOrd="0" destOrd="0" presId="urn:microsoft.com/office/officeart/2008/layout/CircularPictureCallout"/>
    <dgm:cxn modelId="{DD15FFF0-D525-415D-BBE5-A5F7810F5BC4}" type="presParOf" srcId="{310AA89F-93D3-435C-8E33-17B67BB1D4E0}" destId="{F9BCA059-F00D-4597-9486-B165F60DC98F}" srcOrd="0" destOrd="0" presId="urn:microsoft.com/office/officeart/2008/layout/CircularPictureCallout"/>
    <dgm:cxn modelId="{46F366B9-DD0D-42CE-ACE8-C320A2CD0C6D}" type="presParOf" srcId="{30114658-595F-45A3-875B-1668503675CA}" destId="{CAAA867E-0FFF-4B25-9F2D-DB8E39959D6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93B3A7-050D-44DC-AF06-B85FF3AF82AE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39AC8E85-D690-44ED-9EFC-C05131BE690C}">
      <dgm:prSet phldrT="[텍스트]" phldr="1"/>
      <dgm:spPr/>
      <dgm:t>
        <a:bodyPr/>
        <a:lstStyle/>
        <a:p>
          <a:pPr algn="ctr" latinLnBrk="1"/>
          <a:endParaRPr lang="ko-KR" altLang="en-US" dirty="0">
            <a:noFill/>
          </a:endParaRPr>
        </a:p>
      </dgm:t>
    </dgm:pt>
    <dgm:pt modelId="{24D8ACDF-1596-49AD-9575-A6FA4E9677CF}" type="parTrans" cxnId="{F2C1D244-89AE-48FA-9CDD-966CDCE64ECE}">
      <dgm:prSet/>
      <dgm:spPr/>
      <dgm:t>
        <a:bodyPr/>
        <a:lstStyle/>
        <a:p>
          <a:pPr latinLnBrk="1"/>
          <a:endParaRPr lang="ko-KR" altLang="en-US"/>
        </a:p>
      </dgm:t>
    </dgm:pt>
    <dgm:pt modelId="{E89C566D-69B6-412D-8D75-9497CE6E54EC}" type="sibTrans" cxnId="{F2C1D244-89AE-48FA-9CDD-966CDCE64ECE}">
      <dgm:prSet/>
      <dgm:spPr>
        <a:ln>
          <a:solidFill>
            <a:srgbClr val="DA1039"/>
          </a:solidFill>
        </a:ln>
      </dgm:spPr>
      <dgm:t>
        <a:bodyPr/>
        <a:lstStyle/>
        <a:p>
          <a:pPr latinLnBrk="1"/>
          <a:endParaRPr lang="ko-KR" altLang="en-US"/>
        </a:p>
      </dgm:t>
    </dgm:pt>
    <dgm:pt modelId="{C29937EE-BFAF-4E40-ACF5-F0D00C76DF69}" type="pres">
      <dgm:prSet presAssocID="{C493B3A7-050D-44DC-AF06-B85FF3AF82AE}" presName="Name0" presStyleCnt="0">
        <dgm:presLayoutVars>
          <dgm:dir/>
        </dgm:presLayoutVars>
      </dgm:prSet>
      <dgm:spPr/>
    </dgm:pt>
    <dgm:pt modelId="{01854142-76B3-44AE-987B-86763B5F51D1}" type="pres">
      <dgm:prSet presAssocID="{E89C566D-69B6-412D-8D75-9497CE6E54EC}" presName="picture_1" presStyleLbl="bgImgPlace1" presStyleIdx="0" presStyleCnt="1" custLinFactY="-46278" custLinFactNeighborX="-7523" custLinFactNeighborY="-100000"/>
      <dgm:spPr/>
    </dgm:pt>
    <dgm:pt modelId="{777FB4E3-5B18-4B55-B1D3-6750F10D0D82}" type="pres">
      <dgm:prSet presAssocID="{39AC8E85-D690-44ED-9EFC-C05131BE690C}" presName="text_1" presStyleLbl="node1" presStyleIdx="0" presStyleCnt="0" custFlipVert="0" custScaleX="46651" custScaleY="13185" custLinFactNeighborX="9740" custLinFactNeighborY="26094">
        <dgm:presLayoutVars>
          <dgm:bulletEnabled val="1"/>
        </dgm:presLayoutVars>
      </dgm:prSet>
      <dgm:spPr/>
    </dgm:pt>
    <dgm:pt modelId="{97BA4C88-55AB-46EB-B5FE-EDD6887551F3}" type="pres">
      <dgm:prSet presAssocID="{C493B3A7-050D-44DC-AF06-B85FF3AF82AE}" presName="maxNode" presStyleCnt="0"/>
      <dgm:spPr/>
    </dgm:pt>
    <dgm:pt modelId="{6D5F99AF-8F9B-47D0-8EBD-4424679D182F}" type="pres">
      <dgm:prSet presAssocID="{C493B3A7-050D-44DC-AF06-B85FF3AF82AE}" presName="Name33" presStyleCnt="0"/>
      <dgm:spPr/>
    </dgm:pt>
  </dgm:ptLst>
  <dgm:cxnLst>
    <dgm:cxn modelId="{A07FEF25-CBB4-4756-BEA3-78083F9E7D2E}" type="presOf" srcId="{E89C566D-69B6-412D-8D75-9497CE6E54EC}" destId="{01854142-76B3-44AE-987B-86763B5F51D1}" srcOrd="0" destOrd="0" presId="urn:microsoft.com/office/officeart/2008/layout/AccentedPicture"/>
    <dgm:cxn modelId="{BB0C313B-25EF-4F98-B050-106D280EADD9}" type="presOf" srcId="{C493B3A7-050D-44DC-AF06-B85FF3AF82AE}" destId="{C29937EE-BFAF-4E40-ACF5-F0D00C76DF69}" srcOrd="0" destOrd="0" presId="urn:microsoft.com/office/officeart/2008/layout/AccentedPicture"/>
    <dgm:cxn modelId="{F2C1D244-89AE-48FA-9CDD-966CDCE64ECE}" srcId="{C493B3A7-050D-44DC-AF06-B85FF3AF82AE}" destId="{39AC8E85-D690-44ED-9EFC-C05131BE690C}" srcOrd="0" destOrd="0" parTransId="{24D8ACDF-1596-49AD-9575-A6FA4E9677CF}" sibTransId="{E89C566D-69B6-412D-8D75-9497CE6E54EC}"/>
    <dgm:cxn modelId="{B4668A96-8598-407F-8FBA-854D47C61655}" type="presOf" srcId="{39AC8E85-D690-44ED-9EFC-C05131BE690C}" destId="{777FB4E3-5B18-4B55-B1D3-6750F10D0D82}" srcOrd="0" destOrd="0" presId="urn:microsoft.com/office/officeart/2008/layout/AccentedPicture"/>
    <dgm:cxn modelId="{A8837F35-1809-4576-9669-AC7806E83819}" type="presParOf" srcId="{C29937EE-BFAF-4E40-ACF5-F0D00C76DF69}" destId="{01854142-76B3-44AE-987B-86763B5F51D1}" srcOrd="0" destOrd="0" presId="urn:microsoft.com/office/officeart/2008/layout/AccentedPicture"/>
    <dgm:cxn modelId="{0B73769F-F005-4A06-87AA-80888F5F7DDD}" type="presParOf" srcId="{C29937EE-BFAF-4E40-ACF5-F0D00C76DF69}" destId="{777FB4E3-5B18-4B55-B1D3-6750F10D0D82}" srcOrd="1" destOrd="0" presId="urn:microsoft.com/office/officeart/2008/layout/AccentedPicture"/>
    <dgm:cxn modelId="{E7AF8EAF-B357-4D42-9CA5-98ECDC9A74F6}" type="presParOf" srcId="{C29937EE-BFAF-4E40-ACF5-F0D00C76DF69}" destId="{97BA4C88-55AB-46EB-B5FE-EDD6887551F3}" srcOrd="2" destOrd="0" presId="urn:microsoft.com/office/officeart/2008/layout/AccentedPicture"/>
    <dgm:cxn modelId="{A2BEC763-6B6C-43C1-8AE6-E35EB7F2E652}" type="presParOf" srcId="{97BA4C88-55AB-46EB-B5FE-EDD6887551F3}" destId="{6D5F99AF-8F9B-47D0-8EBD-4424679D182F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A059-F00D-4597-9486-B165F60DC98F}">
      <dsp:nvSpPr>
        <dsp:cNvPr id="0" name=""/>
        <dsp:cNvSpPr/>
      </dsp:nvSpPr>
      <dsp:spPr>
        <a:xfrm>
          <a:off x="106978" y="498088"/>
          <a:ext cx="1095400" cy="10954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DA103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A867E-0FFF-4B25-9F2D-DB8E39959D6E}">
      <dsp:nvSpPr>
        <dsp:cNvPr id="0" name=""/>
        <dsp:cNvSpPr/>
      </dsp:nvSpPr>
      <dsp:spPr>
        <a:xfrm>
          <a:off x="1411487" y="518438"/>
          <a:ext cx="4346819" cy="9467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2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CONTENTS A</a:t>
          </a:r>
        </a:p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b="1" kern="1200" dirty="0">
              <a:solidFill>
                <a:prstClr val="black">
                  <a:lumMod val="65000"/>
                  <a:lumOff val="35000"/>
                </a:prstClr>
              </a:solidFill>
            </a:rPr>
            <a:t>詳しい内容を書いてみよう</a:t>
          </a:r>
          <a:endParaRPr lang="en-US" altLang="ja-JP" sz="1200" b="1" kern="1200" dirty="0">
            <a:solidFill>
              <a:prstClr val="black">
                <a:lumMod val="65000"/>
                <a:lumOff val="35000"/>
              </a:prstClr>
            </a:solidFill>
          </a:endParaRPr>
        </a:p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PAPOZIP</a:t>
          </a:r>
          <a:r>
            <a:rPr kumimoji="0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と一緒に</a:t>
          </a:r>
          <a:r>
            <a: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ppt</a:t>
          </a:r>
          <a:r>
            <a:rPr kumimoji="0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を作る楽しさを感じてください</a:t>
          </a:r>
          <a:endParaRPr lang="ko-KR" altLang="en-US" sz="1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1411487" y="518438"/>
        <a:ext cx="4346819" cy="946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A059-F00D-4597-9486-B165F60DC98F}">
      <dsp:nvSpPr>
        <dsp:cNvPr id="0" name=""/>
        <dsp:cNvSpPr/>
      </dsp:nvSpPr>
      <dsp:spPr>
        <a:xfrm>
          <a:off x="106978" y="498088"/>
          <a:ext cx="1095400" cy="10954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DA103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A867E-0FFF-4B25-9F2D-DB8E39959D6E}">
      <dsp:nvSpPr>
        <dsp:cNvPr id="0" name=""/>
        <dsp:cNvSpPr/>
      </dsp:nvSpPr>
      <dsp:spPr>
        <a:xfrm>
          <a:off x="1411487" y="518438"/>
          <a:ext cx="4346819" cy="9467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2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CONTENTS A</a:t>
          </a:r>
        </a:p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b="1" kern="1200" dirty="0">
              <a:solidFill>
                <a:prstClr val="black">
                  <a:lumMod val="65000"/>
                  <a:lumOff val="35000"/>
                </a:prstClr>
              </a:solidFill>
            </a:rPr>
            <a:t>詳しい内容を書いてみよう</a:t>
          </a:r>
          <a:endParaRPr lang="en-US" altLang="ja-JP" sz="1200" b="1" kern="1200" dirty="0">
            <a:solidFill>
              <a:prstClr val="black">
                <a:lumMod val="65000"/>
                <a:lumOff val="35000"/>
              </a:prstClr>
            </a:solidFill>
          </a:endParaRPr>
        </a:p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PAPOZIP</a:t>
          </a:r>
          <a:r>
            <a:rPr kumimoji="0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と一緒に</a:t>
          </a:r>
          <a:r>
            <a: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ppt</a:t>
          </a:r>
          <a:r>
            <a:rPr kumimoji="0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を作る楽しさを感じてください</a:t>
          </a:r>
          <a:endParaRPr lang="ko-KR" altLang="en-US" sz="1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1411487" y="518438"/>
        <a:ext cx="4346819" cy="9467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A059-F00D-4597-9486-B165F60DC98F}">
      <dsp:nvSpPr>
        <dsp:cNvPr id="0" name=""/>
        <dsp:cNvSpPr/>
      </dsp:nvSpPr>
      <dsp:spPr>
        <a:xfrm>
          <a:off x="106978" y="498088"/>
          <a:ext cx="1095400" cy="10954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DA103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A867E-0FFF-4B25-9F2D-DB8E39959D6E}">
      <dsp:nvSpPr>
        <dsp:cNvPr id="0" name=""/>
        <dsp:cNvSpPr/>
      </dsp:nvSpPr>
      <dsp:spPr>
        <a:xfrm>
          <a:off x="1411487" y="518438"/>
          <a:ext cx="4346819" cy="9467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2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CONTENTS A</a:t>
          </a:r>
        </a:p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b="1" kern="1200" dirty="0">
              <a:solidFill>
                <a:prstClr val="black">
                  <a:lumMod val="65000"/>
                  <a:lumOff val="35000"/>
                </a:prstClr>
              </a:solidFill>
            </a:rPr>
            <a:t>詳しい内容を書いてみよう</a:t>
          </a:r>
          <a:endParaRPr lang="en-US" altLang="ja-JP" sz="1200" b="1" kern="1200" dirty="0">
            <a:solidFill>
              <a:prstClr val="black">
                <a:lumMod val="65000"/>
                <a:lumOff val="35000"/>
              </a:prstClr>
            </a:solidFill>
          </a:endParaRPr>
        </a:p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PAPOZIP</a:t>
          </a:r>
          <a:r>
            <a:rPr kumimoji="0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と一緒に</a:t>
          </a:r>
          <a:r>
            <a: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ppt</a:t>
          </a:r>
          <a:r>
            <a:rPr kumimoji="0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游ゴシック" panose="020B0400000000000000" pitchFamily="34" charset="-128"/>
            </a:rPr>
            <a:t>を作る楽しさを感じてください</a:t>
          </a:r>
          <a:endParaRPr lang="ko-KR" altLang="en-US" sz="1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1411487" y="518438"/>
        <a:ext cx="4346819" cy="9467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54142-76B3-44AE-987B-86763B5F51D1}">
      <dsp:nvSpPr>
        <dsp:cNvPr id="0" name=""/>
        <dsp:cNvSpPr/>
      </dsp:nvSpPr>
      <dsp:spPr>
        <a:xfrm>
          <a:off x="0" y="0"/>
          <a:ext cx="1650339" cy="2105025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A103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FB4E3-5B18-4B55-B1D3-6750F10D0D82}">
      <dsp:nvSpPr>
        <dsp:cNvPr id="0" name=""/>
        <dsp:cNvSpPr/>
      </dsp:nvSpPr>
      <dsp:spPr>
        <a:xfrm>
          <a:off x="603697" y="1719824"/>
          <a:ext cx="592822" cy="16652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marL="0" lvl="0" indent="0" algn="ctr" defTabSz="266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600" kern="1200" dirty="0">
            <a:noFill/>
          </a:endParaRPr>
        </a:p>
      </dsp:txBody>
      <dsp:txXfrm>
        <a:off x="603697" y="1719824"/>
        <a:ext cx="592822" cy="166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7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2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6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1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4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9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41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88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1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5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04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3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ko/photo/10043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ko/photo/10043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hyperlink" Target="https://pxhere.com/ko/photo/100431" TargetMode="External"/><Relationship Id="rId21" Type="http://schemas.openxmlformats.org/officeDocument/2006/relationships/diagramQuickStyle" Target="../diagrams/quickStyle4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ko/photo/10043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ko/photo/10043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C74423F6-892C-4D5B-BF87-7095EA398514}"/>
              </a:ext>
            </a:extLst>
          </p:cNvPr>
          <p:cNvSpPr/>
          <p:nvPr/>
        </p:nvSpPr>
        <p:spPr>
          <a:xfrm>
            <a:off x="0" y="0"/>
            <a:ext cx="12192001" cy="5029200"/>
          </a:xfrm>
          <a:prstGeom prst="rect">
            <a:avLst/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 t="-4000" b="-37000"/>
            </a:stretch>
          </a:blipFill>
          <a:ln>
            <a:noFill/>
          </a:ln>
          <a:effectLst>
            <a:outerShdw dist="12700" dir="5400000" algn="t" rotWithShape="0">
              <a:srgbClr val="C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</a:rPr>
              <a:t>PPT</a:t>
            </a:r>
            <a:r>
              <a:rPr lang="en-US" altLang="ko-KR" sz="4000" b="1" i="1" kern="0" dirty="0">
                <a:solidFill>
                  <a:srgbClr val="C00000"/>
                </a:solidFill>
              </a:rPr>
              <a:t> </a:t>
            </a:r>
            <a:r>
              <a:rPr lang="en-US" altLang="ko-KR" sz="4000" b="1" i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05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PAPOZIP</a:t>
            </a:r>
            <a:r>
              <a:rPr lang="ja-JP" altLang="en-US" sz="105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と一緒に</a:t>
            </a:r>
            <a:r>
              <a:rPr lang="en-US" altLang="ja-JP" sz="105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ppt</a:t>
            </a:r>
            <a:r>
              <a:rPr lang="ja-JP" altLang="en-US" sz="105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を作る楽しさを感じてください</a:t>
            </a:r>
            <a:endParaRPr lang="ko-KR" altLang="en-US" sz="7200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912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39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C74423F6-892C-4D5B-BF87-7095EA398514}"/>
              </a:ext>
            </a:extLst>
          </p:cNvPr>
          <p:cNvSpPr/>
          <p:nvPr/>
        </p:nvSpPr>
        <p:spPr>
          <a:xfrm>
            <a:off x="0" y="0"/>
            <a:ext cx="12192001" cy="1207363"/>
          </a:xfrm>
          <a:prstGeom prst="rect">
            <a:avLst/>
          </a:prstGeom>
          <a:blipFill dpi="0" rotWithShape="1">
            <a:blip r:embed="rId2">
              <a:extLs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 t="-334000" b="-13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967D94-DA2B-4EE2-AF57-36EF3F5D4D96}"/>
              </a:ext>
            </a:extLst>
          </p:cNvPr>
          <p:cNvSpPr/>
          <p:nvPr/>
        </p:nvSpPr>
        <p:spPr>
          <a:xfrm>
            <a:off x="-2" y="1397"/>
            <a:ext cx="12192001" cy="1207363"/>
          </a:xfrm>
          <a:prstGeom prst="rect">
            <a:avLst/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사각형: 둥근 위쪽 모서리 8">
            <a:extLst>
              <a:ext uri="{FF2B5EF4-FFF2-40B4-BE49-F238E27FC236}">
                <a16:creationId xmlns:a16="http://schemas.microsoft.com/office/drawing/2014/main" id="{C30B25B3-C0E8-4821-91DA-04826CF97C41}"/>
              </a:ext>
            </a:extLst>
          </p:cNvPr>
          <p:cNvSpPr/>
          <p:nvPr/>
        </p:nvSpPr>
        <p:spPr>
          <a:xfrm>
            <a:off x="262502" y="840417"/>
            <a:ext cx="11709883" cy="5729069"/>
          </a:xfrm>
          <a:prstGeom prst="round2SameRect">
            <a:avLst>
              <a:gd name="adj1" fmla="val 238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429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C8114CAC-3823-4CE8-BDBA-9BBCD04A5812}"/>
              </a:ext>
            </a:extLst>
          </p:cNvPr>
          <p:cNvSpPr/>
          <p:nvPr/>
        </p:nvSpPr>
        <p:spPr>
          <a:xfrm>
            <a:off x="262502" y="240636"/>
            <a:ext cx="3728858" cy="432000"/>
          </a:xfrm>
          <a:prstGeom prst="roundRect">
            <a:avLst>
              <a:gd name="adj" fmla="val 50000"/>
            </a:avLst>
          </a:prstGeom>
          <a:solidFill>
            <a:schemeClr val="bg1">
              <a:alpha val="55000"/>
            </a:schemeClr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PPT PRESENTATION </a:t>
            </a: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70D25394-030C-4F1C-BF3B-7E51BEFF2B2C}"/>
              </a:ext>
            </a:extLst>
          </p:cNvPr>
          <p:cNvSpPr/>
          <p:nvPr/>
        </p:nvSpPr>
        <p:spPr>
          <a:xfrm>
            <a:off x="4098835" y="239265"/>
            <a:ext cx="432000" cy="432000"/>
          </a:xfrm>
          <a:prstGeom prst="ellipse">
            <a:avLst/>
          </a:prstGeom>
          <a:solidFill>
            <a:schemeClr val="bg1">
              <a:alpha val="55000"/>
            </a:schemeClr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8C30848C-25D0-4DD0-ADF7-0CBF3E1434E8}"/>
              </a:ext>
            </a:extLst>
          </p:cNvPr>
          <p:cNvGrpSpPr/>
          <p:nvPr/>
        </p:nvGrpSpPr>
        <p:grpSpPr>
          <a:xfrm>
            <a:off x="4219249" y="351356"/>
            <a:ext cx="191171" cy="233218"/>
            <a:chOff x="5524544" y="292562"/>
            <a:chExt cx="234693" cy="286312"/>
          </a:xfrm>
        </p:grpSpPr>
        <p:sp>
          <p:nvSpPr>
            <p:cNvPr id="12" name="원형: 비어 있음 11">
              <a:extLst>
                <a:ext uri="{FF2B5EF4-FFF2-40B4-BE49-F238E27FC236}">
                  <a16:creationId xmlns:a16="http://schemas.microsoft.com/office/drawing/2014/main" id="{22D00BA1-506D-4663-965F-260398F1D7F6}"/>
                </a:ext>
              </a:extLst>
            </p:cNvPr>
            <p:cNvSpPr/>
            <p:nvPr/>
          </p:nvSpPr>
          <p:spPr>
            <a:xfrm>
              <a:off x="5524544" y="292562"/>
              <a:ext cx="209550" cy="209550"/>
            </a:xfrm>
            <a:prstGeom prst="donut">
              <a:avLst>
                <a:gd name="adj" fmla="val 14764"/>
              </a:avLst>
            </a:prstGeom>
            <a:solidFill>
              <a:schemeClr val="bg1"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2F44FD4F-16D2-4AB4-A925-0C7807E963C8}"/>
                </a:ext>
              </a:extLst>
            </p:cNvPr>
            <p:cNvSpPr/>
            <p:nvPr/>
          </p:nvSpPr>
          <p:spPr>
            <a:xfrm rot="18900000">
              <a:off x="5723237" y="434874"/>
              <a:ext cx="36000" cy="144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5" name="타원 14">
            <a:extLst>
              <a:ext uri="{FF2B5EF4-FFF2-40B4-BE49-F238E27FC236}">
                <a16:creationId xmlns:a16="http://schemas.microsoft.com/office/drawing/2014/main" id="{A0C78D5F-0665-431E-9F70-2AB4F22E44F1}"/>
              </a:ext>
            </a:extLst>
          </p:cNvPr>
          <p:cNvSpPr/>
          <p:nvPr/>
        </p:nvSpPr>
        <p:spPr>
          <a:xfrm>
            <a:off x="325348" y="288513"/>
            <a:ext cx="345749" cy="345749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2" name="Group 32">
            <a:extLst>
              <a:ext uri="{FF2B5EF4-FFF2-40B4-BE49-F238E27FC236}">
                <a16:creationId xmlns:a16="http://schemas.microsoft.com/office/drawing/2014/main" id="{5C097F34-F4BC-4991-B93D-AC83396861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0767" y="370067"/>
            <a:ext cx="173554" cy="179919"/>
            <a:chOff x="1860" y="113"/>
            <a:chExt cx="3954" cy="4099"/>
          </a:xfrm>
          <a:solidFill>
            <a:srgbClr val="C00000"/>
          </a:solidFill>
        </p:grpSpPr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C2A46E88-2F38-49C6-BE45-89DD35A29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2497"/>
              <a:ext cx="363" cy="188"/>
            </a:xfrm>
            <a:custGeom>
              <a:avLst/>
              <a:gdLst>
                <a:gd name="T0" fmla="*/ 67 w 363"/>
                <a:gd name="T1" fmla="*/ 0 h 188"/>
                <a:gd name="T2" fmla="*/ 84 w 363"/>
                <a:gd name="T3" fmla="*/ 0 h 188"/>
                <a:gd name="T4" fmla="*/ 306 w 363"/>
                <a:gd name="T5" fmla="*/ 49 h 188"/>
                <a:gd name="T6" fmla="*/ 323 w 363"/>
                <a:gd name="T7" fmla="*/ 55 h 188"/>
                <a:gd name="T8" fmla="*/ 338 w 363"/>
                <a:gd name="T9" fmla="*/ 66 h 188"/>
                <a:gd name="T10" fmla="*/ 349 w 363"/>
                <a:gd name="T11" fmla="*/ 80 h 188"/>
                <a:gd name="T12" fmla="*/ 358 w 363"/>
                <a:gd name="T13" fmla="*/ 97 h 188"/>
                <a:gd name="T14" fmla="*/ 363 w 363"/>
                <a:gd name="T15" fmla="*/ 114 h 188"/>
                <a:gd name="T16" fmla="*/ 362 w 363"/>
                <a:gd name="T17" fmla="*/ 132 h 188"/>
                <a:gd name="T18" fmla="*/ 355 w 363"/>
                <a:gd name="T19" fmla="*/ 152 h 188"/>
                <a:gd name="T20" fmla="*/ 344 w 363"/>
                <a:gd name="T21" fmla="*/ 167 h 188"/>
                <a:gd name="T22" fmla="*/ 329 w 363"/>
                <a:gd name="T23" fmla="*/ 178 h 188"/>
                <a:gd name="T24" fmla="*/ 312 w 363"/>
                <a:gd name="T25" fmla="*/ 185 h 188"/>
                <a:gd name="T26" fmla="*/ 292 w 363"/>
                <a:gd name="T27" fmla="*/ 188 h 188"/>
                <a:gd name="T28" fmla="*/ 288 w 363"/>
                <a:gd name="T29" fmla="*/ 188 h 188"/>
                <a:gd name="T30" fmla="*/ 287 w 363"/>
                <a:gd name="T31" fmla="*/ 188 h 188"/>
                <a:gd name="T32" fmla="*/ 284 w 363"/>
                <a:gd name="T33" fmla="*/ 188 h 188"/>
                <a:gd name="T34" fmla="*/ 282 w 363"/>
                <a:gd name="T35" fmla="*/ 188 h 188"/>
                <a:gd name="T36" fmla="*/ 278 w 363"/>
                <a:gd name="T37" fmla="*/ 188 h 188"/>
                <a:gd name="T38" fmla="*/ 56 w 363"/>
                <a:gd name="T39" fmla="*/ 139 h 188"/>
                <a:gd name="T40" fmla="*/ 39 w 363"/>
                <a:gd name="T41" fmla="*/ 133 h 188"/>
                <a:gd name="T42" fmla="*/ 25 w 363"/>
                <a:gd name="T43" fmla="*/ 122 h 188"/>
                <a:gd name="T44" fmla="*/ 13 w 363"/>
                <a:gd name="T45" fmla="*/ 108 h 188"/>
                <a:gd name="T46" fmla="*/ 5 w 363"/>
                <a:gd name="T47" fmla="*/ 91 h 188"/>
                <a:gd name="T48" fmla="*/ 0 w 363"/>
                <a:gd name="T49" fmla="*/ 73 h 188"/>
                <a:gd name="T50" fmla="*/ 1 w 363"/>
                <a:gd name="T51" fmla="*/ 56 h 188"/>
                <a:gd name="T52" fmla="*/ 7 w 363"/>
                <a:gd name="T53" fmla="*/ 39 h 188"/>
                <a:gd name="T54" fmla="*/ 17 w 363"/>
                <a:gd name="T55" fmla="*/ 25 h 188"/>
                <a:gd name="T56" fmla="*/ 32 w 363"/>
                <a:gd name="T57" fmla="*/ 12 h 188"/>
                <a:gd name="T58" fmla="*/ 48 w 363"/>
                <a:gd name="T59" fmla="*/ 4 h 188"/>
                <a:gd name="T60" fmla="*/ 67 w 363"/>
                <a:gd name="T6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3" h="188">
                  <a:moveTo>
                    <a:pt x="67" y="0"/>
                  </a:moveTo>
                  <a:lnTo>
                    <a:pt x="84" y="0"/>
                  </a:lnTo>
                  <a:lnTo>
                    <a:pt x="306" y="49"/>
                  </a:lnTo>
                  <a:lnTo>
                    <a:pt x="323" y="55"/>
                  </a:lnTo>
                  <a:lnTo>
                    <a:pt x="338" y="66"/>
                  </a:lnTo>
                  <a:lnTo>
                    <a:pt x="349" y="80"/>
                  </a:lnTo>
                  <a:lnTo>
                    <a:pt x="358" y="97"/>
                  </a:lnTo>
                  <a:lnTo>
                    <a:pt x="363" y="114"/>
                  </a:lnTo>
                  <a:lnTo>
                    <a:pt x="362" y="132"/>
                  </a:lnTo>
                  <a:lnTo>
                    <a:pt x="355" y="152"/>
                  </a:lnTo>
                  <a:lnTo>
                    <a:pt x="344" y="167"/>
                  </a:lnTo>
                  <a:lnTo>
                    <a:pt x="329" y="178"/>
                  </a:lnTo>
                  <a:lnTo>
                    <a:pt x="312" y="185"/>
                  </a:lnTo>
                  <a:lnTo>
                    <a:pt x="292" y="188"/>
                  </a:lnTo>
                  <a:lnTo>
                    <a:pt x="288" y="188"/>
                  </a:lnTo>
                  <a:lnTo>
                    <a:pt x="287" y="188"/>
                  </a:lnTo>
                  <a:lnTo>
                    <a:pt x="284" y="188"/>
                  </a:lnTo>
                  <a:lnTo>
                    <a:pt x="282" y="188"/>
                  </a:lnTo>
                  <a:lnTo>
                    <a:pt x="278" y="188"/>
                  </a:lnTo>
                  <a:lnTo>
                    <a:pt x="56" y="139"/>
                  </a:lnTo>
                  <a:lnTo>
                    <a:pt x="39" y="133"/>
                  </a:lnTo>
                  <a:lnTo>
                    <a:pt x="25" y="122"/>
                  </a:lnTo>
                  <a:lnTo>
                    <a:pt x="13" y="108"/>
                  </a:lnTo>
                  <a:lnTo>
                    <a:pt x="5" y="91"/>
                  </a:lnTo>
                  <a:lnTo>
                    <a:pt x="0" y="73"/>
                  </a:lnTo>
                  <a:lnTo>
                    <a:pt x="1" y="56"/>
                  </a:lnTo>
                  <a:lnTo>
                    <a:pt x="7" y="39"/>
                  </a:lnTo>
                  <a:lnTo>
                    <a:pt x="17" y="25"/>
                  </a:lnTo>
                  <a:lnTo>
                    <a:pt x="32" y="12"/>
                  </a:lnTo>
                  <a:lnTo>
                    <a:pt x="48" y="4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55323B2B-4CF5-4351-92A3-46D97EE2B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3121"/>
              <a:ext cx="487" cy="188"/>
            </a:xfrm>
            <a:custGeom>
              <a:avLst/>
              <a:gdLst>
                <a:gd name="T0" fmla="*/ 56 w 487"/>
                <a:gd name="T1" fmla="*/ 0 h 188"/>
                <a:gd name="T2" fmla="*/ 77 w 487"/>
                <a:gd name="T3" fmla="*/ 2 h 188"/>
                <a:gd name="T4" fmla="*/ 431 w 487"/>
                <a:gd name="T5" fmla="*/ 56 h 188"/>
                <a:gd name="T6" fmla="*/ 451 w 487"/>
                <a:gd name="T7" fmla="*/ 64 h 188"/>
                <a:gd name="T8" fmla="*/ 467 w 487"/>
                <a:gd name="T9" fmla="*/ 76 h 188"/>
                <a:gd name="T10" fmla="*/ 480 w 487"/>
                <a:gd name="T11" fmla="*/ 94 h 188"/>
                <a:gd name="T12" fmla="*/ 487 w 487"/>
                <a:gd name="T13" fmla="*/ 112 h 188"/>
                <a:gd name="T14" fmla="*/ 486 w 487"/>
                <a:gd name="T15" fmla="*/ 133 h 188"/>
                <a:gd name="T16" fmla="*/ 485 w 487"/>
                <a:gd name="T17" fmla="*/ 150 h 188"/>
                <a:gd name="T18" fmla="*/ 478 w 487"/>
                <a:gd name="T19" fmla="*/ 163 h 188"/>
                <a:gd name="T20" fmla="*/ 469 w 487"/>
                <a:gd name="T21" fmla="*/ 173 h 188"/>
                <a:gd name="T22" fmla="*/ 456 w 487"/>
                <a:gd name="T23" fmla="*/ 182 h 188"/>
                <a:gd name="T24" fmla="*/ 441 w 487"/>
                <a:gd name="T25" fmla="*/ 187 h 188"/>
                <a:gd name="T26" fmla="*/ 424 w 487"/>
                <a:gd name="T27" fmla="*/ 188 h 188"/>
                <a:gd name="T28" fmla="*/ 420 w 487"/>
                <a:gd name="T29" fmla="*/ 188 h 188"/>
                <a:gd name="T30" fmla="*/ 418 w 487"/>
                <a:gd name="T31" fmla="*/ 188 h 188"/>
                <a:gd name="T32" fmla="*/ 416 w 487"/>
                <a:gd name="T33" fmla="*/ 188 h 188"/>
                <a:gd name="T34" fmla="*/ 414 w 487"/>
                <a:gd name="T35" fmla="*/ 188 h 188"/>
                <a:gd name="T36" fmla="*/ 410 w 487"/>
                <a:gd name="T37" fmla="*/ 188 h 188"/>
                <a:gd name="T38" fmla="*/ 56 w 487"/>
                <a:gd name="T39" fmla="*/ 133 h 188"/>
                <a:gd name="T40" fmla="*/ 36 w 487"/>
                <a:gd name="T41" fmla="*/ 126 h 188"/>
                <a:gd name="T42" fmla="*/ 20 w 487"/>
                <a:gd name="T43" fmla="*/ 114 h 188"/>
                <a:gd name="T44" fmla="*/ 7 w 487"/>
                <a:gd name="T45" fmla="*/ 96 h 188"/>
                <a:gd name="T46" fmla="*/ 0 w 487"/>
                <a:gd name="T47" fmla="*/ 77 h 188"/>
                <a:gd name="T48" fmla="*/ 1 w 487"/>
                <a:gd name="T49" fmla="*/ 56 h 188"/>
                <a:gd name="T50" fmla="*/ 8 w 487"/>
                <a:gd name="T51" fmla="*/ 36 h 188"/>
                <a:gd name="T52" fmla="*/ 21 w 487"/>
                <a:gd name="T53" fmla="*/ 20 h 188"/>
                <a:gd name="T54" fmla="*/ 37 w 487"/>
                <a:gd name="T55" fmla="*/ 8 h 188"/>
                <a:gd name="T56" fmla="*/ 56 w 487"/>
                <a:gd name="T57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7" h="188">
                  <a:moveTo>
                    <a:pt x="56" y="0"/>
                  </a:moveTo>
                  <a:lnTo>
                    <a:pt x="77" y="2"/>
                  </a:lnTo>
                  <a:lnTo>
                    <a:pt x="431" y="56"/>
                  </a:lnTo>
                  <a:lnTo>
                    <a:pt x="451" y="64"/>
                  </a:lnTo>
                  <a:lnTo>
                    <a:pt x="467" y="76"/>
                  </a:lnTo>
                  <a:lnTo>
                    <a:pt x="480" y="94"/>
                  </a:lnTo>
                  <a:lnTo>
                    <a:pt x="487" y="112"/>
                  </a:lnTo>
                  <a:lnTo>
                    <a:pt x="486" y="133"/>
                  </a:lnTo>
                  <a:lnTo>
                    <a:pt x="485" y="150"/>
                  </a:lnTo>
                  <a:lnTo>
                    <a:pt x="478" y="163"/>
                  </a:lnTo>
                  <a:lnTo>
                    <a:pt x="469" y="173"/>
                  </a:lnTo>
                  <a:lnTo>
                    <a:pt x="456" y="182"/>
                  </a:lnTo>
                  <a:lnTo>
                    <a:pt x="441" y="187"/>
                  </a:lnTo>
                  <a:lnTo>
                    <a:pt x="424" y="188"/>
                  </a:lnTo>
                  <a:lnTo>
                    <a:pt x="420" y="188"/>
                  </a:lnTo>
                  <a:lnTo>
                    <a:pt x="418" y="188"/>
                  </a:lnTo>
                  <a:lnTo>
                    <a:pt x="416" y="188"/>
                  </a:lnTo>
                  <a:lnTo>
                    <a:pt x="414" y="188"/>
                  </a:lnTo>
                  <a:lnTo>
                    <a:pt x="410" y="188"/>
                  </a:lnTo>
                  <a:lnTo>
                    <a:pt x="56" y="133"/>
                  </a:lnTo>
                  <a:lnTo>
                    <a:pt x="36" y="126"/>
                  </a:lnTo>
                  <a:lnTo>
                    <a:pt x="20" y="114"/>
                  </a:lnTo>
                  <a:lnTo>
                    <a:pt x="7" y="96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6735C44A-CDA8-4826-95C0-E53C9395A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1893"/>
              <a:ext cx="223" cy="146"/>
            </a:xfrm>
            <a:custGeom>
              <a:avLst/>
              <a:gdLst>
                <a:gd name="T0" fmla="*/ 56 w 223"/>
                <a:gd name="T1" fmla="*/ 0 h 146"/>
                <a:gd name="T2" fmla="*/ 77 w 223"/>
                <a:gd name="T3" fmla="*/ 1 h 146"/>
                <a:gd name="T4" fmla="*/ 168 w 223"/>
                <a:gd name="T5" fmla="*/ 15 h 146"/>
                <a:gd name="T6" fmla="*/ 187 w 223"/>
                <a:gd name="T7" fmla="*/ 22 h 146"/>
                <a:gd name="T8" fmla="*/ 204 w 223"/>
                <a:gd name="T9" fmla="*/ 34 h 146"/>
                <a:gd name="T10" fmla="*/ 217 w 223"/>
                <a:gd name="T11" fmla="*/ 51 h 146"/>
                <a:gd name="T12" fmla="*/ 223 w 223"/>
                <a:gd name="T13" fmla="*/ 71 h 146"/>
                <a:gd name="T14" fmla="*/ 223 w 223"/>
                <a:gd name="T15" fmla="*/ 90 h 146"/>
                <a:gd name="T16" fmla="*/ 220 w 223"/>
                <a:gd name="T17" fmla="*/ 107 h 146"/>
                <a:gd name="T18" fmla="*/ 212 w 223"/>
                <a:gd name="T19" fmla="*/ 121 h 146"/>
                <a:gd name="T20" fmla="*/ 198 w 223"/>
                <a:gd name="T21" fmla="*/ 134 h 146"/>
                <a:gd name="T22" fmla="*/ 180 w 223"/>
                <a:gd name="T23" fmla="*/ 143 h 146"/>
                <a:gd name="T24" fmla="*/ 161 w 223"/>
                <a:gd name="T25" fmla="*/ 146 h 146"/>
                <a:gd name="T26" fmla="*/ 147 w 223"/>
                <a:gd name="T27" fmla="*/ 146 h 146"/>
                <a:gd name="T28" fmla="*/ 56 w 223"/>
                <a:gd name="T29" fmla="*/ 133 h 146"/>
                <a:gd name="T30" fmla="*/ 36 w 223"/>
                <a:gd name="T31" fmla="*/ 125 h 146"/>
                <a:gd name="T32" fmla="*/ 20 w 223"/>
                <a:gd name="T33" fmla="*/ 113 h 146"/>
                <a:gd name="T34" fmla="*/ 8 w 223"/>
                <a:gd name="T35" fmla="*/ 95 h 146"/>
                <a:gd name="T36" fmla="*/ 0 w 223"/>
                <a:gd name="T37" fmla="*/ 77 h 146"/>
                <a:gd name="T38" fmla="*/ 1 w 223"/>
                <a:gd name="T39" fmla="*/ 56 h 146"/>
                <a:gd name="T40" fmla="*/ 8 w 223"/>
                <a:gd name="T41" fmla="*/ 36 h 146"/>
                <a:gd name="T42" fmla="*/ 21 w 223"/>
                <a:gd name="T43" fmla="*/ 20 h 146"/>
                <a:gd name="T44" fmla="*/ 37 w 223"/>
                <a:gd name="T45" fmla="*/ 7 h 146"/>
                <a:gd name="T46" fmla="*/ 56 w 223"/>
                <a:gd name="T4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3" h="146">
                  <a:moveTo>
                    <a:pt x="56" y="0"/>
                  </a:moveTo>
                  <a:lnTo>
                    <a:pt x="77" y="1"/>
                  </a:lnTo>
                  <a:lnTo>
                    <a:pt x="168" y="15"/>
                  </a:lnTo>
                  <a:lnTo>
                    <a:pt x="187" y="22"/>
                  </a:lnTo>
                  <a:lnTo>
                    <a:pt x="204" y="34"/>
                  </a:lnTo>
                  <a:lnTo>
                    <a:pt x="217" y="51"/>
                  </a:lnTo>
                  <a:lnTo>
                    <a:pt x="223" y="71"/>
                  </a:lnTo>
                  <a:lnTo>
                    <a:pt x="223" y="90"/>
                  </a:lnTo>
                  <a:lnTo>
                    <a:pt x="220" y="107"/>
                  </a:lnTo>
                  <a:lnTo>
                    <a:pt x="212" y="121"/>
                  </a:lnTo>
                  <a:lnTo>
                    <a:pt x="198" y="134"/>
                  </a:lnTo>
                  <a:lnTo>
                    <a:pt x="180" y="143"/>
                  </a:lnTo>
                  <a:lnTo>
                    <a:pt x="161" y="146"/>
                  </a:lnTo>
                  <a:lnTo>
                    <a:pt x="147" y="146"/>
                  </a:lnTo>
                  <a:lnTo>
                    <a:pt x="56" y="133"/>
                  </a:lnTo>
                  <a:lnTo>
                    <a:pt x="36" y="125"/>
                  </a:lnTo>
                  <a:lnTo>
                    <a:pt x="20" y="113"/>
                  </a:lnTo>
                  <a:lnTo>
                    <a:pt x="8" y="95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7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457F9500-3952-4CC8-9D83-25464491D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2720"/>
              <a:ext cx="1665" cy="201"/>
            </a:xfrm>
            <a:custGeom>
              <a:avLst/>
              <a:gdLst>
                <a:gd name="T0" fmla="*/ 1597 w 1665"/>
                <a:gd name="T1" fmla="*/ 0 h 201"/>
                <a:gd name="T2" fmla="*/ 1613 w 1665"/>
                <a:gd name="T3" fmla="*/ 2 h 201"/>
                <a:gd name="T4" fmla="*/ 1629 w 1665"/>
                <a:gd name="T5" fmla="*/ 8 h 201"/>
                <a:gd name="T6" fmla="*/ 1644 w 1665"/>
                <a:gd name="T7" fmla="*/ 18 h 201"/>
                <a:gd name="T8" fmla="*/ 1655 w 1665"/>
                <a:gd name="T9" fmla="*/ 32 h 201"/>
                <a:gd name="T10" fmla="*/ 1663 w 1665"/>
                <a:gd name="T11" fmla="*/ 49 h 201"/>
                <a:gd name="T12" fmla="*/ 1665 w 1665"/>
                <a:gd name="T13" fmla="*/ 69 h 201"/>
                <a:gd name="T14" fmla="*/ 1664 w 1665"/>
                <a:gd name="T15" fmla="*/ 88 h 201"/>
                <a:gd name="T16" fmla="*/ 1657 w 1665"/>
                <a:gd name="T17" fmla="*/ 105 h 201"/>
                <a:gd name="T18" fmla="*/ 1647 w 1665"/>
                <a:gd name="T19" fmla="*/ 119 h 201"/>
                <a:gd name="T20" fmla="*/ 1633 w 1665"/>
                <a:gd name="T21" fmla="*/ 129 h 201"/>
                <a:gd name="T22" fmla="*/ 1616 w 1665"/>
                <a:gd name="T23" fmla="*/ 136 h 201"/>
                <a:gd name="T24" fmla="*/ 1597 w 1665"/>
                <a:gd name="T25" fmla="*/ 138 h 201"/>
                <a:gd name="T26" fmla="*/ 68 w 1665"/>
                <a:gd name="T27" fmla="*/ 201 h 201"/>
                <a:gd name="T28" fmla="*/ 52 w 1665"/>
                <a:gd name="T29" fmla="*/ 199 h 201"/>
                <a:gd name="T30" fmla="*/ 36 w 1665"/>
                <a:gd name="T31" fmla="*/ 192 h 201"/>
                <a:gd name="T32" fmla="*/ 21 w 1665"/>
                <a:gd name="T33" fmla="*/ 181 h 201"/>
                <a:gd name="T34" fmla="*/ 10 w 1665"/>
                <a:gd name="T35" fmla="*/ 168 h 201"/>
                <a:gd name="T36" fmla="*/ 3 w 1665"/>
                <a:gd name="T37" fmla="*/ 151 h 201"/>
                <a:gd name="T38" fmla="*/ 0 w 1665"/>
                <a:gd name="T39" fmla="*/ 131 h 201"/>
                <a:gd name="T40" fmla="*/ 1 w 1665"/>
                <a:gd name="T41" fmla="*/ 112 h 201"/>
                <a:gd name="T42" fmla="*/ 9 w 1665"/>
                <a:gd name="T43" fmla="*/ 95 h 201"/>
                <a:gd name="T44" fmla="*/ 19 w 1665"/>
                <a:gd name="T45" fmla="*/ 80 h 201"/>
                <a:gd name="T46" fmla="*/ 32 w 1665"/>
                <a:gd name="T47" fmla="*/ 71 h 201"/>
                <a:gd name="T48" fmla="*/ 50 w 1665"/>
                <a:gd name="T49" fmla="*/ 64 h 201"/>
                <a:gd name="T50" fmla="*/ 68 w 1665"/>
                <a:gd name="T51" fmla="*/ 62 h 201"/>
                <a:gd name="T52" fmla="*/ 1597 w 1665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1">
                  <a:moveTo>
                    <a:pt x="1597" y="0"/>
                  </a:moveTo>
                  <a:lnTo>
                    <a:pt x="1613" y="2"/>
                  </a:lnTo>
                  <a:lnTo>
                    <a:pt x="1629" y="8"/>
                  </a:lnTo>
                  <a:lnTo>
                    <a:pt x="1644" y="18"/>
                  </a:lnTo>
                  <a:lnTo>
                    <a:pt x="1655" y="32"/>
                  </a:lnTo>
                  <a:lnTo>
                    <a:pt x="1663" y="49"/>
                  </a:lnTo>
                  <a:lnTo>
                    <a:pt x="1665" y="69"/>
                  </a:lnTo>
                  <a:lnTo>
                    <a:pt x="1664" y="88"/>
                  </a:lnTo>
                  <a:lnTo>
                    <a:pt x="1657" y="105"/>
                  </a:lnTo>
                  <a:lnTo>
                    <a:pt x="1647" y="119"/>
                  </a:lnTo>
                  <a:lnTo>
                    <a:pt x="1633" y="129"/>
                  </a:lnTo>
                  <a:lnTo>
                    <a:pt x="1616" y="136"/>
                  </a:lnTo>
                  <a:lnTo>
                    <a:pt x="1597" y="138"/>
                  </a:lnTo>
                  <a:lnTo>
                    <a:pt x="68" y="201"/>
                  </a:lnTo>
                  <a:lnTo>
                    <a:pt x="52" y="199"/>
                  </a:lnTo>
                  <a:lnTo>
                    <a:pt x="36" y="192"/>
                  </a:lnTo>
                  <a:lnTo>
                    <a:pt x="21" y="181"/>
                  </a:lnTo>
                  <a:lnTo>
                    <a:pt x="10" y="168"/>
                  </a:lnTo>
                  <a:lnTo>
                    <a:pt x="3" y="151"/>
                  </a:lnTo>
                  <a:lnTo>
                    <a:pt x="0" y="131"/>
                  </a:lnTo>
                  <a:lnTo>
                    <a:pt x="1" y="112"/>
                  </a:lnTo>
                  <a:lnTo>
                    <a:pt x="9" y="95"/>
                  </a:lnTo>
                  <a:lnTo>
                    <a:pt x="19" y="80"/>
                  </a:lnTo>
                  <a:lnTo>
                    <a:pt x="32" y="71"/>
                  </a:lnTo>
                  <a:lnTo>
                    <a:pt x="50" y="64"/>
                  </a:lnTo>
                  <a:lnTo>
                    <a:pt x="68" y="62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D22F9F17-A941-4EA2-AB2D-D26EC50BF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3344"/>
              <a:ext cx="1667" cy="201"/>
            </a:xfrm>
            <a:custGeom>
              <a:avLst/>
              <a:gdLst>
                <a:gd name="T0" fmla="*/ 1615 w 1667"/>
                <a:gd name="T1" fmla="*/ 0 h 201"/>
                <a:gd name="T2" fmla="*/ 1631 w 1667"/>
                <a:gd name="T3" fmla="*/ 6 h 201"/>
                <a:gd name="T4" fmla="*/ 1645 w 1667"/>
                <a:gd name="T5" fmla="*/ 16 h 201"/>
                <a:gd name="T6" fmla="*/ 1656 w 1667"/>
                <a:gd name="T7" fmla="*/ 31 h 201"/>
                <a:gd name="T8" fmla="*/ 1663 w 1667"/>
                <a:gd name="T9" fmla="*/ 50 h 201"/>
                <a:gd name="T10" fmla="*/ 1667 w 1667"/>
                <a:gd name="T11" fmla="*/ 70 h 201"/>
                <a:gd name="T12" fmla="*/ 1664 w 1667"/>
                <a:gd name="T13" fmla="*/ 89 h 201"/>
                <a:gd name="T14" fmla="*/ 1658 w 1667"/>
                <a:gd name="T15" fmla="*/ 106 h 201"/>
                <a:gd name="T16" fmla="*/ 1647 w 1667"/>
                <a:gd name="T17" fmla="*/ 121 h 201"/>
                <a:gd name="T18" fmla="*/ 1633 w 1667"/>
                <a:gd name="T19" fmla="*/ 131 h 201"/>
                <a:gd name="T20" fmla="*/ 1617 w 1667"/>
                <a:gd name="T21" fmla="*/ 137 h 201"/>
                <a:gd name="T22" fmla="*/ 1597 w 1667"/>
                <a:gd name="T23" fmla="*/ 139 h 201"/>
                <a:gd name="T24" fmla="*/ 70 w 1667"/>
                <a:gd name="T25" fmla="*/ 201 h 201"/>
                <a:gd name="T26" fmla="*/ 53 w 1667"/>
                <a:gd name="T27" fmla="*/ 199 h 201"/>
                <a:gd name="T28" fmla="*/ 36 w 1667"/>
                <a:gd name="T29" fmla="*/ 193 h 201"/>
                <a:gd name="T30" fmla="*/ 22 w 1667"/>
                <a:gd name="T31" fmla="*/ 183 h 201"/>
                <a:gd name="T32" fmla="*/ 10 w 1667"/>
                <a:gd name="T33" fmla="*/ 169 h 201"/>
                <a:gd name="T34" fmla="*/ 3 w 1667"/>
                <a:gd name="T35" fmla="*/ 152 h 201"/>
                <a:gd name="T36" fmla="*/ 0 w 1667"/>
                <a:gd name="T37" fmla="*/ 132 h 201"/>
                <a:gd name="T38" fmla="*/ 3 w 1667"/>
                <a:gd name="T39" fmla="*/ 113 h 201"/>
                <a:gd name="T40" fmla="*/ 9 w 1667"/>
                <a:gd name="T41" fmla="*/ 96 h 201"/>
                <a:gd name="T42" fmla="*/ 19 w 1667"/>
                <a:gd name="T43" fmla="*/ 82 h 201"/>
                <a:gd name="T44" fmla="*/ 33 w 1667"/>
                <a:gd name="T45" fmla="*/ 71 h 201"/>
                <a:gd name="T46" fmla="*/ 50 w 1667"/>
                <a:gd name="T47" fmla="*/ 65 h 201"/>
                <a:gd name="T48" fmla="*/ 70 w 1667"/>
                <a:gd name="T49" fmla="*/ 62 h 201"/>
                <a:gd name="T50" fmla="*/ 1597 w 1667"/>
                <a:gd name="T51" fmla="*/ 0 h 201"/>
                <a:gd name="T52" fmla="*/ 1615 w 1667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1">
                  <a:moveTo>
                    <a:pt x="1615" y="0"/>
                  </a:moveTo>
                  <a:lnTo>
                    <a:pt x="1631" y="6"/>
                  </a:lnTo>
                  <a:lnTo>
                    <a:pt x="1645" y="16"/>
                  </a:lnTo>
                  <a:lnTo>
                    <a:pt x="1656" y="31"/>
                  </a:lnTo>
                  <a:lnTo>
                    <a:pt x="1663" y="50"/>
                  </a:lnTo>
                  <a:lnTo>
                    <a:pt x="1667" y="70"/>
                  </a:lnTo>
                  <a:lnTo>
                    <a:pt x="1664" y="89"/>
                  </a:lnTo>
                  <a:lnTo>
                    <a:pt x="1658" y="106"/>
                  </a:lnTo>
                  <a:lnTo>
                    <a:pt x="1647" y="121"/>
                  </a:lnTo>
                  <a:lnTo>
                    <a:pt x="1633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1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2" y="183"/>
                  </a:lnTo>
                  <a:lnTo>
                    <a:pt x="10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19" y="82"/>
                  </a:lnTo>
                  <a:lnTo>
                    <a:pt x="33" y="71"/>
                  </a:lnTo>
                  <a:lnTo>
                    <a:pt x="50" y="65"/>
                  </a:lnTo>
                  <a:lnTo>
                    <a:pt x="70" y="62"/>
                  </a:lnTo>
                  <a:lnTo>
                    <a:pt x="1597" y="0"/>
                  </a:lnTo>
                  <a:lnTo>
                    <a:pt x="16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9">
              <a:extLst>
                <a:ext uri="{FF2B5EF4-FFF2-40B4-BE49-F238E27FC236}">
                  <a16:creationId xmlns:a16="http://schemas.microsoft.com/office/drawing/2014/main" id="{35A64F2D-7F0E-4C69-9BBF-AF7F19F28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" y="1477"/>
              <a:ext cx="1665" cy="200"/>
            </a:xfrm>
            <a:custGeom>
              <a:avLst/>
              <a:gdLst>
                <a:gd name="T0" fmla="*/ 1595 w 1665"/>
                <a:gd name="T1" fmla="*/ 0 h 200"/>
                <a:gd name="T2" fmla="*/ 1613 w 1665"/>
                <a:gd name="T3" fmla="*/ 1 h 200"/>
                <a:gd name="T4" fmla="*/ 1629 w 1665"/>
                <a:gd name="T5" fmla="*/ 9 h 200"/>
                <a:gd name="T6" fmla="*/ 1644 w 1665"/>
                <a:gd name="T7" fmla="*/ 19 h 200"/>
                <a:gd name="T8" fmla="*/ 1655 w 1665"/>
                <a:gd name="T9" fmla="*/ 33 h 200"/>
                <a:gd name="T10" fmla="*/ 1662 w 1665"/>
                <a:gd name="T11" fmla="*/ 50 h 200"/>
                <a:gd name="T12" fmla="*/ 1665 w 1665"/>
                <a:gd name="T13" fmla="*/ 69 h 200"/>
                <a:gd name="T14" fmla="*/ 1662 w 1665"/>
                <a:gd name="T15" fmla="*/ 89 h 200"/>
                <a:gd name="T16" fmla="*/ 1656 w 1665"/>
                <a:gd name="T17" fmla="*/ 106 h 200"/>
                <a:gd name="T18" fmla="*/ 1646 w 1665"/>
                <a:gd name="T19" fmla="*/ 120 h 200"/>
                <a:gd name="T20" fmla="*/ 1633 w 1665"/>
                <a:gd name="T21" fmla="*/ 130 h 200"/>
                <a:gd name="T22" fmla="*/ 1615 w 1665"/>
                <a:gd name="T23" fmla="*/ 136 h 200"/>
                <a:gd name="T24" fmla="*/ 1595 w 1665"/>
                <a:gd name="T25" fmla="*/ 138 h 200"/>
                <a:gd name="T26" fmla="*/ 68 w 1665"/>
                <a:gd name="T27" fmla="*/ 200 h 200"/>
                <a:gd name="T28" fmla="*/ 52 w 1665"/>
                <a:gd name="T29" fmla="*/ 199 h 200"/>
                <a:gd name="T30" fmla="*/ 34 w 1665"/>
                <a:gd name="T31" fmla="*/ 192 h 200"/>
                <a:gd name="T32" fmla="*/ 21 w 1665"/>
                <a:gd name="T33" fmla="*/ 182 h 200"/>
                <a:gd name="T34" fmla="*/ 9 w 1665"/>
                <a:gd name="T35" fmla="*/ 168 h 200"/>
                <a:gd name="T36" fmla="*/ 2 w 1665"/>
                <a:gd name="T37" fmla="*/ 151 h 200"/>
                <a:gd name="T38" fmla="*/ 0 w 1665"/>
                <a:gd name="T39" fmla="*/ 132 h 200"/>
                <a:gd name="T40" fmla="*/ 1 w 1665"/>
                <a:gd name="T41" fmla="*/ 112 h 200"/>
                <a:gd name="T42" fmla="*/ 8 w 1665"/>
                <a:gd name="T43" fmla="*/ 95 h 200"/>
                <a:gd name="T44" fmla="*/ 18 w 1665"/>
                <a:gd name="T45" fmla="*/ 81 h 200"/>
                <a:gd name="T46" fmla="*/ 32 w 1665"/>
                <a:gd name="T47" fmla="*/ 71 h 200"/>
                <a:gd name="T48" fmla="*/ 49 w 1665"/>
                <a:gd name="T49" fmla="*/ 65 h 200"/>
                <a:gd name="T50" fmla="*/ 68 w 1665"/>
                <a:gd name="T51" fmla="*/ 62 h 200"/>
                <a:gd name="T52" fmla="*/ 1595 w 1665"/>
                <a:gd name="T5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0">
                  <a:moveTo>
                    <a:pt x="1595" y="0"/>
                  </a:moveTo>
                  <a:lnTo>
                    <a:pt x="1613" y="1"/>
                  </a:lnTo>
                  <a:lnTo>
                    <a:pt x="1629" y="9"/>
                  </a:lnTo>
                  <a:lnTo>
                    <a:pt x="1644" y="19"/>
                  </a:lnTo>
                  <a:lnTo>
                    <a:pt x="1655" y="33"/>
                  </a:lnTo>
                  <a:lnTo>
                    <a:pt x="1662" y="50"/>
                  </a:lnTo>
                  <a:lnTo>
                    <a:pt x="1665" y="69"/>
                  </a:lnTo>
                  <a:lnTo>
                    <a:pt x="1662" y="89"/>
                  </a:lnTo>
                  <a:lnTo>
                    <a:pt x="1656" y="106"/>
                  </a:lnTo>
                  <a:lnTo>
                    <a:pt x="1646" y="120"/>
                  </a:lnTo>
                  <a:lnTo>
                    <a:pt x="1633" y="130"/>
                  </a:lnTo>
                  <a:lnTo>
                    <a:pt x="1615" y="136"/>
                  </a:lnTo>
                  <a:lnTo>
                    <a:pt x="1595" y="138"/>
                  </a:lnTo>
                  <a:lnTo>
                    <a:pt x="68" y="200"/>
                  </a:lnTo>
                  <a:lnTo>
                    <a:pt x="52" y="199"/>
                  </a:lnTo>
                  <a:lnTo>
                    <a:pt x="34" y="192"/>
                  </a:lnTo>
                  <a:lnTo>
                    <a:pt x="21" y="182"/>
                  </a:lnTo>
                  <a:lnTo>
                    <a:pt x="9" y="168"/>
                  </a:lnTo>
                  <a:lnTo>
                    <a:pt x="2" y="151"/>
                  </a:lnTo>
                  <a:lnTo>
                    <a:pt x="0" y="132"/>
                  </a:lnTo>
                  <a:lnTo>
                    <a:pt x="1" y="112"/>
                  </a:lnTo>
                  <a:lnTo>
                    <a:pt x="8" y="95"/>
                  </a:lnTo>
                  <a:lnTo>
                    <a:pt x="18" y="81"/>
                  </a:lnTo>
                  <a:lnTo>
                    <a:pt x="32" y="71"/>
                  </a:lnTo>
                  <a:lnTo>
                    <a:pt x="49" y="65"/>
                  </a:lnTo>
                  <a:lnTo>
                    <a:pt x="68" y="62"/>
                  </a:lnTo>
                  <a:lnTo>
                    <a:pt x="15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40">
              <a:extLst>
                <a:ext uri="{FF2B5EF4-FFF2-40B4-BE49-F238E27FC236}">
                  <a16:creationId xmlns:a16="http://schemas.microsoft.com/office/drawing/2014/main" id="{05E07F48-64DE-4FD8-BB1D-96B4E5AAB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094"/>
              <a:ext cx="1667" cy="202"/>
            </a:xfrm>
            <a:custGeom>
              <a:avLst/>
              <a:gdLst>
                <a:gd name="T0" fmla="*/ 1597 w 1667"/>
                <a:gd name="T1" fmla="*/ 0 h 202"/>
                <a:gd name="T2" fmla="*/ 1615 w 1667"/>
                <a:gd name="T3" fmla="*/ 3 h 202"/>
                <a:gd name="T4" fmla="*/ 1631 w 1667"/>
                <a:gd name="T5" fmla="*/ 9 h 202"/>
                <a:gd name="T6" fmla="*/ 1646 w 1667"/>
                <a:gd name="T7" fmla="*/ 20 h 202"/>
                <a:gd name="T8" fmla="*/ 1657 w 1667"/>
                <a:gd name="T9" fmla="*/ 34 h 202"/>
                <a:gd name="T10" fmla="*/ 1665 w 1667"/>
                <a:gd name="T11" fmla="*/ 50 h 202"/>
                <a:gd name="T12" fmla="*/ 1667 w 1667"/>
                <a:gd name="T13" fmla="*/ 70 h 202"/>
                <a:gd name="T14" fmla="*/ 1665 w 1667"/>
                <a:gd name="T15" fmla="*/ 90 h 202"/>
                <a:gd name="T16" fmla="*/ 1658 w 1667"/>
                <a:gd name="T17" fmla="*/ 107 h 202"/>
                <a:gd name="T18" fmla="*/ 1648 w 1667"/>
                <a:gd name="T19" fmla="*/ 121 h 202"/>
                <a:gd name="T20" fmla="*/ 1635 w 1667"/>
                <a:gd name="T21" fmla="*/ 131 h 202"/>
                <a:gd name="T22" fmla="*/ 1617 w 1667"/>
                <a:gd name="T23" fmla="*/ 137 h 202"/>
                <a:gd name="T24" fmla="*/ 1597 w 1667"/>
                <a:gd name="T25" fmla="*/ 139 h 202"/>
                <a:gd name="T26" fmla="*/ 70 w 1667"/>
                <a:gd name="T27" fmla="*/ 202 h 202"/>
                <a:gd name="T28" fmla="*/ 53 w 1667"/>
                <a:gd name="T29" fmla="*/ 199 h 202"/>
                <a:gd name="T30" fmla="*/ 36 w 1667"/>
                <a:gd name="T31" fmla="*/ 193 h 202"/>
                <a:gd name="T32" fmla="*/ 23 w 1667"/>
                <a:gd name="T33" fmla="*/ 183 h 202"/>
                <a:gd name="T34" fmla="*/ 12 w 1667"/>
                <a:gd name="T35" fmla="*/ 169 h 202"/>
                <a:gd name="T36" fmla="*/ 3 w 1667"/>
                <a:gd name="T37" fmla="*/ 152 h 202"/>
                <a:gd name="T38" fmla="*/ 0 w 1667"/>
                <a:gd name="T39" fmla="*/ 132 h 202"/>
                <a:gd name="T40" fmla="*/ 3 w 1667"/>
                <a:gd name="T41" fmla="*/ 113 h 202"/>
                <a:gd name="T42" fmla="*/ 9 w 1667"/>
                <a:gd name="T43" fmla="*/ 96 h 202"/>
                <a:gd name="T44" fmla="*/ 20 w 1667"/>
                <a:gd name="T45" fmla="*/ 82 h 202"/>
                <a:gd name="T46" fmla="*/ 34 w 1667"/>
                <a:gd name="T47" fmla="*/ 72 h 202"/>
                <a:gd name="T48" fmla="*/ 50 w 1667"/>
                <a:gd name="T49" fmla="*/ 65 h 202"/>
                <a:gd name="T50" fmla="*/ 70 w 1667"/>
                <a:gd name="T51" fmla="*/ 64 h 202"/>
                <a:gd name="T52" fmla="*/ 1597 w 1667"/>
                <a:gd name="T5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2">
                  <a:moveTo>
                    <a:pt x="1597" y="0"/>
                  </a:moveTo>
                  <a:lnTo>
                    <a:pt x="1615" y="3"/>
                  </a:lnTo>
                  <a:lnTo>
                    <a:pt x="1631" y="9"/>
                  </a:lnTo>
                  <a:lnTo>
                    <a:pt x="1646" y="20"/>
                  </a:lnTo>
                  <a:lnTo>
                    <a:pt x="1657" y="34"/>
                  </a:lnTo>
                  <a:lnTo>
                    <a:pt x="1665" y="50"/>
                  </a:lnTo>
                  <a:lnTo>
                    <a:pt x="1667" y="70"/>
                  </a:lnTo>
                  <a:lnTo>
                    <a:pt x="1665" y="90"/>
                  </a:lnTo>
                  <a:lnTo>
                    <a:pt x="1658" y="107"/>
                  </a:lnTo>
                  <a:lnTo>
                    <a:pt x="1648" y="121"/>
                  </a:lnTo>
                  <a:lnTo>
                    <a:pt x="1635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2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3" y="183"/>
                  </a:lnTo>
                  <a:lnTo>
                    <a:pt x="12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20" y="82"/>
                  </a:lnTo>
                  <a:lnTo>
                    <a:pt x="34" y="72"/>
                  </a:lnTo>
                  <a:lnTo>
                    <a:pt x="50" y="65"/>
                  </a:lnTo>
                  <a:lnTo>
                    <a:pt x="70" y="64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41">
              <a:extLst>
                <a:ext uri="{FF2B5EF4-FFF2-40B4-BE49-F238E27FC236}">
                  <a16:creationId xmlns:a16="http://schemas.microsoft.com/office/drawing/2014/main" id="{CCFBEDBF-B975-4D22-A3E7-6FFF40B947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" y="237"/>
              <a:ext cx="3056" cy="3975"/>
            </a:xfrm>
            <a:custGeom>
              <a:avLst/>
              <a:gdLst>
                <a:gd name="T0" fmla="*/ 1239 w 3056"/>
                <a:gd name="T1" fmla="*/ 156 h 3975"/>
                <a:gd name="T2" fmla="*/ 828 w 3056"/>
                <a:gd name="T3" fmla="*/ 234 h 3975"/>
                <a:gd name="T4" fmla="*/ 429 w 3056"/>
                <a:gd name="T5" fmla="*/ 372 h 3975"/>
                <a:gd name="T6" fmla="*/ 163 w 3056"/>
                <a:gd name="T7" fmla="*/ 508 h 3975"/>
                <a:gd name="T8" fmla="*/ 141 w 3056"/>
                <a:gd name="T9" fmla="*/ 556 h 3975"/>
                <a:gd name="T10" fmla="*/ 280 w 3056"/>
                <a:gd name="T11" fmla="*/ 3540 h 3975"/>
                <a:gd name="T12" fmla="*/ 305 w 3056"/>
                <a:gd name="T13" fmla="*/ 3573 h 3975"/>
                <a:gd name="T14" fmla="*/ 469 w 3056"/>
                <a:gd name="T15" fmla="*/ 3640 h 3975"/>
                <a:gd name="T16" fmla="*/ 864 w 3056"/>
                <a:gd name="T17" fmla="*/ 3761 h 3975"/>
                <a:gd name="T18" fmla="*/ 1272 w 3056"/>
                <a:gd name="T19" fmla="*/ 3825 h 3975"/>
                <a:gd name="T20" fmla="*/ 1683 w 3056"/>
                <a:gd name="T21" fmla="*/ 3827 h 3975"/>
                <a:gd name="T22" fmla="*/ 2089 w 3056"/>
                <a:gd name="T23" fmla="*/ 3771 h 3975"/>
                <a:gd name="T24" fmla="*/ 2484 w 3056"/>
                <a:gd name="T25" fmla="*/ 3657 h 3975"/>
                <a:gd name="T26" fmla="*/ 2861 w 3056"/>
                <a:gd name="T27" fmla="*/ 3483 h 3975"/>
                <a:gd name="T28" fmla="*/ 2907 w 3056"/>
                <a:gd name="T29" fmla="*/ 3443 h 3975"/>
                <a:gd name="T30" fmla="*/ 2777 w 3056"/>
                <a:gd name="T31" fmla="*/ 442 h 3975"/>
                <a:gd name="T32" fmla="*/ 2762 w 3056"/>
                <a:gd name="T33" fmla="*/ 401 h 3975"/>
                <a:gd name="T34" fmla="*/ 2607 w 3056"/>
                <a:gd name="T35" fmla="*/ 331 h 3975"/>
                <a:gd name="T36" fmla="*/ 2206 w 3056"/>
                <a:gd name="T37" fmla="*/ 208 h 3975"/>
                <a:gd name="T38" fmla="*/ 1795 w 3056"/>
                <a:gd name="T39" fmla="*/ 145 h 3975"/>
                <a:gd name="T40" fmla="*/ 1516 w 3056"/>
                <a:gd name="T41" fmla="*/ 0 h 3975"/>
                <a:gd name="T42" fmla="*/ 1951 w 3056"/>
                <a:gd name="T43" fmla="*/ 23 h 3975"/>
                <a:gd name="T44" fmla="*/ 2379 w 3056"/>
                <a:gd name="T45" fmla="*/ 110 h 3975"/>
                <a:gd name="T46" fmla="*/ 2792 w 3056"/>
                <a:gd name="T47" fmla="*/ 260 h 3975"/>
                <a:gd name="T48" fmla="*/ 2873 w 3056"/>
                <a:gd name="T49" fmla="*/ 316 h 3975"/>
                <a:gd name="T50" fmla="*/ 2914 w 3056"/>
                <a:gd name="T51" fmla="*/ 402 h 3975"/>
                <a:gd name="T52" fmla="*/ 3053 w 3056"/>
                <a:gd name="T53" fmla="*/ 3438 h 3975"/>
                <a:gd name="T54" fmla="*/ 3021 w 3056"/>
                <a:gd name="T55" fmla="*/ 3529 h 3975"/>
                <a:gd name="T56" fmla="*/ 2951 w 3056"/>
                <a:gd name="T57" fmla="*/ 3593 h 3975"/>
                <a:gd name="T58" fmla="*/ 2684 w 3056"/>
                <a:gd name="T59" fmla="*/ 3728 h 3975"/>
                <a:gd name="T60" fmla="*/ 2298 w 3056"/>
                <a:gd name="T61" fmla="*/ 3864 h 3975"/>
                <a:gd name="T62" fmla="*/ 1903 w 3056"/>
                <a:gd name="T63" fmla="*/ 3948 h 3975"/>
                <a:gd name="T64" fmla="*/ 1500 w 3056"/>
                <a:gd name="T65" fmla="*/ 3975 h 3975"/>
                <a:gd name="T66" fmla="*/ 1087 w 3056"/>
                <a:gd name="T67" fmla="*/ 3946 h 3975"/>
                <a:gd name="T68" fmla="*/ 680 w 3056"/>
                <a:gd name="T69" fmla="*/ 3862 h 3975"/>
                <a:gd name="T70" fmla="*/ 285 w 3056"/>
                <a:gd name="T71" fmla="*/ 3718 h 3975"/>
                <a:gd name="T72" fmla="*/ 203 w 3056"/>
                <a:gd name="T73" fmla="*/ 3665 h 3975"/>
                <a:gd name="T74" fmla="*/ 150 w 3056"/>
                <a:gd name="T75" fmla="*/ 3568 h 3975"/>
                <a:gd name="T76" fmla="*/ 2 w 3056"/>
                <a:gd name="T77" fmla="*/ 554 h 3975"/>
                <a:gd name="T78" fmla="*/ 24 w 3056"/>
                <a:gd name="T79" fmla="*/ 469 h 3975"/>
                <a:gd name="T80" fmla="*/ 78 w 3056"/>
                <a:gd name="T81" fmla="*/ 397 h 3975"/>
                <a:gd name="T82" fmla="*/ 373 w 3056"/>
                <a:gd name="T83" fmla="*/ 248 h 3975"/>
                <a:gd name="T84" fmla="*/ 792 w 3056"/>
                <a:gd name="T85" fmla="*/ 102 h 3975"/>
                <a:gd name="T86" fmla="*/ 1225 w 3056"/>
                <a:gd name="T87" fmla="*/ 2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56" h="3975">
                  <a:moveTo>
                    <a:pt x="1517" y="137"/>
                  </a:moveTo>
                  <a:lnTo>
                    <a:pt x="1378" y="143"/>
                  </a:lnTo>
                  <a:lnTo>
                    <a:pt x="1239" y="156"/>
                  </a:lnTo>
                  <a:lnTo>
                    <a:pt x="1101" y="176"/>
                  </a:lnTo>
                  <a:lnTo>
                    <a:pt x="964" y="202"/>
                  </a:lnTo>
                  <a:lnTo>
                    <a:pt x="828" y="234"/>
                  </a:lnTo>
                  <a:lnTo>
                    <a:pt x="693" y="274"/>
                  </a:lnTo>
                  <a:lnTo>
                    <a:pt x="560" y="320"/>
                  </a:lnTo>
                  <a:lnTo>
                    <a:pt x="429" y="372"/>
                  </a:lnTo>
                  <a:lnTo>
                    <a:pt x="301" y="431"/>
                  </a:lnTo>
                  <a:lnTo>
                    <a:pt x="174" y="497"/>
                  </a:lnTo>
                  <a:lnTo>
                    <a:pt x="163" y="508"/>
                  </a:lnTo>
                  <a:lnTo>
                    <a:pt x="153" y="521"/>
                  </a:lnTo>
                  <a:lnTo>
                    <a:pt x="145" y="539"/>
                  </a:lnTo>
                  <a:lnTo>
                    <a:pt x="141" y="556"/>
                  </a:lnTo>
                  <a:lnTo>
                    <a:pt x="139" y="574"/>
                  </a:lnTo>
                  <a:lnTo>
                    <a:pt x="279" y="3524"/>
                  </a:lnTo>
                  <a:lnTo>
                    <a:pt x="280" y="3540"/>
                  </a:lnTo>
                  <a:lnTo>
                    <a:pt x="285" y="3553"/>
                  </a:lnTo>
                  <a:lnTo>
                    <a:pt x="293" y="3565"/>
                  </a:lnTo>
                  <a:lnTo>
                    <a:pt x="305" y="3573"/>
                  </a:lnTo>
                  <a:lnTo>
                    <a:pt x="320" y="3580"/>
                  </a:lnTo>
                  <a:lnTo>
                    <a:pt x="341" y="3586"/>
                  </a:lnTo>
                  <a:lnTo>
                    <a:pt x="469" y="3640"/>
                  </a:lnTo>
                  <a:lnTo>
                    <a:pt x="599" y="3686"/>
                  </a:lnTo>
                  <a:lnTo>
                    <a:pt x="731" y="3728"/>
                  </a:lnTo>
                  <a:lnTo>
                    <a:pt x="864" y="3761"/>
                  </a:lnTo>
                  <a:lnTo>
                    <a:pt x="1000" y="3788"/>
                  </a:lnTo>
                  <a:lnTo>
                    <a:pt x="1135" y="3810"/>
                  </a:lnTo>
                  <a:lnTo>
                    <a:pt x="1272" y="3825"/>
                  </a:lnTo>
                  <a:lnTo>
                    <a:pt x="1409" y="3832"/>
                  </a:lnTo>
                  <a:lnTo>
                    <a:pt x="1546" y="3833"/>
                  </a:lnTo>
                  <a:lnTo>
                    <a:pt x="1683" y="3827"/>
                  </a:lnTo>
                  <a:lnTo>
                    <a:pt x="1818" y="3816"/>
                  </a:lnTo>
                  <a:lnTo>
                    <a:pt x="1954" y="3797"/>
                  </a:lnTo>
                  <a:lnTo>
                    <a:pt x="2089" y="3771"/>
                  </a:lnTo>
                  <a:lnTo>
                    <a:pt x="2222" y="3740"/>
                  </a:lnTo>
                  <a:lnTo>
                    <a:pt x="2354" y="3701"/>
                  </a:lnTo>
                  <a:lnTo>
                    <a:pt x="2484" y="3657"/>
                  </a:lnTo>
                  <a:lnTo>
                    <a:pt x="2612" y="3604"/>
                  </a:lnTo>
                  <a:lnTo>
                    <a:pt x="2737" y="3547"/>
                  </a:lnTo>
                  <a:lnTo>
                    <a:pt x="2861" y="3483"/>
                  </a:lnTo>
                  <a:lnTo>
                    <a:pt x="2882" y="3468"/>
                  </a:lnTo>
                  <a:lnTo>
                    <a:pt x="2897" y="3456"/>
                  </a:lnTo>
                  <a:lnTo>
                    <a:pt x="2907" y="3443"/>
                  </a:lnTo>
                  <a:lnTo>
                    <a:pt x="2914" y="3425"/>
                  </a:lnTo>
                  <a:lnTo>
                    <a:pt x="2916" y="3405"/>
                  </a:lnTo>
                  <a:lnTo>
                    <a:pt x="2777" y="442"/>
                  </a:lnTo>
                  <a:lnTo>
                    <a:pt x="2776" y="426"/>
                  </a:lnTo>
                  <a:lnTo>
                    <a:pt x="2771" y="412"/>
                  </a:lnTo>
                  <a:lnTo>
                    <a:pt x="2762" y="401"/>
                  </a:lnTo>
                  <a:lnTo>
                    <a:pt x="2751" y="392"/>
                  </a:lnTo>
                  <a:lnTo>
                    <a:pt x="2736" y="386"/>
                  </a:lnTo>
                  <a:lnTo>
                    <a:pt x="2607" y="331"/>
                  </a:lnTo>
                  <a:lnTo>
                    <a:pt x="2475" y="283"/>
                  </a:lnTo>
                  <a:lnTo>
                    <a:pt x="2342" y="242"/>
                  </a:lnTo>
                  <a:lnTo>
                    <a:pt x="2206" y="208"/>
                  </a:lnTo>
                  <a:lnTo>
                    <a:pt x="2070" y="181"/>
                  </a:lnTo>
                  <a:lnTo>
                    <a:pt x="1933" y="160"/>
                  </a:lnTo>
                  <a:lnTo>
                    <a:pt x="1795" y="145"/>
                  </a:lnTo>
                  <a:lnTo>
                    <a:pt x="1655" y="138"/>
                  </a:lnTo>
                  <a:lnTo>
                    <a:pt x="1517" y="137"/>
                  </a:lnTo>
                  <a:close/>
                  <a:moveTo>
                    <a:pt x="1516" y="0"/>
                  </a:moveTo>
                  <a:lnTo>
                    <a:pt x="1662" y="0"/>
                  </a:lnTo>
                  <a:lnTo>
                    <a:pt x="1807" y="8"/>
                  </a:lnTo>
                  <a:lnTo>
                    <a:pt x="1951" y="23"/>
                  </a:lnTo>
                  <a:lnTo>
                    <a:pt x="2096" y="44"/>
                  </a:lnTo>
                  <a:lnTo>
                    <a:pt x="2239" y="74"/>
                  </a:lnTo>
                  <a:lnTo>
                    <a:pt x="2379" y="110"/>
                  </a:lnTo>
                  <a:lnTo>
                    <a:pt x="2520" y="152"/>
                  </a:lnTo>
                  <a:lnTo>
                    <a:pt x="2657" y="203"/>
                  </a:lnTo>
                  <a:lnTo>
                    <a:pt x="2792" y="260"/>
                  </a:lnTo>
                  <a:lnTo>
                    <a:pt x="2822" y="275"/>
                  </a:lnTo>
                  <a:lnTo>
                    <a:pt x="2849" y="294"/>
                  </a:lnTo>
                  <a:lnTo>
                    <a:pt x="2873" y="316"/>
                  </a:lnTo>
                  <a:lnTo>
                    <a:pt x="2892" y="342"/>
                  </a:lnTo>
                  <a:lnTo>
                    <a:pt x="2905" y="371"/>
                  </a:lnTo>
                  <a:lnTo>
                    <a:pt x="2914" y="402"/>
                  </a:lnTo>
                  <a:lnTo>
                    <a:pt x="2916" y="434"/>
                  </a:lnTo>
                  <a:lnTo>
                    <a:pt x="3056" y="3405"/>
                  </a:lnTo>
                  <a:lnTo>
                    <a:pt x="3053" y="3438"/>
                  </a:lnTo>
                  <a:lnTo>
                    <a:pt x="3047" y="3470"/>
                  </a:lnTo>
                  <a:lnTo>
                    <a:pt x="3036" y="3501"/>
                  </a:lnTo>
                  <a:lnTo>
                    <a:pt x="3021" y="3529"/>
                  </a:lnTo>
                  <a:lnTo>
                    <a:pt x="3002" y="3555"/>
                  </a:lnTo>
                  <a:lnTo>
                    <a:pt x="2979" y="3576"/>
                  </a:lnTo>
                  <a:lnTo>
                    <a:pt x="2951" y="3593"/>
                  </a:lnTo>
                  <a:lnTo>
                    <a:pt x="2930" y="3607"/>
                  </a:lnTo>
                  <a:lnTo>
                    <a:pt x="2808" y="3670"/>
                  </a:lnTo>
                  <a:lnTo>
                    <a:pt x="2684" y="3728"/>
                  </a:lnTo>
                  <a:lnTo>
                    <a:pt x="2557" y="3780"/>
                  </a:lnTo>
                  <a:lnTo>
                    <a:pt x="2429" y="3825"/>
                  </a:lnTo>
                  <a:lnTo>
                    <a:pt x="2298" y="3864"/>
                  </a:lnTo>
                  <a:lnTo>
                    <a:pt x="2168" y="3898"/>
                  </a:lnTo>
                  <a:lnTo>
                    <a:pt x="2036" y="3925"/>
                  </a:lnTo>
                  <a:lnTo>
                    <a:pt x="1903" y="3948"/>
                  </a:lnTo>
                  <a:lnTo>
                    <a:pt x="1769" y="3963"/>
                  </a:lnTo>
                  <a:lnTo>
                    <a:pt x="1634" y="3973"/>
                  </a:lnTo>
                  <a:lnTo>
                    <a:pt x="1500" y="3975"/>
                  </a:lnTo>
                  <a:lnTo>
                    <a:pt x="1362" y="3973"/>
                  </a:lnTo>
                  <a:lnTo>
                    <a:pt x="1224" y="3963"/>
                  </a:lnTo>
                  <a:lnTo>
                    <a:pt x="1087" y="3946"/>
                  </a:lnTo>
                  <a:lnTo>
                    <a:pt x="950" y="3925"/>
                  </a:lnTo>
                  <a:lnTo>
                    <a:pt x="815" y="3897"/>
                  </a:lnTo>
                  <a:lnTo>
                    <a:pt x="680" y="3862"/>
                  </a:lnTo>
                  <a:lnTo>
                    <a:pt x="547" y="3821"/>
                  </a:lnTo>
                  <a:lnTo>
                    <a:pt x="415" y="3772"/>
                  </a:lnTo>
                  <a:lnTo>
                    <a:pt x="285" y="3718"/>
                  </a:lnTo>
                  <a:lnTo>
                    <a:pt x="265" y="3711"/>
                  </a:lnTo>
                  <a:lnTo>
                    <a:pt x="231" y="3691"/>
                  </a:lnTo>
                  <a:lnTo>
                    <a:pt x="203" y="3665"/>
                  </a:lnTo>
                  <a:lnTo>
                    <a:pt x="179" y="3637"/>
                  </a:lnTo>
                  <a:lnTo>
                    <a:pt x="162" y="3603"/>
                  </a:lnTo>
                  <a:lnTo>
                    <a:pt x="150" y="3568"/>
                  </a:lnTo>
                  <a:lnTo>
                    <a:pt x="147" y="3531"/>
                  </a:lnTo>
                  <a:lnTo>
                    <a:pt x="0" y="580"/>
                  </a:lnTo>
                  <a:lnTo>
                    <a:pt x="2" y="554"/>
                  </a:lnTo>
                  <a:lnTo>
                    <a:pt x="6" y="525"/>
                  </a:lnTo>
                  <a:lnTo>
                    <a:pt x="14" y="497"/>
                  </a:lnTo>
                  <a:lnTo>
                    <a:pt x="24" y="469"/>
                  </a:lnTo>
                  <a:lnTo>
                    <a:pt x="39" y="443"/>
                  </a:lnTo>
                  <a:lnTo>
                    <a:pt x="56" y="418"/>
                  </a:lnTo>
                  <a:lnTo>
                    <a:pt x="78" y="397"/>
                  </a:lnTo>
                  <a:lnTo>
                    <a:pt x="104" y="378"/>
                  </a:lnTo>
                  <a:lnTo>
                    <a:pt x="238" y="310"/>
                  </a:lnTo>
                  <a:lnTo>
                    <a:pt x="373" y="248"/>
                  </a:lnTo>
                  <a:lnTo>
                    <a:pt x="511" y="193"/>
                  </a:lnTo>
                  <a:lnTo>
                    <a:pt x="650" y="145"/>
                  </a:lnTo>
                  <a:lnTo>
                    <a:pt x="792" y="102"/>
                  </a:lnTo>
                  <a:lnTo>
                    <a:pt x="935" y="69"/>
                  </a:lnTo>
                  <a:lnTo>
                    <a:pt x="1080" y="40"/>
                  </a:lnTo>
                  <a:lnTo>
                    <a:pt x="1225" y="20"/>
                  </a:lnTo>
                  <a:lnTo>
                    <a:pt x="1371" y="7"/>
                  </a:lnTo>
                  <a:lnTo>
                    <a:pt x="1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42">
              <a:extLst>
                <a:ext uri="{FF2B5EF4-FFF2-40B4-BE49-F238E27FC236}">
                  <a16:creationId xmlns:a16="http://schemas.microsoft.com/office/drawing/2014/main" id="{03422E1B-7524-4D0F-BC6D-F5C957B6A7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38" y="602"/>
              <a:ext cx="556" cy="556"/>
            </a:xfrm>
            <a:custGeom>
              <a:avLst/>
              <a:gdLst>
                <a:gd name="T0" fmla="*/ 247 w 556"/>
                <a:gd name="T1" fmla="*/ 143 h 556"/>
                <a:gd name="T2" fmla="*/ 192 w 556"/>
                <a:gd name="T3" fmla="*/ 169 h 556"/>
                <a:gd name="T4" fmla="*/ 153 w 556"/>
                <a:gd name="T5" fmla="*/ 217 h 556"/>
                <a:gd name="T6" fmla="*/ 140 w 556"/>
                <a:gd name="T7" fmla="*/ 277 h 556"/>
                <a:gd name="T8" fmla="*/ 153 w 556"/>
                <a:gd name="T9" fmla="*/ 338 h 556"/>
                <a:gd name="T10" fmla="*/ 192 w 556"/>
                <a:gd name="T11" fmla="*/ 386 h 556"/>
                <a:gd name="T12" fmla="*/ 247 w 556"/>
                <a:gd name="T13" fmla="*/ 413 h 556"/>
                <a:gd name="T14" fmla="*/ 310 w 556"/>
                <a:gd name="T15" fmla="*/ 413 h 556"/>
                <a:gd name="T16" fmla="*/ 365 w 556"/>
                <a:gd name="T17" fmla="*/ 386 h 556"/>
                <a:gd name="T18" fmla="*/ 403 w 556"/>
                <a:gd name="T19" fmla="*/ 338 h 556"/>
                <a:gd name="T20" fmla="*/ 417 w 556"/>
                <a:gd name="T21" fmla="*/ 277 h 556"/>
                <a:gd name="T22" fmla="*/ 403 w 556"/>
                <a:gd name="T23" fmla="*/ 217 h 556"/>
                <a:gd name="T24" fmla="*/ 365 w 556"/>
                <a:gd name="T25" fmla="*/ 169 h 556"/>
                <a:gd name="T26" fmla="*/ 310 w 556"/>
                <a:gd name="T27" fmla="*/ 143 h 556"/>
                <a:gd name="T28" fmla="*/ 279 w 556"/>
                <a:gd name="T29" fmla="*/ 0 h 556"/>
                <a:gd name="T30" fmla="*/ 366 w 556"/>
                <a:gd name="T31" fmla="*/ 15 h 556"/>
                <a:gd name="T32" fmla="*/ 442 w 556"/>
                <a:gd name="T33" fmla="*/ 53 h 556"/>
                <a:gd name="T34" fmla="*/ 503 w 556"/>
                <a:gd name="T35" fmla="*/ 114 h 556"/>
                <a:gd name="T36" fmla="*/ 543 w 556"/>
                <a:gd name="T37" fmla="*/ 190 h 556"/>
                <a:gd name="T38" fmla="*/ 556 w 556"/>
                <a:gd name="T39" fmla="*/ 277 h 556"/>
                <a:gd name="T40" fmla="*/ 543 w 556"/>
                <a:gd name="T41" fmla="*/ 365 h 556"/>
                <a:gd name="T42" fmla="*/ 503 w 556"/>
                <a:gd name="T43" fmla="*/ 441 h 556"/>
                <a:gd name="T44" fmla="*/ 442 w 556"/>
                <a:gd name="T45" fmla="*/ 502 h 556"/>
                <a:gd name="T46" fmla="*/ 366 w 556"/>
                <a:gd name="T47" fmla="*/ 541 h 556"/>
                <a:gd name="T48" fmla="*/ 279 w 556"/>
                <a:gd name="T49" fmla="*/ 556 h 556"/>
                <a:gd name="T50" fmla="*/ 191 w 556"/>
                <a:gd name="T51" fmla="*/ 541 h 556"/>
                <a:gd name="T52" fmla="*/ 115 w 556"/>
                <a:gd name="T53" fmla="*/ 502 h 556"/>
                <a:gd name="T54" fmla="*/ 55 w 556"/>
                <a:gd name="T55" fmla="*/ 441 h 556"/>
                <a:gd name="T56" fmla="*/ 15 w 556"/>
                <a:gd name="T57" fmla="*/ 365 h 556"/>
                <a:gd name="T58" fmla="*/ 0 w 556"/>
                <a:gd name="T59" fmla="*/ 277 h 556"/>
                <a:gd name="T60" fmla="*/ 15 w 556"/>
                <a:gd name="T61" fmla="*/ 190 h 556"/>
                <a:gd name="T62" fmla="*/ 55 w 556"/>
                <a:gd name="T63" fmla="*/ 114 h 556"/>
                <a:gd name="T64" fmla="*/ 115 w 556"/>
                <a:gd name="T65" fmla="*/ 53 h 556"/>
                <a:gd name="T66" fmla="*/ 191 w 556"/>
                <a:gd name="T67" fmla="*/ 15 h 556"/>
                <a:gd name="T68" fmla="*/ 279 w 556"/>
                <a:gd name="T6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6" h="556">
                  <a:moveTo>
                    <a:pt x="279" y="139"/>
                  </a:moveTo>
                  <a:lnTo>
                    <a:pt x="247" y="143"/>
                  </a:lnTo>
                  <a:lnTo>
                    <a:pt x="218" y="153"/>
                  </a:lnTo>
                  <a:lnTo>
                    <a:pt x="192" y="169"/>
                  </a:lnTo>
                  <a:lnTo>
                    <a:pt x="171" y="191"/>
                  </a:lnTo>
                  <a:lnTo>
                    <a:pt x="153" y="217"/>
                  </a:lnTo>
                  <a:lnTo>
                    <a:pt x="143" y="246"/>
                  </a:lnTo>
                  <a:lnTo>
                    <a:pt x="140" y="277"/>
                  </a:lnTo>
                  <a:lnTo>
                    <a:pt x="143" y="309"/>
                  </a:lnTo>
                  <a:lnTo>
                    <a:pt x="153" y="338"/>
                  </a:lnTo>
                  <a:lnTo>
                    <a:pt x="171" y="364"/>
                  </a:lnTo>
                  <a:lnTo>
                    <a:pt x="192" y="386"/>
                  </a:lnTo>
                  <a:lnTo>
                    <a:pt x="218" y="403"/>
                  </a:lnTo>
                  <a:lnTo>
                    <a:pt x="247" y="413"/>
                  </a:lnTo>
                  <a:lnTo>
                    <a:pt x="279" y="416"/>
                  </a:lnTo>
                  <a:lnTo>
                    <a:pt x="310" y="413"/>
                  </a:lnTo>
                  <a:lnTo>
                    <a:pt x="340" y="403"/>
                  </a:lnTo>
                  <a:lnTo>
                    <a:pt x="365" y="386"/>
                  </a:lnTo>
                  <a:lnTo>
                    <a:pt x="387" y="364"/>
                  </a:lnTo>
                  <a:lnTo>
                    <a:pt x="403" y="338"/>
                  </a:lnTo>
                  <a:lnTo>
                    <a:pt x="413" y="309"/>
                  </a:lnTo>
                  <a:lnTo>
                    <a:pt x="417" y="277"/>
                  </a:lnTo>
                  <a:lnTo>
                    <a:pt x="413" y="246"/>
                  </a:lnTo>
                  <a:lnTo>
                    <a:pt x="403" y="217"/>
                  </a:lnTo>
                  <a:lnTo>
                    <a:pt x="387" y="191"/>
                  </a:lnTo>
                  <a:lnTo>
                    <a:pt x="365" y="169"/>
                  </a:lnTo>
                  <a:lnTo>
                    <a:pt x="340" y="153"/>
                  </a:lnTo>
                  <a:lnTo>
                    <a:pt x="310" y="143"/>
                  </a:lnTo>
                  <a:lnTo>
                    <a:pt x="279" y="139"/>
                  </a:lnTo>
                  <a:close/>
                  <a:moveTo>
                    <a:pt x="279" y="0"/>
                  </a:moveTo>
                  <a:lnTo>
                    <a:pt x="324" y="3"/>
                  </a:lnTo>
                  <a:lnTo>
                    <a:pt x="366" y="15"/>
                  </a:lnTo>
                  <a:lnTo>
                    <a:pt x="406" y="31"/>
                  </a:lnTo>
                  <a:lnTo>
                    <a:pt x="442" y="53"/>
                  </a:lnTo>
                  <a:lnTo>
                    <a:pt x="474" y="82"/>
                  </a:lnTo>
                  <a:lnTo>
                    <a:pt x="503" y="114"/>
                  </a:lnTo>
                  <a:lnTo>
                    <a:pt x="525" y="150"/>
                  </a:lnTo>
                  <a:lnTo>
                    <a:pt x="543" y="190"/>
                  </a:lnTo>
                  <a:lnTo>
                    <a:pt x="552" y="232"/>
                  </a:lnTo>
                  <a:lnTo>
                    <a:pt x="556" y="277"/>
                  </a:lnTo>
                  <a:lnTo>
                    <a:pt x="552" y="323"/>
                  </a:lnTo>
                  <a:lnTo>
                    <a:pt x="543" y="365"/>
                  </a:lnTo>
                  <a:lnTo>
                    <a:pt x="525" y="405"/>
                  </a:lnTo>
                  <a:lnTo>
                    <a:pt x="503" y="441"/>
                  </a:lnTo>
                  <a:lnTo>
                    <a:pt x="474" y="474"/>
                  </a:lnTo>
                  <a:lnTo>
                    <a:pt x="442" y="502"/>
                  </a:lnTo>
                  <a:lnTo>
                    <a:pt x="406" y="525"/>
                  </a:lnTo>
                  <a:lnTo>
                    <a:pt x="366" y="541"/>
                  </a:lnTo>
                  <a:lnTo>
                    <a:pt x="324" y="552"/>
                  </a:lnTo>
                  <a:lnTo>
                    <a:pt x="279" y="556"/>
                  </a:lnTo>
                  <a:lnTo>
                    <a:pt x="234" y="552"/>
                  </a:lnTo>
                  <a:lnTo>
                    <a:pt x="191" y="541"/>
                  </a:lnTo>
                  <a:lnTo>
                    <a:pt x="151" y="525"/>
                  </a:lnTo>
                  <a:lnTo>
                    <a:pt x="115" y="502"/>
                  </a:lnTo>
                  <a:lnTo>
                    <a:pt x="82" y="474"/>
                  </a:lnTo>
                  <a:lnTo>
                    <a:pt x="55" y="441"/>
                  </a:lnTo>
                  <a:lnTo>
                    <a:pt x="31" y="405"/>
                  </a:lnTo>
                  <a:lnTo>
                    <a:pt x="15" y="365"/>
                  </a:lnTo>
                  <a:lnTo>
                    <a:pt x="4" y="323"/>
                  </a:lnTo>
                  <a:lnTo>
                    <a:pt x="0" y="277"/>
                  </a:lnTo>
                  <a:lnTo>
                    <a:pt x="4" y="232"/>
                  </a:lnTo>
                  <a:lnTo>
                    <a:pt x="15" y="190"/>
                  </a:lnTo>
                  <a:lnTo>
                    <a:pt x="31" y="150"/>
                  </a:lnTo>
                  <a:lnTo>
                    <a:pt x="55" y="114"/>
                  </a:lnTo>
                  <a:lnTo>
                    <a:pt x="82" y="82"/>
                  </a:lnTo>
                  <a:lnTo>
                    <a:pt x="115" y="53"/>
                  </a:lnTo>
                  <a:lnTo>
                    <a:pt x="151" y="31"/>
                  </a:lnTo>
                  <a:lnTo>
                    <a:pt x="191" y="15"/>
                  </a:lnTo>
                  <a:lnTo>
                    <a:pt x="234" y="3"/>
                  </a:lnTo>
                  <a:lnTo>
                    <a:pt x="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43">
              <a:extLst>
                <a:ext uri="{FF2B5EF4-FFF2-40B4-BE49-F238E27FC236}">
                  <a16:creationId xmlns:a16="http://schemas.microsoft.com/office/drawing/2014/main" id="{7E85ABFD-F733-4897-B1FE-3411208B5C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60" y="113"/>
              <a:ext cx="2399" cy="3975"/>
            </a:xfrm>
            <a:custGeom>
              <a:avLst/>
              <a:gdLst>
                <a:gd name="T0" fmla="*/ 1225 w 2399"/>
                <a:gd name="T1" fmla="*/ 155 h 3975"/>
                <a:gd name="T2" fmla="*/ 802 w 2399"/>
                <a:gd name="T3" fmla="*/ 233 h 3975"/>
                <a:gd name="T4" fmla="*/ 634 w 2399"/>
                <a:gd name="T5" fmla="*/ 292 h 3975"/>
                <a:gd name="T6" fmla="*/ 142 w 2399"/>
                <a:gd name="T7" fmla="*/ 3238 h 3975"/>
                <a:gd name="T8" fmla="*/ 149 w 2399"/>
                <a:gd name="T9" fmla="*/ 3281 h 3975"/>
                <a:gd name="T10" fmla="*/ 190 w 2399"/>
                <a:gd name="T11" fmla="*/ 3314 h 3975"/>
                <a:gd name="T12" fmla="*/ 501 w 2399"/>
                <a:gd name="T13" fmla="*/ 3510 h 3975"/>
                <a:gd name="T14" fmla="*/ 833 w 2399"/>
                <a:gd name="T15" fmla="*/ 3661 h 3975"/>
                <a:gd name="T16" fmla="*/ 1053 w 2399"/>
                <a:gd name="T17" fmla="*/ 3710 h 3975"/>
                <a:gd name="T18" fmla="*/ 898 w 2399"/>
                <a:gd name="T19" fmla="*/ 704 h 3975"/>
                <a:gd name="T20" fmla="*/ 912 w 2399"/>
                <a:gd name="T21" fmla="*/ 621 h 3975"/>
                <a:gd name="T22" fmla="*/ 954 w 2399"/>
                <a:gd name="T23" fmla="*/ 542 h 3975"/>
                <a:gd name="T24" fmla="*/ 1126 w 2399"/>
                <a:gd name="T25" fmla="*/ 438 h 3975"/>
                <a:gd name="T26" fmla="*/ 1510 w 2399"/>
                <a:gd name="T27" fmla="*/ 281 h 3975"/>
                <a:gd name="T28" fmla="*/ 1912 w 2399"/>
                <a:gd name="T29" fmla="*/ 177 h 3975"/>
                <a:gd name="T30" fmla="*/ 1612 w 2399"/>
                <a:gd name="T31" fmla="*/ 144 h 3975"/>
                <a:gd name="T32" fmla="*/ 1628 w 2399"/>
                <a:gd name="T33" fmla="*/ 2 h 3975"/>
                <a:gd name="T34" fmla="*/ 2063 w 2399"/>
                <a:gd name="T35" fmla="*/ 52 h 3975"/>
                <a:gd name="T36" fmla="*/ 2366 w 2399"/>
                <a:gd name="T37" fmla="*/ 127 h 3975"/>
                <a:gd name="T38" fmla="*/ 2397 w 2399"/>
                <a:gd name="T39" fmla="*/ 164 h 3975"/>
                <a:gd name="T40" fmla="*/ 2392 w 2399"/>
                <a:gd name="T41" fmla="*/ 218 h 3975"/>
                <a:gd name="T42" fmla="*/ 2352 w 2399"/>
                <a:gd name="T43" fmla="*/ 256 h 3975"/>
                <a:gd name="T44" fmla="*/ 2073 w 2399"/>
                <a:gd name="T45" fmla="*/ 285 h 3975"/>
                <a:gd name="T46" fmla="*/ 1685 w 2399"/>
                <a:gd name="T47" fmla="*/ 368 h 3975"/>
                <a:gd name="T48" fmla="*/ 1311 w 2399"/>
                <a:gd name="T49" fmla="*/ 502 h 3975"/>
                <a:gd name="T50" fmla="*/ 1061 w 2399"/>
                <a:gd name="T51" fmla="*/ 632 h 3975"/>
                <a:gd name="T52" fmla="*/ 1039 w 2399"/>
                <a:gd name="T53" fmla="*/ 680 h 3975"/>
                <a:gd name="T54" fmla="*/ 1179 w 2399"/>
                <a:gd name="T55" fmla="*/ 3666 h 3975"/>
                <a:gd name="T56" fmla="*/ 1200 w 2399"/>
                <a:gd name="T57" fmla="*/ 3700 h 3975"/>
                <a:gd name="T58" fmla="*/ 1206 w 2399"/>
                <a:gd name="T59" fmla="*/ 3704 h 3975"/>
                <a:gd name="T60" fmla="*/ 1231 w 2399"/>
                <a:gd name="T61" fmla="*/ 3710 h 3975"/>
                <a:gd name="T62" fmla="*/ 1235 w 2399"/>
                <a:gd name="T63" fmla="*/ 3711 h 3975"/>
                <a:gd name="T64" fmla="*/ 1239 w 2399"/>
                <a:gd name="T65" fmla="*/ 3717 h 3975"/>
                <a:gd name="T66" fmla="*/ 1398 w 2399"/>
                <a:gd name="T67" fmla="*/ 3779 h 3975"/>
                <a:gd name="T68" fmla="*/ 1461 w 2399"/>
                <a:gd name="T69" fmla="*/ 3801 h 3975"/>
                <a:gd name="T70" fmla="*/ 1588 w 2399"/>
                <a:gd name="T71" fmla="*/ 3843 h 3975"/>
                <a:gd name="T72" fmla="*/ 1619 w 2399"/>
                <a:gd name="T73" fmla="*/ 3881 h 3975"/>
                <a:gd name="T74" fmla="*/ 1614 w 2399"/>
                <a:gd name="T75" fmla="*/ 3937 h 3975"/>
                <a:gd name="T76" fmla="*/ 1575 w 2399"/>
                <a:gd name="T77" fmla="*/ 3972 h 3975"/>
                <a:gd name="T78" fmla="*/ 1409 w 2399"/>
                <a:gd name="T79" fmla="*/ 3957 h 3975"/>
                <a:gd name="T80" fmla="*/ 994 w 2399"/>
                <a:gd name="T81" fmla="*/ 3865 h 3975"/>
                <a:gd name="T82" fmla="*/ 597 w 2399"/>
                <a:gd name="T83" fmla="*/ 3713 h 3975"/>
                <a:gd name="T84" fmla="*/ 224 w 2399"/>
                <a:gd name="T85" fmla="*/ 3506 h 3975"/>
                <a:gd name="T86" fmla="*/ 57 w 2399"/>
                <a:gd name="T87" fmla="*/ 3385 h 3975"/>
                <a:gd name="T88" fmla="*/ 5 w 2399"/>
                <a:gd name="T89" fmla="*/ 3286 h 3975"/>
                <a:gd name="T90" fmla="*/ 483 w 2399"/>
                <a:gd name="T91" fmla="*/ 301 h 3975"/>
                <a:gd name="T92" fmla="*/ 531 w 2399"/>
                <a:gd name="T93" fmla="*/ 200 h 3975"/>
                <a:gd name="T94" fmla="*/ 621 w 2399"/>
                <a:gd name="T95" fmla="*/ 134 h 3975"/>
                <a:gd name="T96" fmla="*/ 1048 w 2399"/>
                <a:gd name="T97" fmla="*/ 36 h 3975"/>
                <a:gd name="T98" fmla="*/ 1483 w 2399"/>
                <a:gd name="T99" fmla="*/ 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99" h="3975">
                  <a:moveTo>
                    <a:pt x="1510" y="142"/>
                  </a:moveTo>
                  <a:lnTo>
                    <a:pt x="1367" y="145"/>
                  </a:lnTo>
                  <a:lnTo>
                    <a:pt x="1225" y="155"/>
                  </a:lnTo>
                  <a:lnTo>
                    <a:pt x="1083" y="174"/>
                  </a:lnTo>
                  <a:lnTo>
                    <a:pt x="943" y="199"/>
                  </a:lnTo>
                  <a:lnTo>
                    <a:pt x="802" y="233"/>
                  </a:lnTo>
                  <a:lnTo>
                    <a:pt x="663" y="274"/>
                  </a:lnTo>
                  <a:lnTo>
                    <a:pt x="647" y="281"/>
                  </a:lnTo>
                  <a:lnTo>
                    <a:pt x="634" y="292"/>
                  </a:lnTo>
                  <a:lnTo>
                    <a:pt x="624" y="307"/>
                  </a:lnTo>
                  <a:lnTo>
                    <a:pt x="621" y="322"/>
                  </a:lnTo>
                  <a:lnTo>
                    <a:pt x="142" y="3238"/>
                  </a:lnTo>
                  <a:lnTo>
                    <a:pt x="141" y="3255"/>
                  </a:lnTo>
                  <a:lnTo>
                    <a:pt x="143" y="3268"/>
                  </a:lnTo>
                  <a:lnTo>
                    <a:pt x="149" y="3281"/>
                  </a:lnTo>
                  <a:lnTo>
                    <a:pt x="158" y="3292"/>
                  </a:lnTo>
                  <a:lnTo>
                    <a:pt x="169" y="3301"/>
                  </a:lnTo>
                  <a:lnTo>
                    <a:pt x="190" y="3314"/>
                  </a:lnTo>
                  <a:lnTo>
                    <a:pt x="291" y="3385"/>
                  </a:lnTo>
                  <a:lnTo>
                    <a:pt x="394" y="3450"/>
                  </a:lnTo>
                  <a:lnTo>
                    <a:pt x="501" y="3510"/>
                  </a:lnTo>
                  <a:lnTo>
                    <a:pt x="609" y="3565"/>
                  </a:lnTo>
                  <a:lnTo>
                    <a:pt x="720" y="3615"/>
                  </a:lnTo>
                  <a:lnTo>
                    <a:pt x="833" y="3661"/>
                  </a:lnTo>
                  <a:lnTo>
                    <a:pt x="949" y="3702"/>
                  </a:lnTo>
                  <a:lnTo>
                    <a:pt x="1065" y="3738"/>
                  </a:lnTo>
                  <a:lnTo>
                    <a:pt x="1053" y="3710"/>
                  </a:lnTo>
                  <a:lnTo>
                    <a:pt x="1045" y="3680"/>
                  </a:lnTo>
                  <a:lnTo>
                    <a:pt x="1037" y="3648"/>
                  </a:lnTo>
                  <a:lnTo>
                    <a:pt x="898" y="704"/>
                  </a:lnTo>
                  <a:lnTo>
                    <a:pt x="900" y="678"/>
                  </a:lnTo>
                  <a:lnTo>
                    <a:pt x="904" y="649"/>
                  </a:lnTo>
                  <a:lnTo>
                    <a:pt x="912" y="621"/>
                  </a:lnTo>
                  <a:lnTo>
                    <a:pt x="922" y="593"/>
                  </a:lnTo>
                  <a:lnTo>
                    <a:pt x="937" y="567"/>
                  </a:lnTo>
                  <a:lnTo>
                    <a:pt x="954" y="542"/>
                  </a:lnTo>
                  <a:lnTo>
                    <a:pt x="976" y="521"/>
                  </a:lnTo>
                  <a:lnTo>
                    <a:pt x="1002" y="502"/>
                  </a:lnTo>
                  <a:lnTo>
                    <a:pt x="1126" y="438"/>
                  </a:lnTo>
                  <a:lnTo>
                    <a:pt x="1251" y="379"/>
                  </a:lnTo>
                  <a:lnTo>
                    <a:pt x="1379" y="327"/>
                  </a:lnTo>
                  <a:lnTo>
                    <a:pt x="1510" y="281"/>
                  </a:lnTo>
                  <a:lnTo>
                    <a:pt x="1642" y="241"/>
                  </a:lnTo>
                  <a:lnTo>
                    <a:pt x="1776" y="206"/>
                  </a:lnTo>
                  <a:lnTo>
                    <a:pt x="1912" y="177"/>
                  </a:lnTo>
                  <a:lnTo>
                    <a:pt x="1813" y="163"/>
                  </a:lnTo>
                  <a:lnTo>
                    <a:pt x="1714" y="152"/>
                  </a:lnTo>
                  <a:lnTo>
                    <a:pt x="1612" y="144"/>
                  </a:lnTo>
                  <a:lnTo>
                    <a:pt x="1510" y="142"/>
                  </a:lnTo>
                  <a:close/>
                  <a:moveTo>
                    <a:pt x="1483" y="0"/>
                  </a:moveTo>
                  <a:lnTo>
                    <a:pt x="1628" y="2"/>
                  </a:lnTo>
                  <a:lnTo>
                    <a:pt x="1774" y="12"/>
                  </a:lnTo>
                  <a:lnTo>
                    <a:pt x="1918" y="29"/>
                  </a:lnTo>
                  <a:lnTo>
                    <a:pt x="2063" y="52"/>
                  </a:lnTo>
                  <a:lnTo>
                    <a:pt x="2206" y="83"/>
                  </a:lnTo>
                  <a:lnTo>
                    <a:pt x="2349" y="121"/>
                  </a:lnTo>
                  <a:lnTo>
                    <a:pt x="2366" y="127"/>
                  </a:lnTo>
                  <a:lnTo>
                    <a:pt x="2379" y="137"/>
                  </a:lnTo>
                  <a:lnTo>
                    <a:pt x="2389" y="149"/>
                  </a:lnTo>
                  <a:lnTo>
                    <a:pt x="2397" y="164"/>
                  </a:lnTo>
                  <a:lnTo>
                    <a:pt x="2399" y="180"/>
                  </a:lnTo>
                  <a:lnTo>
                    <a:pt x="2398" y="198"/>
                  </a:lnTo>
                  <a:lnTo>
                    <a:pt x="2392" y="218"/>
                  </a:lnTo>
                  <a:lnTo>
                    <a:pt x="2382" y="234"/>
                  </a:lnTo>
                  <a:lnTo>
                    <a:pt x="2368" y="247"/>
                  </a:lnTo>
                  <a:lnTo>
                    <a:pt x="2352" y="256"/>
                  </a:lnTo>
                  <a:lnTo>
                    <a:pt x="2336" y="260"/>
                  </a:lnTo>
                  <a:lnTo>
                    <a:pt x="2205" y="270"/>
                  </a:lnTo>
                  <a:lnTo>
                    <a:pt x="2073" y="285"/>
                  </a:lnTo>
                  <a:lnTo>
                    <a:pt x="1944" y="306"/>
                  </a:lnTo>
                  <a:lnTo>
                    <a:pt x="1813" y="335"/>
                  </a:lnTo>
                  <a:lnTo>
                    <a:pt x="1685" y="368"/>
                  </a:lnTo>
                  <a:lnTo>
                    <a:pt x="1558" y="407"/>
                  </a:lnTo>
                  <a:lnTo>
                    <a:pt x="1434" y="451"/>
                  </a:lnTo>
                  <a:lnTo>
                    <a:pt x="1311" y="502"/>
                  </a:lnTo>
                  <a:lnTo>
                    <a:pt x="1190" y="560"/>
                  </a:lnTo>
                  <a:lnTo>
                    <a:pt x="1072" y="621"/>
                  </a:lnTo>
                  <a:lnTo>
                    <a:pt x="1061" y="632"/>
                  </a:lnTo>
                  <a:lnTo>
                    <a:pt x="1051" y="645"/>
                  </a:lnTo>
                  <a:lnTo>
                    <a:pt x="1043" y="663"/>
                  </a:lnTo>
                  <a:lnTo>
                    <a:pt x="1039" y="680"/>
                  </a:lnTo>
                  <a:lnTo>
                    <a:pt x="1037" y="698"/>
                  </a:lnTo>
                  <a:lnTo>
                    <a:pt x="1177" y="3648"/>
                  </a:lnTo>
                  <a:lnTo>
                    <a:pt x="1179" y="3666"/>
                  </a:lnTo>
                  <a:lnTo>
                    <a:pt x="1185" y="3682"/>
                  </a:lnTo>
                  <a:lnTo>
                    <a:pt x="1196" y="3696"/>
                  </a:lnTo>
                  <a:lnTo>
                    <a:pt x="1200" y="3700"/>
                  </a:lnTo>
                  <a:lnTo>
                    <a:pt x="1203" y="3701"/>
                  </a:lnTo>
                  <a:lnTo>
                    <a:pt x="1204" y="3702"/>
                  </a:lnTo>
                  <a:lnTo>
                    <a:pt x="1206" y="3704"/>
                  </a:lnTo>
                  <a:lnTo>
                    <a:pt x="1208" y="3704"/>
                  </a:lnTo>
                  <a:lnTo>
                    <a:pt x="1211" y="3704"/>
                  </a:lnTo>
                  <a:lnTo>
                    <a:pt x="1231" y="3710"/>
                  </a:lnTo>
                  <a:lnTo>
                    <a:pt x="1233" y="3710"/>
                  </a:lnTo>
                  <a:lnTo>
                    <a:pt x="1234" y="3711"/>
                  </a:lnTo>
                  <a:lnTo>
                    <a:pt x="1235" y="3711"/>
                  </a:lnTo>
                  <a:lnTo>
                    <a:pt x="1238" y="3712"/>
                  </a:lnTo>
                  <a:lnTo>
                    <a:pt x="1239" y="3715"/>
                  </a:lnTo>
                  <a:lnTo>
                    <a:pt x="1239" y="3717"/>
                  </a:lnTo>
                  <a:lnTo>
                    <a:pt x="1287" y="3738"/>
                  </a:lnTo>
                  <a:lnTo>
                    <a:pt x="1339" y="3758"/>
                  </a:lnTo>
                  <a:lnTo>
                    <a:pt x="1398" y="3779"/>
                  </a:lnTo>
                  <a:lnTo>
                    <a:pt x="1392" y="3814"/>
                  </a:lnTo>
                  <a:lnTo>
                    <a:pt x="1405" y="3779"/>
                  </a:lnTo>
                  <a:lnTo>
                    <a:pt x="1461" y="3801"/>
                  </a:lnTo>
                  <a:lnTo>
                    <a:pt x="1516" y="3819"/>
                  </a:lnTo>
                  <a:lnTo>
                    <a:pt x="1572" y="3835"/>
                  </a:lnTo>
                  <a:lnTo>
                    <a:pt x="1588" y="3843"/>
                  </a:lnTo>
                  <a:lnTo>
                    <a:pt x="1602" y="3854"/>
                  </a:lnTo>
                  <a:lnTo>
                    <a:pt x="1612" y="3866"/>
                  </a:lnTo>
                  <a:lnTo>
                    <a:pt x="1619" y="3881"/>
                  </a:lnTo>
                  <a:lnTo>
                    <a:pt x="1622" y="3899"/>
                  </a:lnTo>
                  <a:lnTo>
                    <a:pt x="1621" y="3919"/>
                  </a:lnTo>
                  <a:lnTo>
                    <a:pt x="1614" y="3937"/>
                  </a:lnTo>
                  <a:lnTo>
                    <a:pt x="1603" y="3953"/>
                  </a:lnTo>
                  <a:lnTo>
                    <a:pt x="1591" y="3965"/>
                  </a:lnTo>
                  <a:lnTo>
                    <a:pt x="1575" y="3972"/>
                  </a:lnTo>
                  <a:lnTo>
                    <a:pt x="1558" y="3975"/>
                  </a:lnTo>
                  <a:lnTo>
                    <a:pt x="1551" y="3975"/>
                  </a:lnTo>
                  <a:lnTo>
                    <a:pt x="1409" y="3957"/>
                  </a:lnTo>
                  <a:lnTo>
                    <a:pt x="1270" y="3934"/>
                  </a:lnTo>
                  <a:lnTo>
                    <a:pt x="1131" y="3903"/>
                  </a:lnTo>
                  <a:lnTo>
                    <a:pt x="994" y="3865"/>
                  </a:lnTo>
                  <a:lnTo>
                    <a:pt x="859" y="3820"/>
                  </a:lnTo>
                  <a:lnTo>
                    <a:pt x="726" y="3769"/>
                  </a:lnTo>
                  <a:lnTo>
                    <a:pt x="597" y="3713"/>
                  </a:lnTo>
                  <a:lnTo>
                    <a:pt x="469" y="3650"/>
                  </a:lnTo>
                  <a:lnTo>
                    <a:pt x="346" y="3580"/>
                  </a:lnTo>
                  <a:lnTo>
                    <a:pt x="224" y="3506"/>
                  </a:lnTo>
                  <a:lnTo>
                    <a:pt x="107" y="3426"/>
                  </a:lnTo>
                  <a:lnTo>
                    <a:pt x="86" y="3411"/>
                  </a:lnTo>
                  <a:lnTo>
                    <a:pt x="57" y="3385"/>
                  </a:lnTo>
                  <a:lnTo>
                    <a:pt x="34" y="3355"/>
                  </a:lnTo>
                  <a:lnTo>
                    <a:pt x="16" y="3322"/>
                  </a:lnTo>
                  <a:lnTo>
                    <a:pt x="5" y="3286"/>
                  </a:lnTo>
                  <a:lnTo>
                    <a:pt x="0" y="3248"/>
                  </a:lnTo>
                  <a:lnTo>
                    <a:pt x="2" y="3210"/>
                  </a:lnTo>
                  <a:lnTo>
                    <a:pt x="483" y="301"/>
                  </a:lnTo>
                  <a:lnTo>
                    <a:pt x="493" y="265"/>
                  </a:lnTo>
                  <a:lnTo>
                    <a:pt x="509" y="230"/>
                  </a:lnTo>
                  <a:lnTo>
                    <a:pt x="531" y="200"/>
                  </a:lnTo>
                  <a:lnTo>
                    <a:pt x="557" y="174"/>
                  </a:lnTo>
                  <a:lnTo>
                    <a:pt x="587" y="152"/>
                  </a:lnTo>
                  <a:lnTo>
                    <a:pt x="621" y="134"/>
                  </a:lnTo>
                  <a:lnTo>
                    <a:pt x="762" y="94"/>
                  </a:lnTo>
                  <a:lnTo>
                    <a:pt x="904" y="62"/>
                  </a:lnTo>
                  <a:lnTo>
                    <a:pt x="1048" y="36"/>
                  </a:lnTo>
                  <a:lnTo>
                    <a:pt x="1193" y="17"/>
                  </a:lnTo>
                  <a:lnTo>
                    <a:pt x="1337" y="5"/>
                  </a:lnTo>
                  <a:lnTo>
                    <a:pt x="1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85E54056-473F-4CFD-8522-21B579580C40}"/>
              </a:ext>
            </a:extLst>
          </p:cNvPr>
          <p:cNvGrpSpPr/>
          <p:nvPr/>
        </p:nvGrpSpPr>
        <p:grpSpPr>
          <a:xfrm rot="19800000">
            <a:off x="4681320" y="1559473"/>
            <a:ext cx="2870732" cy="3935959"/>
            <a:chOff x="4782285" y="1559966"/>
            <a:chExt cx="2870732" cy="3935959"/>
          </a:xfrm>
          <a:effectLst/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C7627FCB-B588-48B5-A3A4-7F958F940C4C}"/>
                </a:ext>
              </a:extLst>
            </p:cNvPr>
            <p:cNvGrpSpPr/>
            <p:nvPr/>
          </p:nvGrpSpPr>
          <p:grpSpPr>
            <a:xfrm>
              <a:off x="4873279" y="2183570"/>
              <a:ext cx="2688751" cy="3312355"/>
              <a:chOff x="4873279" y="2183570"/>
              <a:chExt cx="2688751" cy="3312355"/>
            </a:xfrm>
          </p:grpSpPr>
          <p:sp>
            <p:nvSpPr>
              <p:cNvPr id="40" name="원호 39">
                <a:extLst>
                  <a:ext uri="{FF2B5EF4-FFF2-40B4-BE49-F238E27FC236}">
                    <a16:creationId xmlns:a16="http://schemas.microsoft.com/office/drawing/2014/main" id="{F2EE6DD5-5D25-4B63-93C5-B3C922683C70}"/>
                  </a:ext>
                </a:extLst>
              </p:cNvPr>
              <p:cNvSpPr/>
              <p:nvPr/>
            </p:nvSpPr>
            <p:spPr>
              <a:xfrm rot="19800000">
                <a:off x="4873279" y="2183570"/>
                <a:ext cx="2688751" cy="2688751"/>
              </a:xfrm>
              <a:prstGeom prst="arc">
                <a:avLst>
                  <a:gd name="adj1" fmla="val 16498352"/>
                  <a:gd name="adj2" fmla="val 5414193"/>
                </a:avLst>
              </a:prstGeom>
              <a:noFill/>
              <a:ln w="254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1" name="직선 연결선 40">
                <a:extLst>
                  <a:ext uri="{FF2B5EF4-FFF2-40B4-BE49-F238E27FC236}">
                    <a16:creationId xmlns:a16="http://schemas.microsoft.com/office/drawing/2014/main" id="{DC86D757-5F27-4614-9405-FF7DFCA022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74878" y="4689995"/>
                <a:ext cx="459372" cy="80593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그룹 34">
              <a:extLst>
                <a:ext uri="{FF2B5EF4-FFF2-40B4-BE49-F238E27FC236}">
                  <a16:creationId xmlns:a16="http://schemas.microsoft.com/office/drawing/2014/main" id="{A6E7D593-FFB2-4265-9569-F8D0C33ADB2D}"/>
                </a:ext>
              </a:extLst>
            </p:cNvPr>
            <p:cNvGrpSpPr/>
            <p:nvPr/>
          </p:nvGrpSpPr>
          <p:grpSpPr>
            <a:xfrm rot="10800000">
              <a:off x="4873277" y="1559966"/>
              <a:ext cx="2688751" cy="3312355"/>
              <a:chOff x="4873278" y="2183570"/>
              <a:chExt cx="2688751" cy="3312355"/>
            </a:xfrm>
          </p:grpSpPr>
          <p:sp>
            <p:nvSpPr>
              <p:cNvPr id="38" name="원호 37">
                <a:extLst>
                  <a:ext uri="{FF2B5EF4-FFF2-40B4-BE49-F238E27FC236}">
                    <a16:creationId xmlns:a16="http://schemas.microsoft.com/office/drawing/2014/main" id="{603346AB-889F-4B4C-A28A-C0AC745AA964}"/>
                  </a:ext>
                </a:extLst>
              </p:cNvPr>
              <p:cNvSpPr/>
              <p:nvPr/>
            </p:nvSpPr>
            <p:spPr>
              <a:xfrm rot="19800000">
                <a:off x="4873278" y="2183570"/>
                <a:ext cx="2688751" cy="2688751"/>
              </a:xfrm>
              <a:prstGeom prst="arc">
                <a:avLst>
                  <a:gd name="adj1" fmla="val 16511169"/>
                  <a:gd name="adj2" fmla="val 5414193"/>
                </a:avLst>
              </a:prstGeom>
              <a:noFill/>
              <a:ln w="25400">
                <a:solidFill>
                  <a:srgbClr val="DA103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9" name="직선 연결선 38">
                <a:extLst>
                  <a:ext uri="{FF2B5EF4-FFF2-40B4-BE49-F238E27FC236}">
                    <a16:creationId xmlns:a16="http://schemas.microsoft.com/office/drawing/2014/main" id="{355ABD85-DAE6-4B90-8603-AE3BB2E23E7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74878" y="4689995"/>
                <a:ext cx="459372" cy="805930"/>
              </a:xfrm>
              <a:prstGeom prst="line">
                <a:avLst/>
              </a:prstGeom>
              <a:ln w="25400">
                <a:solidFill>
                  <a:srgbClr val="DA10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원호 35">
              <a:extLst>
                <a:ext uri="{FF2B5EF4-FFF2-40B4-BE49-F238E27FC236}">
                  <a16:creationId xmlns:a16="http://schemas.microsoft.com/office/drawing/2014/main" id="{B1BA5C09-F7C9-41AC-B132-BC1242FB1E42}"/>
                </a:ext>
              </a:extLst>
            </p:cNvPr>
            <p:cNvSpPr/>
            <p:nvPr/>
          </p:nvSpPr>
          <p:spPr>
            <a:xfrm rot="19800000">
              <a:off x="4782286" y="2092579"/>
              <a:ext cx="2870731" cy="2870731"/>
            </a:xfrm>
            <a:prstGeom prst="arc">
              <a:avLst>
                <a:gd name="adj1" fmla="val 16498352"/>
                <a:gd name="adj2" fmla="val 5133702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원호 36">
              <a:extLst>
                <a:ext uri="{FF2B5EF4-FFF2-40B4-BE49-F238E27FC236}">
                  <a16:creationId xmlns:a16="http://schemas.microsoft.com/office/drawing/2014/main" id="{EEF7B344-1FF4-44CD-A095-8321844FAC37}"/>
                </a:ext>
              </a:extLst>
            </p:cNvPr>
            <p:cNvSpPr/>
            <p:nvPr/>
          </p:nvSpPr>
          <p:spPr>
            <a:xfrm rot="9000000">
              <a:off x="4782285" y="2085345"/>
              <a:ext cx="2870731" cy="2870731"/>
            </a:xfrm>
            <a:prstGeom prst="arc">
              <a:avLst>
                <a:gd name="adj1" fmla="val 16498352"/>
                <a:gd name="adj2" fmla="val 5133702"/>
              </a:avLst>
            </a:prstGeom>
            <a:noFill/>
            <a:ln w="25400">
              <a:solidFill>
                <a:srgbClr val="DA103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989717BB-2374-44EF-B218-B05B99EAADD1}"/>
              </a:ext>
            </a:extLst>
          </p:cNvPr>
          <p:cNvSpPr/>
          <p:nvPr/>
        </p:nvSpPr>
        <p:spPr>
          <a:xfrm>
            <a:off x="686922" y="3090495"/>
            <a:ext cx="2839158" cy="133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srgbClr val="DA1039"/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5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C3EC2748-5075-4DC9-86D8-B1B10D793314}"/>
              </a:ext>
            </a:extLst>
          </p:cNvPr>
          <p:cNvSpPr/>
          <p:nvPr/>
        </p:nvSpPr>
        <p:spPr>
          <a:xfrm>
            <a:off x="8654762" y="4530057"/>
            <a:ext cx="2949012" cy="133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5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4386CB34-E84E-4711-BCAB-3A3703125E32}"/>
              </a:ext>
            </a:extLst>
          </p:cNvPr>
          <p:cNvSpPr/>
          <p:nvPr/>
        </p:nvSpPr>
        <p:spPr>
          <a:xfrm>
            <a:off x="5215969" y="2615565"/>
            <a:ext cx="1786545" cy="1786545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3966D4D-2E64-45FD-86A9-FF219DC15E45}"/>
              </a:ext>
            </a:extLst>
          </p:cNvPr>
          <p:cNvSpPr txBox="1"/>
          <p:nvPr/>
        </p:nvSpPr>
        <p:spPr>
          <a:xfrm>
            <a:off x="877006" y="1751325"/>
            <a:ext cx="2663524" cy="1285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60</a:t>
            </a: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3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dirty="0">
                <a:solidFill>
                  <a:prstClr val="white">
                    <a:lumMod val="85000"/>
                  </a:prstClr>
                </a:solidFill>
              </a:rPr>
              <a:t>●●●●</a:t>
            </a:r>
            <a:r>
              <a:rPr lang="ko-KR" altLang="en-US" dirty="0">
                <a:solidFill>
                  <a:srgbClr val="DA1039"/>
                </a:solidFill>
              </a:rPr>
              <a:t>● ●●●●●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874A40D-2219-44BE-B9CE-FD6DE555B41E}"/>
              </a:ext>
            </a:extLst>
          </p:cNvPr>
          <p:cNvSpPr txBox="1"/>
          <p:nvPr/>
        </p:nvSpPr>
        <p:spPr>
          <a:xfrm>
            <a:off x="8660579" y="3113799"/>
            <a:ext cx="2663524" cy="1285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30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●●●</a:t>
            </a:r>
            <a:r>
              <a:rPr lang="ko-KR" altLang="en-US" dirty="0">
                <a:solidFill>
                  <a:prstClr val="white">
                    <a:lumMod val="85000"/>
                  </a:prstClr>
                </a:solidFill>
              </a:rPr>
              <a:t>●● ●●●●●</a:t>
            </a:r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35314EB4-2C3B-4396-B908-809C8CBD7AC1}"/>
              </a:ext>
            </a:extLst>
          </p:cNvPr>
          <p:cNvGrpSpPr/>
          <p:nvPr/>
        </p:nvGrpSpPr>
        <p:grpSpPr>
          <a:xfrm>
            <a:off x="8017319" y="4521897"/>
            <a:ext cx="514036" cy="514036"/>
            <a:chOff x="9215214" y="2068825"/>
            <a:chExt cx="514036" cy="514036"/>
          </a:xfrm>
        </p:grpSpPr>
        <p:sp>
          <p:nvSpPr>
            <p:cNvPr id="48" name="타원 47">
              <a:extLst>
                <a:ext uri="{FF2B5EF4-FFF2-40B4-BE49-F238E27FC236}">
                  <a16:creationId xmlns:a16="http://schemas.microsoft.com/office/drawing/2014/main" id="{DC0DE1CC-C78B-4ACA-BE8D-5BA5B0A6E10A}"/>
                </a:ext>
              </a:extLst>
            </p:cNvPr>
            <p:cNvSpPr/>
            <p:nvPr/>
          </p:nvSpPr>
          <p:spPr>
            <a:xfrm>
              <a:off x="9215214" y="2068825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 23">
              <a:extLst>
                <a:ext uri="{FF2B5EF4-FFF2-40B4-BE49-F238E27FC236}">
                  <a16:creationId xmlns:a16="http://schemas.microsoft.com/office/drawing/2014/main" id="{EB337A7C-8838-4742-BB2F-C80E2DF35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9773" y="2201163"/>
              <a:ext cx="284918" cy="249359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1053C88F-91E2-45EE-B0BA-D96CBE58C050}"/>
              </a:ext>
            </a:extLst>
          </p:cNvPr>
          <p:cNvGrpSpPr/>
          <p:nvPr/>
        </p:nvGrpSpPr>
        <p:grpSpPr>
          <a:xfrm>
            <a:off x="3702020" y="1990266"/>
            <a:ext cx="514036" cy="514036"/>
            <a:chOff x="3694803" y="4399671"/>
            <a:chExt cx="514036" cy="514036"/>
          </a:xfrm>
        </p:grpSpPr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B7B125D5-14B7-44FF-B13D-F39891DC018C}"/>
                </a:ext>
              </a:extLst>
            </p:cNvPr>
            <p:cNvSpPr/>
            <p:nvPr/>
          </p:nvSpPr>
          <p:spPr>
            <a:xfrm>
              <a:off x="3694803" y="4399671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DA1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BF1A8E3C-90B0-4B05-AE93-B4B49AD82881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3812692" y="4529291"/>
              <a:ext cx="287896" cy="25524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rgbClr val="DA103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C75CB580-2EB9-4898-B2E9-41FA377C3D86}"/>
              </a:ext>
            </a:extLst>
          </p:cNvPr>
          <p:cNvSpPr txBox="1"/>
          <p:nvPr/>
        </p:nvSpPr>
        <p:spPr>
          <a:xfrm>
            <a:off x="4713554" y="338083"/>
            <a:ext cx="42416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kern="0" dirty="0">
                <a:solidFill>
                  <a:prstClr val="white"/>
                </a:solidFill>
              </a:rPr>
              <a:t>PAPOZIP</a:t>
            </a:r>
            <a:r>
              <a:rPr lang="ja-JP" altLang="en-US" sz="10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00" kern="0" dirty="0">
                <a:solidFill>
                  <a:prstClr val="white"/>
                </a:solidFill>
              </a:rPr>
              <a:t>ppt</a:t>
            </a:r>
            <a:r>
              <a:rPr lang="ja-JP" altLang="en-US" sz="1000" kern="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57" name="Freeform 30">
            <a:extLst>
              <a:ext uri="{FF2B5EF4-FFF2-40B4-BE49-F238E27FC236}">
                <a16:creationId xmlns:a16="http://schemas.microsoft.com/office/drawing/2014/main" id="{3257D5F3-B01B-4C1A-B0AA-C750580890EA}"/>
              </a:ext>
            </a:extLst>
          </p:cNvPr>
          <p:cNvSpPr>
            <a:spLocks noEditPoints="1"/>
          </p:cNvSpPr>
          <p:nvPr/>
        </p:nvSpPr>
        <p:spPr bwMode="auto">
          <a:xfrm rot="5400000">
            <a:off x="11548563" y="353417"/>
            <a:ext cx="140525" cy="266701"/>
          </a:xfrm>
          <a:custGeom>
            <a:avLst/>
            <a:gdLst>
              <a:gd name="T0" fmla="*/ 586 w 851"/>
              <a:gd name="T1" fmla="*/ 92 h 1617"/>
              <a:gd name="T2" fmla="*/ 258 w 851"/>
              <a:gd name="T3" fmla="*/ 0 h 1617"/>
              <a:gd name="T4" fmla="*/ 140 w 851"/>
              <a:gd name="T5" fmla="*/ 92 h 1617"/>
              <a:gd name="T6" fmla="*/ 61 w 851"/>
              <a:gd name="T7" fmla="*/ 117 h 1617"/>
              <a:gd name="T8" fmla="*/ 1 w 851"/>
              <a:gd name="T9" fmla="*/ 205 h 1617"/>
              <a:gd name="T10" fmla="*/ 0 w 851"/>
              <a:gd name="T11" fmla="*/ 1477 h 1617"/>
              <a:gd name="T12" fmla="*/ 23 w 851"/>
              <a:gd name="T13" fmla="*/ 1556 h 1617"/>
              <a:gd name="T14" fmla="*/ 111 w 851"/>
              <a:gd name="T15" fmla="*/ 1615 h 1617"/>
              <a:gd name="T16" fmla="*/ 711 w 851"/>
              <a:gd name="T17" fmla="*/ 1617 h 1617"/>
              <a:gd name="T18" fmla="*/ 790 w 851"/>
              <a:gd name="T19" fmla="*/ 1594 h 1617"/>
              <a:gd name="T20" fmla="*/ 850 w 851"/>
              <a:gd name="T21" fmla="*/ 1506 h 1617"/>
              <a:gd name="T22" fmla="*/ 851 w 851"/>
              <a:gd name="T23" fmla="*/ 233 h 1617"/>
              <a:gd name="T24" fmla="*/ 828 w 851"/>
              <a:gd name="T25" fmla="*/ 154 h 1617"/>
              <a:gd name="T26" fmla="*/ 740 w 851"/>
              <a:gd name="T27" fmla="*/ 95 h 1617"/>
              <a:gd name="T28" fmla="*/ 757 w 851"/>
              <a:gd name="T29" fmla="*/ 1477 h 1617"/>
              <a:gd name="T30" fmla="*/ 750 w 851"/>
              <a:gd name="T31" fmla="*/ 1503 h 1617"/>
              <a:gd name="T32" fmla="*/ 721 w 851"/>
              <a:gd name="T33" fmla="*/ 1523 h 1617"/>
              <a:gd name="T34" fmla="*/ 140 w 851"/>
              <a:gd name="T35" fmla="*/ 1525 h 1617"/>
              <a:gd name="T36" fmla="*/ 114 w 851"/>
              <a:gd name="T37" fmla="*/ 1516 h 1617"/>
              <a:gd name="T38" fmla="*/ 94 w 851"/>
              <a:gd name="T39" fmla="*/ 1487 h 1617"/>
              <a:gd name="T40" fmla="*/ 94 w 851"/>
              <a:gd name="T41" fmla="*/ 233 h 1617"/>
              <a:gd name="T42" fmla="*/ 101 w 851"/>
              <a:gd name="T43" fmla="*/ 206 h 1617"/>
              <a:gd name="T44" fmla="*/ 131 w 851"/>
              <a:gd name="T45" fmla="*/ 187 h 1617"/>
              <a:gd name="T46" fmla="*/ 711 w 851"/>
              <a:gd name="T47" fmla="*/ 186 h 1617"/>
              <a:gd name="T48" fmla="*/ 737 w 851"/>
              <a:gd name="T49" fmla="*/ 194 h 1617"/>
              <a:gd name="T50" fmla="*/ 757 w 851"/>
              <a:gd name="T51" fmla="*/ 223 h 1617"/>
              <a:gd name="T52" fmla="*/ 757 w 851"/>
              <a:gd name="T53" fmla="*/ 1477 h 1617"/>
              <a:gd name="T54" fmla="*/ 144 w 851"/>
              <a:gd name="T55" fmla="*/ 1468 h 1617"/>
              <a:gd name="T56" fmla="*/ 707 w 851"/>
              <a:gd name="T57" fmla="*/ 1264 h 1617"/>
              <a:gd name="T58" fmla="*/ 707 w 851"/>
              <a:gd name="T59" fmla="*/ 1213 h 1617"/>
              <a:gd name="T60" fmla="*/ 144 w 851"/>
              <a:gd name="T61" fmla="*/ 1009 h 1617"/>
              <a:gd name="T62" fmla="*/ 707 w 851"/>
              <a:gd name="T63" fmla="*/ 1213 h 1617"/>
              <a:gd name="T64" fmla="*/ 144 w 851"/>
              <a:gd name="T65" fmla="*/ 958 h 1617"/>
              <a:gd name="T66" fmla="*/ 707 w 851"/>
              <a:gd name="T67" fmla="*/ 754 h 1617"/>
              <a:gd name="T68" fmla="*/ 707 w 851"/>
              <a:gd name="T69" fmla="*/ 703 h 1617"/>
              <a:gd name="T70" fmla="*/ 144 w 851"/>
              <a:gd name="T71" fmla="*/ 499 h 1617"/>
              <a:gd name="T72" fmla="*/ 707 w 851"/>
              <a:gd name="T73" fmla="*/ 703 h 1617"/>
              <a:gd name="T74" fmla="*/ 144 w 851"/>
              <a:gd name="T75" fmla="*/ 448 h 1617"/>
              <a:gd name="T76" fmla="*/ 707 w 851"/>
              <a:gd name="T77" fmla="*/ 243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1" h="1617">
                <a:moveTo>
                  <a:pt x="711" y="92"/>
                </a:moveTo>
                <a:lnTo>
                  <a:pt x="586" y="92"/>
                </a:lnTo>
                <a:lnTo>
                  <a:pt x="586" y="0"/>
                </a:lnTo>
                <a:lnTo>
                  <a:pt x="258" y="0"/>
                </a:lnTo>
                <a:lnTo>
                  <a:pt x="258" y="92"/>
                </a:lnTo>
                <a:lnTo>
                  <a:pt x="140" y="92"/>
                </a:lnTo>
                <a:lnTo>
                  <a:pt x="111" y="95"/>
                </a:lnTo>
                <a:lnTo>
                  <a:pt x="61" y="117"/>
                </a:lnTo>
                <a:lnTo>
                  <a:pt x="23" y="154"/>
                </a:lnTo>
                <a:lnTo>
                  <a:pt x="1" y="205"/>
                </a:lnTo>
                <a:lnTo>
                  <a:pt x="0" y="233"/>
                </a:lnTo>
                <a:lnTo>
                  <a:pt x="0" y="1477"/>
                </a:lnTo>
                <a:lnTo>
                  <a:pt x="1" y="1506"/>
                </a:lnTo>
                <a:lnTo>
                  <a:pt x="23" y="1556"/>
                </a:lnTo>
                <a:lnTo>
                  <a:pt x="61" y="1594"/>
                </a:lnTo>
                <a:lnTo>
                  <a:pt x="111" y="1615"/>
                </a:lnTo>
                <a:lnTo>
                  <a:pt x="140" y="1617"/>
                </a:lnTo>
                <a:lnTo>
                  <a:pt x="711" y="1617"/>
                </a:lnTo>
                <a:lnTo>
                  <a:pt x="740" y="1615"/>
                </a:lnTo>
                <a:lnTo>
                  <a:pt x="790" y="1594"/>
                </a:lnTo>
                <a:lnTo>
                  <a:pt x="828" y="1556"/>
                </a:lnTo>
                <a:lnTo>
                  <a:pt x="850" y="1506"/>
                </a:lnTo>
                <a:lnTo>
                  <a:pt x="851" y="1477"/>
                </a:lnTo>
                <a:lnTo>
                  <a:pt x="851" y="233"/>
                </a:lnTo>
                <a:lnTo>
                  <a:pt x="850" y="205"/>
                </a:lnTo>
                <a:lnTo>
                  <a:pt x="828" y="154"/>
                </a:lnTo>
                <a:lnTo>
                  <a:pt x="790" y="117"/>
                </a:lnTo>
                <a:lnTo>
                  <a:pt x="740" y="95"/>
                </a:lnTo>
                <a:lnTo>
                  <a:pt x="711" y="92"/>
                </a:lnTo>
                <a:close/>
                <a:moveTo>
                  <a:pt x="757" y="1477"/>
                </a:moveTo>
                <a:lnTo>
                  <a:pt x="757" y="1487"/>
                </a:lnTo>
                <a:lnTo>
                  <a:pt x="750" y="1503"/>
                </a:lnTo>
                <a:lnTo>
                  <a:pt x="737" y="1516"/>
                </a:lnTo>
                <a:lnTo>
                  <a:pt x="721" y="1523"/>
                </a:lnTo>
                <a:lnTo>
                  <a:pt x="711" y="1525"/>
                </a:lnTo>
                <a:lnTo>
                  <a:pt x="140" y="1525"/>
                </a:lnTo>
                <a:lnTo>
                  <a:pt x="131" y="1523"/>
                </a:lnTo>
                <a:lnTo>
                  <a:pt x="114" y="1516"/>
                </a:lnTo>
                <a:lnTo>
                  <a:pt x="101" y="1503"/>
                </a:lnTo>
                <a:lnTo>
                  <a:pt x="94" y="1487"/>
                </a:lnTo>
                <a:lnTo>
                  <a:pt x="94" y="1477"/>
                </a:lnTo>
                <a:lnTo>
                  <a:pt x="94" y="233"/>
                </a:lnTo>
                <a:lnTo>
                  <a:pt x="94" y="223"/>
                </a:lnTo>
                <a:lnTo>
                  <a:pt x="101" y="206"/>
                </a:lnTo>
                <a:lnTo>
                  <a:pt x="114" y="194"/>
                </a:lnTo>
                <a:lnTo>
                  <a:pt x="131" y="187"/>
                </a:lnTo>
                <a:lnTo>
                  <a:pt x="140" y="186"/>
                </a:lnTo>
                <a:lnTo>
                  <a:pt x="711" y="186"/>
                </a:lnTo>
                <a:lnTo>
                  <a:pt x="721" y="187"/>
                </a:lnTo>
                <a:lnTo>
                  <a:pt x="737" y="194"/>
                </a:lnTo>
                <a:lnTo>
                  <a:pt x="750" y="206"/>
                </a:lnTo>
                <a:lnTo>
                  <a:pt x="757" y="223"/>
                </a:lnTo>
                <a:lnTo>
                  <a:pt x="757" y="233"/>
                </a:lnTo>
                <a:lnTo>
                  <a:pt x="757" y="1477"/>
                </a:lnTo>
                <a:close/>
                <a:moveTo>
                  <a:pt x="707" y="1468"/>
                </a:moveTo>
                <a:lnTo>
                  <a:pt x="144" y="1468"/>
                </a:lnTo>
                <a:lnTo>
                  <a:pt x="144" y="1264"/>
                </a:lnTo>
                <a:lnTo>
                  <a:pt x="707" y="1264"/>
                </a:lnTo>
                <a:lnTo>
                  <a:pt x="707" y="1468"/>
                </a:lnTo>
                <a:close/>
                <a:moveTo>
                  <a:pt x="707" y="1213"/>
                </a:moveTo>
                <a:lnTo>
                  <a:pt x="144" y="1213"/>
                </a:lnTo>
                <a:lnTo>
                  <a:pt x="144" y="1009"/>
                </a:lnTo>
                <a:lnTo>
                  <a:pt x="707" y="1009"/>
                </a:lnTo>
                <a:lnTo>
                  <a:pt x="707" y="1213"/>
                </a:lnTo>
                <a:close/>
                <a:moveTo>
                  <a:pt x="707" y="958"/>
                </a:moveTo>
                <a:lnTo>
                  <a:pt x="144" y="958"/>
                </a:lnTo>
                <a:lnTo>
                  <a:pt x="144" y="754"/>
                </a:lnTo>
                <a:lnTo>
                  <a:pt x="707" y="754"/>
                </a:lnTo>
                <a:lnTo>
                  <a:pt x="707" y="958"/>
                </a:lnTo>
                <a:close/>
                <a:moveTo>
                  <a:pt x="707" y="703"/>
                </a:moveTo>
                <a:lnTo>
                  <a:pt x="144" y="703"/>
                </a:lnTo>
                <a:lnTo>
                  <a:pt x="144" y="499"/>
                </a:lnTo>
                <a:lnTo>
                  <a:pt x="707" y="499"/>
                </a:lnTo>
                <a:lnTo>
                  <a:pt x="707" y="703"/>
                </a:lnTo>
                <a:close/>
                <a:moveTo>
                  <a:pt x="707" y="448"/>
                </a:moveTo>
                <a:lnTo>
                  <a:pt x="144" y="448"/>
                </a:lnTo>
                <a:lnTo>
                  <a:pt x="144" y="243"/>
                </a:lnTo>
                <a:lnTo>
                  <a:pt x="707" y="243"/>
                </a:lnTo>
                <a:lnTo>
                  <a:pt x="707" y="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A91ABB8A-1D6E-4628-9864-FE387A24B6AB}"/>
              </a:ext>
            </a:extLst>
          </p:cNvPr>
          <p:cNvSpPr/>
          <p:nvPr/>
        </p:nvSpPr>
        <p:spPr>
          <a:xfrm>
            <a:off x="11072725" y="379045"/>
            <a:ext cx="4395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kern="0" dirty="0">
                <a:solidFill>
                  <a:prstClr val="white"/>
                </a:solidFill>
              </a:rPr>
              <a:t>100%</a:t>
            </a:r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14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39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C74423F6-892C-4D5B-BF87-7095EA398514}"/>
              </a:ext>
            </a:extLst>
          </p:cNvPr>
          <p:cNvSpPr/>
          <p:nvPr/>
        </p:nvSpPr>
        <p:spPr>
          <a:xfrm>
            <a:off x="0" y="0"/>
            <a:ext cx="12192001" cy="1207363"/>
          </a:xfrm>
          <a:prstGeom prst="rect">
            <a:avLst/>
          </a:prstGeom>
          <a:blipFill dpi="0" rotWithShape="1">
            <a:blip r:embed="rId2">
              <a:extLs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 t="-334000" b="-13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967D94-DA2B-4EE2-AF57-36EF3F5D4D96}"/>
              </a:ext>
            </a:extLst>
          </p:cNvPr>
          <p:cNvSpPr/>
          <p:nvPr/>
        </p:nvSpPr>
        <p:spPr>
          <a:xfrm>
            <a:off x="-2" y="1397"/>
            <a:ext cx="12192001" cy="1207363"/>
          </a:xfrm>
          <a:prstGeom prst="rect">
            <a:avLst/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사각형: 둥근 위쪽 모서리 8">
            <a:extLst>
              <a:ext uri="{FF2B5EF4-FFF2-40B4-BE49-F238E27FC236}">
                <a16:creationId xmlns:a16="http://schemas.microsoft.com/office/drawing/2014/main" id="{C30B25B3-C0E8-4821-91DA-04826CF97C41}"/>
              </a:ext>
            </a:extLst>
          </p:cNvPr>
          <p:cNvSpPr/>
          <p:nvPr/>
        </p:nvSpPr>
        <p:spPr>
          <a:xfrm>
            <a:off x="262502" y="840417"/>
            <a:ext cx="11709883" cy="5729069"/>
          </a:xfrm>
          <a:prstGeom prst="round2SameRect">
            <a:avLst>
              <a:gd name="adj1" fmla="val 238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429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C8114CAC-3823-4CE8-BDBA-9BBCD04A5812}"/>
              </a:ext>
            </a:extLst>
          </p:cNvPr>
          <p:cNvSpPr/>
          <p:nvPr/>
        </p:nvSpPr>
        <p:spPr>
          <a:xfrm>
            <a:off x="262502" y="240636"/>
            <a:ext cx="3728858" cy="432000"/>
          </a:xfrm>
          <a:prstGeom prst="roundRect">
            <a:avLst>
              <a:gd name="adj" fmla="val 50000"/>
            </a:avLst>
          </a:prstGeom>
          <a:solidFill>
            <a:schemeClr val="bg1">
              <a:alpha val="55000"/>
            </a:schemeClr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PPT PRESENTATION </a:t>
            </a: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70D25394-030C-4F1C-BF3B-7E51BEFF2B2C}"/>
              </a:ext>
            </a:extLst>
          </p:cNvPr>
          <p:cNvSpPr/>
          <p:nvPr/>
        </p:nvSpPr>
        <p:spPr>
          <a:xfrm>
            <a:off x="4098835" y="239265"/>
            <a:ext cx="432000" cy="432000"/>
          </a:xfrm>
          <a:prstGeom prst="ellipse">
            <a:avLst/>
          </a:prstGeom>
          <a:solidFill>
            <a:schemeClr val="bg1">
              <a:alpha val="55000"/>
            </a:schemeClr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8C30848C-25D0-4DD0-ADF7-0CBF3E1434E8}"/>
              </a:ext>
            </a:extLst>
          </p:cNvPr>
          <p:cNvGrpSpPr/>
          <p:nvPr/>
        </p:nvGrpSpPr>
        <p:grpSpPr>
          <a:xfrm>
            <a:off x="4219249" y="351356"/>
            <a:ext cx="191171" cy="233218"/>
            <a:chOff x="5524544" y="292562"/>
            <a:chExt cx="234693" cy="286312"/>
          </a:xfrm>
        </p:grpSpPr>
        <p:sp>
          <p:nvSpPr>
            <p:cNvPr id="12" name="원형: 비어 있음 11">
              <a:extLst>
                <a:ext uri="{FF2B5EF4-FFF2-40B4-BE49-F238E27FC236}">
                  <a16:creationId xmlns:a16="http://schemas.microsoft.com/office/drawing/2014/main" id="{22D00BA1-506D-4663-965F-260398F1D7F6}"/>
                </a:ext>
              </a:extLst>
            </p:cNvPr>
            <p:cNvSpPr/>
            <p:nvPr/>
          </p:nvSpPr>
          <p:spPr>
            <a:xfrm>
              <a:off x="5524544" y="292562"/>
              <a:ext cx="209550" cy="209550"/>
            </a:xfrm>
            <a:prstGeom prst="donut">
              <a:avLst>
                <a:gd name="adj" fmla="val 14764"/>
              </a:avLst>
            </a:prstGeom>
            <a:solidFill>
              <a:schemeClr val="bg1"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2F44FD4F-16D2-4AB4-A925-0C7807E963C8}"/>
                </a:ext>
              </a:extLst>
            </p:cNvPr>
            <p:cNvSpPr/>
            <p:nvPr/>
          </p:nvSpPr>
          <p:spPr>
            <a:xfrm rot="18900000">
              <a:off x="5723237" y="434874"/>
              <a:ext cx="36000" cy="144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5" name="타원 14">
            <a:extLst>
              <a:ext uri="{FF2B5EF4-FFF2-40B4-BE49-F238E27FC236}">
                <a16:creationId xmlns:a16="http://schemas.microsoft.com/office/drawing/2014/main" id="{A0C78D5F-0665-431E-9F70-2AB4F22E44F1}"/>
              </a:ext>
            </a:extLst>
          </p:cNvPr>
          <p:cNvSpPr/>
          <p:nvPr/>
        </p:nvSpPr>
        <p:spPr>
          <a:xfrm>
            <a:off x="325348" y="288513"/>
            <a:ext cx="345749" cy="345749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2" name="Group 32">
            <a:extLst>
              <a:ext uri="{FF2B5EF4-FFF2-40B4-BE49-F238E27FC236}">
                <a16:creationId xmlns:a16="http://schemas.microsoft.com/office/drawing/2014/main" id="{5C097F34-F4BC-4991-B93D-AC83396861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0767" y="370067"/>
            <a:ext cx="173554" cy="179919"/>
            <a:chOff x="1860" y="113"/>
            <a:chExt cx="3954" cy="4099"/>
          </a:xfrm>
          <a:solidFill>
            <a:srgbClr val="C00000"/>
          </a:solidFill>
        </p:grpSpPr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C2A46E88-2F38-49C6-BE45-89DD35A29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2497"/>
              <a:ext cx="363" cy="188"/>
            </a:xfrm>
            <a:custGeom>
              <a:avLst/>
              <a:gdLst>
                <a:gd name="T0" fmla="*/ 67 w 363"/>
                <a:gd name="T1" fmla="*/ 0 h 188"/>
                <a:gd name="T2" fmla="*/ 84 w 363"/>
                <a:gd name="T3" fmla="*/ 0 h 188"/>
                <a:gd name="T4" fmla="*/ 306 w 363"/>
                <a:gd name="T5" fmla="*/ 49 h 188"/>
                <a:gd name="T6" fmla="*/ 323 w 363"/>
                <a:gd name="T7" fmla="*/ 55 h 188"/>
                <a:gd name="T8" fmla="*/ 338 w 363"/>
                <a:gd name="T9" fmla="*/ 66 h 188"/>
                <a:gd name="T10" fmla="*/ 349 w 363"/>
                <a:gd name="T11" fmla="*/ 80 h 188"/>
                <a:gd name="T12" fmla="*/ 358 w 363"/>
                <a:gd name="T13" fmla="*/ 97 h 188"/>
                <a:gd name="T14" fmla="*/ 363 w 363"/>
                <a:gd name="T15" fmla="*/ 114 h 188"/>
                <a:gd name="T16" fmla="*/ 362 w 363"/>
                <a:gd name="T17" fmla="*/ 132 h 188"/>
                <a:gd name="T18" fmla="*/ 355 w 363"/>
                <a:gd name="T19" fmla="*/ 152 h 188"/>
                <a:gd name="T20" fmla="*/ 344 w 363"/>
                <a:gd name="T21" fmla="*/ 167 h 188"/>
                <a:gd name="T22" fmla="*/ 329 w 363"/>
                <a:gd name="T23" fmla="*/ 178 h 188"/>
                <a:gd name="T24" fmla="*/ 312 w 363"/>
                <a:gd name="T25" fmla="*/ 185 h 188"/>
                <a:gd name="T26" fmla="*/ 292 w 363"/>
                <a:gd name="T27" fmla="*/ 188 h 188"/>
                <a:gd name="T28" fmla="*/ 288 w 363"/>
                <a:gd name="T29" fmla="*/ 188 h 188"/>
                <a:gd name="T30" fmla="*/ 287 w 363"/>
                <a:gd name="T31" fmla="*/ 188 h 188"/>
                <a:gd name="T32" fmla="*/ 284 w 363"/>
                <a:gd name="T33" fmla="*/ 188 h 188"/>
                <a:gd name="T34" fmla="*/ 282 w 363"/>
                <a:gd name="T35" fmla="*/ 188 h 188"/>
                <a:gd name="T36" fmla="*/ 278 w 363"/>
                <a:gd name="T37" fmla="*/ 188 h 188"/>
                <a:gd name="T38" fmla="*/ 56 w 363"/>
                <a:gd name="T39" fmla="*/ 139 h 188"/>
                <a:gd name="T40" fmla="*/ 39 w 363"/>
                <a:gd name="T41" fmla="*/ 133 h 188"/>
                <a:gd name="T42" fmla="*/ 25 w 363"/>
                <a:gd name="T43" fmla="*/ 122 h 188"/>
                <a:gd name="T44" fmla="*/ 13 w 363"/>
                <a:gd name="T45" fmla="*/ 108 h 188"/>
                <a:gd name="T46" fmla="*/ 5 w 363"/>
                <a:gd name="T47" fmla="*/ 91 h 188"/>
                <a:gd name="T48" fmla="*/ 0 w 363"/>
                <a:gd name="T49" fmla="*/ 73 h 188"/>
                <a:gd name="T50" fmla="*/ 1 w 363"/>
                <a:gd name="T51" fmla="*/ 56 h 188"/>
                <a:gd name="T52" fmla="*/ 7 w 363"/>
                <a:gd name="T53" fmla="*/ 39 h 188"/>
                <a:gd name="T54" fmla="*/ 17 w 363"/>
                <a:gd name="T55" fmla="*/ 25 h 188"/>
                <a:gd name="T56" fmla="*/ 32 w 363"/>
                <a:gd name="T57" fmla="*/ 12 h 188"/>
                <a:gd name="T58" fmla="*/ 48 w 363"/>
                <a:gd name="T59" fmla="*/ 4 h 188"/>
                <a:gd name="T60" fmla="*/ 67 w 363"/>
                <a:gd name="T6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3" h="188">
                  <a:moveTo>
                    <a:pt x="67" y="0"/>
                  </a:moveTo>
                  <a:lnTo>
                    <a:pt x="84" y="0"/>
                  </a:lnTo>
                  <a:lnTo>
                    <a:pt x="306" y="49"/>
                  </a:lnTo>
                  <a:lnTo>
                    <a:pt x="323" y="55"/>
                  </a:lnTo>
                  <a:lnTo>
                    <a:pt x="338" y="66"/>
                  </a:lnTo>
                  <a:lnTo>
                    <a:pt x="349" y="80"/>
                  </a:lnTo>
                  <a:lnTo>
                    <a:pt x="358" y="97"/>
                  </a:lnTo>
                  <a:lnTo>
                    <a:pt x="363" y="114"/>
                  </a:lnTo>
                  <a:lnTo>
                    <a:pt x="362" y="132"/>
                  </a:lnTo>
                  <a:lnTo>
                    <a:pt x="355" y="152"/>
                  </a:lnTo>
                  <a:lnTo>
                    <a:pt x="344" y="167"/>
                  </a:lnTo>
                  <a:lnTo>
                    <a:pt x="329" y="178"/>
                  </a:lnTo>
                  <a:lnTo>
                    <a:pt x="312" y="185"/>
                  </a:lnTo>
                  <a:lnTo>
                    <a:pt x="292" y="188"/>
                  </a:lnTo>
                  <a:lnTo>
                    <a:pt x="288" y="188"/>
                  </a:lnTo>
                  <a:lnTo>
                    <a:pt x="287" y="188"/>
                  </a:lnTo>
                  <a:lnTo>
                    <a:pt x="284" y="188"/>
                  </a:lnTo>
                  <a:lnTo>
                    <a:pt x="282" y="188"/>
                  </a:lnTo>
                  <a:lnTo>
                    <a:pt x="278" y="188"/>
                  </a:lnTo>
                  <a:lnTo>
                    <a:pt x="56" y="139"/>
                  </a:lnTo>
                  <a:lnTo>
                    <a:pt x="39" y="133"/>
                  </a:lnTo>
                  <a:lnTo>
                    <a:pt x="25" y="122"/>
                  </a:lnTo>
                  <a:lnTo>
                    <a:pt x="13" y="108"/>
                  </a:lnTo>
                  <a:lnTo>
                    <a:pt x="5" y="91"/>
                  </a:lnTo>
                  <a:lnTo>
                    <a:pt x="0" y="73"/>
                  </a:lnTo>
                  <a:lnTo>
                    <a:pt x="1" y="56"/>
                  </a:lnTo>
                  <a:lnTo>
                    <a:pt x="7" y="39"/>
                  </a:lnTo>
                  <a:lnTo>
                    <a:pt x="17" y="25"/>
                  </a:lnTo>
                  <a:lnTo>
                    <a:pt x="32" y="12"/>
                  </a:lnTo>
                  <a:lnTo>
                    <a:pt x="48" y="4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55323B2B-4CF5-4351-92A3-46D97EE2B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3121"/>
              <a:ext cx="487" cy="188"/>
            </a:xfrm>
            <a:custGeom>
              <a:avLst/>
              <a:gdLst>
                <a:gd name="T0" fmla="*/ 56 w 487"/>
                <a:gd name="T1" fmla="*/ 0 h 188"/>
                <a:gd name="T2" fmla="*/ 77 w 487"/>
                <a:gd name="T3" fmla="*/ 2 h 188"/>
                <a:gd name="T4" fmla="*/ 431 w 487"/>
                <a:gd name="T5" fmla="*/ 56 h 188"/>
                <a:gd name="T6" fmla="*/ 451 w 487"/>
                <a:gd name="T7" fmla="*/ 64 h 188"/>
                <a:gd name="T8" fmla="*/ 467 w 487"/>
                <a:gd name="T9" fmla="*/ 76 h 188"/>
                <a:gd name="T10" fmla="*/ 480 w 487"/>
                <a:gd name="T11" fmla="*/ 94 h 188"/>
                <a:gd name="T12" fmla="*/ 487 w 487"/>
                <a:gd name="T13" fmla="*/ 112 h 188"/>
                <a:gd name="T14" fmla="*/ 486 w 487"/>
                <a:gd name="T15" fmla="*/ 133 h 188"/>
                <a:gd name="T16" fmla="*/ 485 w 487"/>
                <a:gd name="T17" fmla="*/ 150 h 188"/>
                <a:gd name="T18" fmla="*/ 478 w 487"/>
                <a:gd name="T19" fmla="*/ 163 h 188"/>
                <a:gd name="T20" fmla="*/ 469 w 487"/>
                <a:gd name="T21" fmla="*/ 173 h 188"/>
                <a:gd name="T22" fmla="*/ 456 w 487"/>
                <a:gd name="T23" fmla="*/ 182 h 188"/>
                <a:gd name="T24" fmla="*/ 441 w 487"/>
                <a:gd name="T25" fmla="*/ 187 h 188"/>
                <a:gd name="T26" fmla="*/ 424 w 487"/>
                <a:gd name="T27" fmla="*/ 188 h 188"/>
                <a:gd name="T28" fmla="*/ 420 w 487"/>
                <a:gd name="T29" fmla="*/ 188 h 188"/>
                <a:gd name="T30" fmla="*/ 418 w 487"/>
                <a:gd name="T31" fmla="*/ 188 h 188"/>
                <a:gd name="T32" fmla="*/ 416 w 487"/>
                <a:gd name="T33" fmla="*/ 188 h 188"/>
                <a:gd name="T34" fmla="*/ 414 w 487"/>
                <a:gd name="T35" fmla="*/ 188 h 188"/>
                <a:gd name="T36" fmla="*/ 410 w 487"/>
                <a:gd name="T37" fmla="*/ 188 h 188"/>
                <a:gd name="T38" fmla="*/ 56 w 487"/>
                <a:gd name="T39" fmla="*/ 133 h 188"/>
                <a:gd name="T40" fmla="*/ 36 w 487"/>
                <a:gd name="T41" fmla="*/ 126 h 188"/>
                <a:gd name="T42" fmla="*/ 20 w 487"/>
                <a:gd name="T43" fmla="*/ 114 h 188"/>
                <a:gd name="T44" fmla="*/ 7 w 487"/>
                <a:gd name="T45" fmla="*/ 96 h 188"/>
                <a:gd name="T46" fmla="*/ 0 w 487"/>
                <a:gd name="T47" fmla="*/ 77 h 188"/>
                <a:gd name="T48" fmla="*/ 1 w 487"/>
                <a:gd name="T49" fmla="*/ 56 h 188"/>
                <a:gd name="T50" fmla="*/ 8 w 487"/>
                <a:gd name="T51" fmla="*/ 36 h 188"/>
                <a:gd name="T52" fmla="*/ 21 w 487"/>
                <a:gd name="T53" fmla="*/ 20 h 188"/>
                <a:gd name="T54" fmla="*/ 37 w 487"/>
                <a:gd name="T55" fmla="*/ 8 h 188"/>
                <a:gd name="T56" fmla="*/ 56 w 487"/>
                <a:gd name="T57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7" h="188">
                  <a:moveTo>
                    <a:pt x="56" y="0"/>
                  </a:moveTo>
                  <a:lnTo>
                    <a:pt x="77" y="2"/>
                  </a:lnTo>
                  <a:lnTo>
                    <a:pt x="431" y="56"/>
                  </a:lnTo>
                  <a:lnTo>
                    <a:pt x="451" y="64"/>
                  </a:lnTo>
                  <a:lnTo>
                    <a:pt x="467" y="76"/>
                  </a:lnTo>
                  <a:lnTo>
                    <a:pt x="480" y="94"/>
                  </a:lnTo>
                  <a:lnTo>
                    <a:pt x="487" y="112"/>
                  </a:lnTo>
                  <a:lnTo>
                    <a:pt x="486" y="133"/>
                  </a:lnTo>
                  <a:lnTo>
                    <a:pt x="485" y="150"/>
                  </a:lnTo>
                  <a:lnTo>
                    <a:pt x="478" y="163"/>
                  </a:lnTo>
                  <a:lnTo>
                    <a:pt x="469" y="173"/>
                  </a:lnTo>
                  <a:lnTo>
                    <a:pt x="456" y="182"/>
                  </a:lnTo>
                  <a:lnTo>
                    <a:pt x="441" y="187"/>
                  </a:lnTo>
                  <a:lnTo>
                    <a:pt x="424" y="188"/>
                  </a:lnTo>
                  <a:lnTo>
                    <a:pt x="420" y="188"/>
                  </a:lnTo>
                  <a:lnTo>
                    <a:pt x="418" y="188"/>
                  </a:lnTo>
                  <a:lnTo>
                    <a:pt x="416" y="188"/>
                  </a:lnTo>
                  <a:lnTo>
                    <a:pt x="414" y="188"/>
                  </a:lnTo>
                  <a:lnTo>
                    <a:pt x="410" y="188"/>
                  </a:lnTo>
                  <a:lnTo>
                    <a:pt x="56" y="133"/>
                  </a:lnTo>
                  <a:lnTo>
                    <a:pt x="36" y="126"/>
                  </a:lnTo>
                  <a:lnTo>
                    <a:pt x="20" y="114"/>
                  </a:lnTo>
                  <a:lnTo>
                    <a:pt x="7" y="96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6735C44A-CDA8-4826-95C0-E53C9395A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1893"/>
              <a:ext cx="223" cy="146"/>
            </a:xfrm>
            <a:custGeom>
              <a:avLst/>
              <a:gdLst>
                <a:gd name="T0" fmla="*/ 56 w 223"/>
                <a:gd name="T1" fmla="*/ 0 h 146"/>
                <a:gd name="T2" fmla="*/ 77 w 223"/>
                <a:gd name="T3" fmla="*/ 1 h 146"/>
                <a:gd name="T4" fmla="*/ 168 w 223"/>
                <a:gd name="T5" fmla="*/ 15 h 146"/>
                <a:gd name="T6" fmla="*/ 187 w 223"/>
                <a:gd name="T7" fmla="*/ 22 h 146"/>
                <a:gd name="T8" fmla="*/ 204 w 223"/>
                <a:gd name="T9" fmla="*/ 34 h 146"/>
                <a:gd name="T10" fmla="*/ 217 w 223"/>
                <a:gd name="T11" fmla="*/ 51 h 146"/>
                <a:gd name="T12" fmla="*/ 223 w 223"/>
                <a:gd name="T13" fmla="*/ 71 h 146"/>
                <a:gd name="T14" fmla="*/ 223 w 223"/>
                <a:gd name="T15" fmla="*/ 90 h 146"/>
                <a:gd name="T16" fmla="*/ 220 w 223"/>
                <a:gd name="T17" fmla="*/ 107 h 146"/>
                <a:gd name="T18" fmla="*/ 212 w 223"/>
                <a:gd name="T19" fmla="*/ 121 h 146"/>
                <a:gd name="T20" fmla="*/ 198 w 223"/>
                <a:gd name="T21" fmla="*/ 134 h 146"/>
                <a:gd name="T22" fmla="*/ 180 w 223"/>
                <a:gd name="T23" fmla="*/ 143 h 146"/>
                <a:gd name="T24" fmla="*/ 161 w 223"/>
                <a:gd name="T25" fmla="*/ 146 h 146"/>
                <a:gd name="T26" fmla="*/ 147 w 223"/>
                <a:gd name="T27" fmla="*/ 146 h 146"/>
                <a:gd name="T28" fmla="*/ 56 w 223"/>
                <a:gd name="T29" fmla="*/ 133 h 146"/>
                <a:gd name="T30" fmla="*/ 36 w 223"/>
                <a:gd name="T31" fmla="*/ 125 h 146"/>
                <a:gd name="T32" fmla="*/ 20 w 223"/>
                <a:gd name="T33" fmla="*/ 113 h 146"/>
                <a:gd name="T34" fmla="*/ 8 w 223"/>
                <a:gd name="T35" fmla="*/ 95 h 146"/>
                <a:gd name="T36" fmla="*/ 0 w 223"/>
                <a:gd name="T37" fmla="*/ 77 h 146"/>
                <a:gd name="T38" fmla="*/ 1 w 223"/>
                <a:gd name="T39" fmla="*/ 56 h 146"/>
                <a:gd name="T40" fmla="*/ 8 w 223"/>
                <a:gd name="T41" fmla="*/ 36 h 146"/>
                <a:gd name="T42" fmla="*/ 21 w 223"/>
                <a:gd name="T43" fmla="*/ 20 h 146"/>
                <a:gd name="T44" fmla="*/ 37 w 223"/>
                <a:gd name="T45" fmla="*/ 7 h 146"/>
                <a:gd name="T46" fmla="*/ 56 w 223"/>
                <a:gd name="T4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3" h="146">
                  <a:moveTo>
                    <a:pt x="56" y="0"/>
                  </a:moveTo>
                  <a:lnTo>
                    <a:pt x="77" y="1"/>
                  </a:lnTo>
                  <a:lnTo>
                    <a:pt x="168" y="15"/>
                  </a:lnTo>
                  <a:lnTo>
                    <a:pt x="187" y="22"/>
                  </a:lnTo>
                  <a:lnTo>
                    <a:pt x="204" y="34"/>
                  </a:lnTo>
                  <a:lnTo>
                    <a:pt x="217" y="51"/>
                  </a:lnTo>
                  <a:lnTo>
                    <a:pt x="223" y="71"/>
                  </a:lnTo>
                  <a:lnTo>
                    <a:pt x="223" y="90"/>
                  </a:lnTo>
                  <a:lnTo>
                    <a:pt x="220" y="107"/>
                  </a:lnTo>
                  <a:lnTo>
                    <a:pt x="212" y="121"/>
                  </a:lnTo>
                  <a:lnTo>
                    <a:pt x="198" y="134"/>
                  </a:lnTo>
                  <a:lnTo>
                    <a:pt x="180" y="143"/>
                  </a:lnTo>
                  <a:lnTo>
                    <a:pt x="161" y="146"/>
                  </a:lnTo>
                  <a:lnTo>
                    <a:pt x="147" y="146"/>
                  </a:lnTo>
                  <a:lnTo>
                    <a:pt x="56" y="133"/>
                  </a:lnTo>
                  <a:lnTo>
                    <a:pt x="36" y="125"/>
                  </a:lnTo>
                  <a:lnTo>
                    <a:pt x="20" y="113"/>
                  </a:lnTo>
                  <a:lnTo>
                    <a:pt x="8" y="95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7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457F9500-3952-4CC8-9D83-25464491D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2720"/>
              <a:ext cx="1665" cy="201"/>
            </a:xfrm>
            <a:custGeom>
              <a:avLst/>
              <a:gdLst>
                <a:gd name="T0" fmla="*/ 1597 w 1665"/>
                <a:gd name="T1" fmla="*/ 0 h 201"/>
                <a:gd name="T2" fmla="*/ 1613 w 1665"/>
                <a:gd name="T3" fmla="*/ 2 h 201"/>
                <a:gd name="T4" fmla="*/ 1629 w 1665"/>
                <a:gd name="T5" fmla="*/ 8 h 201"/>
                <a:gd name="T6" fmla="*/ 1644 w 1665"/>
                <a:gd name="T7" fmla="*/ 18 h 201"/>
                <a:gd name="T8" fmla="*/ 1655 w 1665"/>
                <a:gd name="T9" fmla="*/ 32 h 201"/>
                <a:gd name="T10" fmla="*/ 1663 w 1665"/>
                <a:gd name="T11" fmla="*/ 49 h 201"/>
                <a:gd name="T12" fmla="*/ 1665 w 1665"/>
                <a:gd name="T13" fmla="*/ 69 h 201"/>
                <a:gd name="T14" fmla="*/ 1664 w 1665"/>
                <a:gd name="T15" fmla="*/ 88 h 201"/>
                <a:gd name="T16" fmla="*/ 1657 w 1665"/>
                <a:gd name="T17" fmla="*/ 105 h 201"/>
                <a:gd name="T18" fmla="*/ 1647 w 1665"/>
                <a:gd name="T19" fmla="*/ 119 h 201"/>
                <a:gd name="T20" fmla="*/ 1633 w 1665"/>
                <a:gd name="T21" fmla="*/ 129 h 201"/>
                <a:gd name="T22" fmla="*/ 1616 w 1665"/>
                <a:gd name="T23" fmla="*/ 136 h 201"/>
                <a:gd name="T24" fmla="*/ 1597 w 1665"/>
                <a:gd name="T25" fmla="*/ 138 h 201"/>
                <a:gd name="T26" fmla="*/ 68 w 1665"/>
                <a:gd name="T27" fmla="*/ 201 h 201"/>
                <a:gd name="T28" fmla="*/ 52 w 1665"/>
                <a:gd name="T29" fmla="*/ 199 h 201"/>
                <a:gd name="T30" fmla="*/ 36 w 1665"/>
                <a:gd name="T31" fmla="*/ 192 h 201"/>
                <a:gd name="T32" fmla="*/ 21 w 1665"/>
                <a:gd name="T33" fmla="*/ 181 h 201"/>
                <a:gd name="T34" fmla="*/ 10 w 1665"/>
                <a:gd name="T35" fmla="*/ 168 h 201"/>
                <a:gd name="T36" fmla="*/ 3 w 1665"/>
                <a:gd name="T37" fmla="*/ 151 h 201"/>
                <a:gd name="T38" fmla="*/ 0 w 1665"/>
                <a:gd name="T39" fmla="*/ 131 h 201"/>
                <a:gd name="T40" fmla="*/ 1 w 1665"/>
                <a:gd name="T41" fmla="*/ 112 h 201"/>
                <a:gd name="T42" fmla="*/ 9 w 1665"/>
                <a:gd name="T43" fmla="*/ 95 h 201"/>
                <a:gd name="T44" fmla="*/ 19 w 1665"/>
                <a:gd name="T45" fmla="*/ 80 h 201"/>
                <a:gd name="T46" fmla="*/ 32 w 1665"/>
                <a:gd name="T47" fmla="*/ 71 h 201"/>
                <a:gd name="T48" fmla="*/ 50 w 1665"/>
                <a:gd name="T49" fmla="*/ 64 h 201"/>
                <a:gd name="T50" fmla="*/ 68 w 1665"/>
                <a:gd name="T51" fmla="*/ 62 h 201"/>
                <a:gd name="T52" fmla="*/ 1597 w 1665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1">
                  <a:moveTo>
                    <a:pt x="1597" y="0"/>
                  </a:moveTo>
                  <a:lnTo>
                    <a:pt x="1613" y="2"/>
                  </a:lnTo>
                  <a:lnTo>
                    <a:pt x="1629" y="8"/>
                  </a:lnTo>
                  <a:lnTo>
                    <a:pt x="1644" y="18"/>
                  </a:lnTo>
                  <a:lnTo>
                    <a:pt x="1655" y="32"/>
                  </a:lnTo>
                  <a:lnTo>
                    <a:pt x="1663" y="49"/>
                  </a:lnTo>
                  <a:lnTo>
                    <a:pt x="1665" y="69"/>
                  </a:lnTo>
                  <a:lnTo>
                    <a:pt x="1664" y="88"/>
                  </a:lnTo>
                  <a:lnTo>
                    <a:pt x="1657" y="105"/>
                  </a:lnTo>
                  <a:lnTo>
                    <a:pt x="1647" y="119"/>
                  </a:lnTo>
                  <a:lnTo>
                    <a:pt x="1633" y="129"/>
                  </a:lnTo>
                  <a:lnTo>
                    <a:pt x="1616" y="136"/>
                  </a:lnTo>
                  <a:lnTo>
                    <a:pt x="1597" y="138"/>
                  </a:lnTo>
                  <a:lnTo>
                    <a:pt x="68" y="201"/>
                  </a:lnTo>
                  <a:lnTo>
                    <a:pt x="52" y="199"/>
                  </a:lnTo>
                  <a:lnTo>
                    <a:pt x="36" y="192"/>
                  </a:lnTo>
                  <a:lnTo>
                    <a:pt x="21" y="181"/>
                  </a:lnTo>
                  <a:lnTo>
                    <a:pt x="10" y="168"/>
                  </a:lnTo>
                  <a:lnTo>
                    <a:pt x="3" y="151"/>
                  </a:lnTo>
                  <a:lnTo>
                    <a:pt x="0" y="131"/>
                  </a:lnTo>
                  <a:lnTo>
                    <a:pt x="1" y="112"/>
                  </a:lnTo>
                  <a:lnTo>
                    <a:pt x="9" y="95"/>
                  </a:lnTo>
                  <a:lnTo>
                    <a:pt x="19" y="80"/>
                  </a:lnTo>
                  <a:lnTo>
                    <a:pt x="32" y="71"/>
                  </a:lnTo>
                  <a:lnTo>
                    <a:pt x="50" y="64"/>
                  </a:lnTo>
                  <a:lnTo>
                    <a:pt x="68" y="62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D22F9F17-A941-4EA2-AB2D-D26EC50BF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3344"/>
              <a:ext cx="1667" cy="201"/>
            </a:xfrm>
            <a:custGeom>
              <a:avLst/>
              <a:gdLst>
                <a:gd name="T0" fmla="*/ 1615 w 1667"/>
                <a:gd name="T1" fmla="*/ 0 h 201"/>
                <a:gd name="T2" fmla="*/ 1631 w 1667"/>
                <a:gd name="T3" fmla="*/ 6 h 201"/>
                <a:gd name="T4" fmla="*/ 1645 w 1667"/>
                <a:gd name="T5" fmla="*/ 16 h 201"/>
                <a:gd name="T6" fmla="*/ 1656 w 1667"/>
                <a:gd name="T7" fmla="*/ 31 h 201"/>
                <a:gd name="T8" fmla="*/ 1663 w 1667"/>
                <a:gd name="T9" fmla="*/ 50 h 201"/>
                <a:gd name="T10" fmla="*/ 1667 w 1667"/>
                <a:gd name="T11" fmla="*/ 70 h 201"/>
                <a:gd name="T12" fmla="*/ 1664 w 1667"/>
                <a:gd name="T13" fmla="*/ 89 h 201"/>
                <a:gd name="T14" fmla="*/ 1658 w 1667"/>
                <a:gd name="T15" fmla="*/ 106 h 201"/>
                <a:gd name="T16" fmla="*/ 1647 w 1667"/>
                <a:gd name="T17" fmla="*/ 121 h 201"/>
                <a:gd name="T18" fmla="*/ 1633 w 1667"/>
                <a:gd name="T19" fmla="*/ 131 h 201"/>
                <a:gd name="T20" fmla="*/ 1617 w 1667"/>
                <a:gd name="T21" fmla="*/ 137 h 201"/>
                <a:gd name="T22" fmla="*/ 1597 w 1667"/>
                <a:gd name="T23" fmla="*/ 139 h 201"/>
                <a:gd name="T24" fmla="*/ 70 w 1667"/>
                <a:gd name="T25" fmla="*/ 201 h 201"/>
                <a:gd name="T26" fmla="*/ 53 w 1667"/>
                <a:gd name="T27" fmla="*/ 199 h 201"/>
                <a:gd name="T28" fmla="*/ 36 w 1667"/>
                <a:gd name="T29" fmla="*/ 193 h 201"/>
                <a:gd name="T30" fmla="*/ 22 w 1667"/>
                <a:gd name="T31" fmla="*/ 183 h 201"/>
                <a:gd name="T32" fmla="*/ 10 w 1667"/>
                <a:gd name="T33" fmla="*/ 169 h 201"/>
                <a:gd name="T34" fmla="*/ 3 w 1667"/>
                <a:gd name="T35" fmla="*/ 152 h 201"/>
                <a:gd name="T36" fmla="*/ 0 w 1667"/>
                <a:gd name="T37" fmla="*/ 132 h 201"/>
                <a:gd name="T38" fmla="*/ 3 w 1667"/>
                <a:gd name="T39" fmla="*/ 113 h 201"/>
                <a:gd name="T40" fmla="*/ 9 w 1667"/>
                <a:gd name="T41" fmla="*/ 96 h 201"/>
                <a:gd name="T42" fmla="*/ 19 w 1667"/>
                <a:gd name="T43" fmla="*/ 82 h 201"/>
                <a:gd name="T44" fmla="*/ 33 w 1667"/>
                <a:gd name="T45" fmla="*/ 71 h 201"/>
                <a:gd name="T46" fmla="*/ 50 w 1667"/>
                <a:gd name="T47" fmla="*/ 65 h 201"/>
                <a:gd name="T48" fmla="*/ 70 w 1667"/>
                <a:gd name="T49" fmla="*/ 62 h 201"/>
                <a:gd name="T50" fmla="*/ 1597 w 1667"/>
                <a:gd name="T51" fmla="*/ 0 h 201"/>
                <a:gd name="T52" fmla="*/ 1615 w 1667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1">
                  <a:moveTo>
                    <a:pt x="1615" y="0"/>
                  </a:moveTo>
                  <a:lnTo>
                    <a:pt x="1631" y="6"/>
                  </a:lnTo>
                  <a:lnTo>
                    <a:pt x="1645" y="16"/>
                  </a:lnTo>
                  <a:lnTo>
                    <a:pt x="1656" y="31"/>
                  </a:lnTo>
                  <a:lnTo>
                    <a:pt x="1663" y="50"/>
                  </a:lnTo>
                  <a:lnTo>
                    <a:pt x="1667" y="70"/>
                  </a:lnTo>
                  <a:lnTo>
                    <a:pt x="1664" y="89"/>
                  </a:lnTo>
                  <a:lnTo>
                    <a:pt x="1658" y="106"/>
                  </a:lnTo>
                  <a:lnTo>
                    <a:pt x="1647" y="121"/>
                  </a:lnTo>
                  <a:lnTo>
                    <a:pt x="1633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1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2" y="183"/>
                  </a:lnTo>
                  <a:lnTo>
                    <a:pt x="10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19" y="82"/>
                  </a:lnTo>
                  <a:lnTo>
                    <a:pt x="33" y="71"/>
                  </a:lnTo>
                  <a:lnTo>
                    <a:pt x="50" y="65"/>
                  </a:lnTo>
                  <a:lnTo>
                    <a:pt x="70" y="62"/>
                  </a:lnTo>
                  <a:lnTo>
                    <a:pt x="1597" y="0"/>
                  </a:lnTo>
                  <a:lnTo>
                    <a:pt x="16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9">
              <a:extLst>
                <a:ext uri="{FF2B5EF4-FFF2-40B4-BE49-F238E27FC236}">
                  <a16:creationId xmlns:a16="http://schemas.microsoft.com/office/drawing/2014/main" id="{35A64F2D-7F0E-4C69-9BBF-AF7F19F28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" y="1477"/>
              <a:ext cx="1665" cy="200"/>
            </a:xfrm>
            <a:custGeom>
              <a:avLst/>
              <a:gdLst>
                <a:gd name="T0" fmla="*/ 1595 w 1665"/>
                <a:gd name="T1" fmla="*/ 0 h 200"/>
                <a:gd name="T2" fmla="*/ 1613 w 1665"/>
                <a:gd name="T3" fmla="*/ 1 h 200"/>
                <a:gd name="T4" fmla="*/ 1629 w 1665"/>
                <a:gd name="T5" fmla="*/ 9 h 200"/>
                <a:gd name="T6" fmla="*/ 1644 w 1665"/>
                <a:gd name="T7" fmla="*/ 19 h 200"/>
                <a:gd name="T8" fmla="*/ 1655 w 1665"/>
                <a:gd name="T9" fmla="*/ 33 h 200"/>
                <a:gd name="T10" fmla="*/ 1662 w 1665"/>
                <a:gd name="T11" fmla="*/ 50 h 200"/>
                <a:gd name="T12" fmla="*/ 1665 w 1665"/>
                <a:gd name="T13" fmla="*/ 69 h 200"/>
                <a:gd name="T14" fmla="*/ 1662 w 1665"/>
                <a:gd name="T15" fmla="*/ 89 h 200"/>
                <a:gd name="T16" fmla="*/ 1656 w 1665"/>
                <a:gd name="T17" fmla="*/ 106 h 200"/>
                <a:gd name="T18" fmla="*/ 1646 w 1665"/>
                <a:gd name="T19" fmla="*/ 120 h 200"/>
                <a:gd name="T20" fmla="*/ 1633 w 1665"/>
                <a:gd name="T21" fmla="*/ 130 h 200"/>
                <a:gd name="T22" fmla="*/ 1615 w 1665"/>
                <a:gd name="T23" fmla="*/ 136 h 200"/>
                <a:gd name="T24" fmla="*/ 1595 w 1665"/>
                <a:gd name="T25" fmla="*/ 138 h 200"/>
                <a:gd name="T26" fmla="*/ 68 w 1665"/>
                <a:gd name="T27" fmla="*/ 200 h 200"/>
                <a:gd name="T28" fmla="*/ 52 w 1665"/>
                <a:gd name="T29" fmla="*/ 199 h 200"/>
                <a:gd name="T30" fmla="*/ 34 w 1665"/>
                <a:gd name="T31" fmla="*/ 192 h 200"/>
                <a:gd name="T32" fmla="*/ 21 w 1665"/>
                <a:gd name="T33" fmla="*/ 182 h 200"/>
                <a:gd name="T34" fmla="*/ 9 w 1665"/>
                <a:gd name="T35" fmla="*/ 168 h 200"/>
                <a:gd name="T36" fmla="*/ 2 w 1665"/>
                <a:gd name="T37" fmla="*/ 151 h 200"/>
                <a:gd name="T38" fmla="*/ 0 w 1665"/>
                <a:gd name="T39" fmla="*/ 132 h 200"/>
                <a:gd name="T40" fmla="*/ 1 w 1665"/>
                <a:gd name="T41" fmla="*/ 112 h 200"/>
                <a:gd name="T42" fmla="*/ 8 w 1665"/>
                <a:gd name="T43" fmla="*/ 95 h 200"/>
                <a:gd name="T44" fmla="*/ 18 w 1665"/>
                <a:gd name="T45" fmla="*/ 81 h 200"/>
                <a:gd name="T46" fmla="*/ 32 w 1665"/>
                <a:gd name="T47" fmla="*/ 71 h 200"/>
                <a:gd name="T48" fmla="*/ 49 w 1665"/>
                <a:gd name="T49" fmla="*/ 65 h 200"/>
                <a:gd name="T50" fmla="*/ 68 w 1665"/>
                <a:gd name="T51" fmla="*/ 62 h 200"/>
                <a:gd name="T52" fmla="*/ 1595 w 1665"/>
                <a:gd name="T5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0">
                  <a:moveTo>
                    <a:pt x="1595" y="0"/>
                  </a:moveTo>
                  <a:lnTo>
                    <a:pt x="1613" y="1"/>
                  </a:lnTo>
                  <a:lnTo>
                    <a:pt x="1629" y="9"/>
                  </a:lnTo>
                  <a:lnTo>
                    <a:pt x="1644" y="19"/>
                  </a:lnTo>
                  <a:lnTo>
                    <a:pt x="1655" y="33"/>
                  </a:lnTo>
                  <a:lnTo>
                    <a:pt x="1662" y="50"/>
                  </a:lnTo>
                  <a:lnTo>
                    <a:pt x="1665" y="69"/>
                  </a:lnTo>
                  <a:lnTo>
                    <a:pt x="1662" y="89"/>
                  </a:lnTo>
                  <a:lnTo>
                    <a:pt x="1656" y="106"/>
                  </a:lnTo>
                  <a:lnTo>
                    <a:pt x="1646" y="120"/>
                  </a:lnTo>
                  <a:lnTo>
                    <a:pt x="1633" y="130"/>
                  </a:lnTo>
                  <a:lnTo>
                    <a:pt x="1615" y="136"/>
                  </a:lnTo>
                  <a:lnTo>
                    <a:pt x="1595" y="138"/>
                  </a:lnTo>
                  <a:lnTo>
                    <a:pt x="68" y="200"/>
                  </a:lnTo>
                  <a:lnTo>
                    <a:pt x="52" y="199"/>
                  </a:lnTo>
                  <a:lnTo>
                    <a:pt x="34" y="192"/>
                  </a:lnTo>
                  <a:lnTo>
                    <a:pt x="21" y="182"/>
                  </a:lnTo>
                  <a:lnTo>
                    <a:pt x="9" y="168"/>
                  </a:lnTo>
                  <a:lnTo>
                    <a:pt x="2" y="151"/>
                  </a:lnTo>
                  <a:lnTo>
                    <a:pt x="0" y="132"/>
                  </a:lnTo>
                  <a:lnTo>
                    <a:pt x="1" y="112"/>
                  </a:lnTo>
                  <a:lnTo>
                    <a:pt x="8" y="95"/>
                  </a:lnTo>
                  <a:lnTo>
                    <a:pt x="18" y="81"/>
                  </a:lnTo>
                  <a:lnTo>
                    <a:pt x="32" y="71"/>
                  </a:lnTo>
                  <a:lnTo>
                    <a:pt x="49" y="65"/>
                  </a:lnTo>
                  <a:lnTo>
                    <a:pt x="68" y="62"/>
                  </a:lnTo>
                  <a:lnTo>
                    <a:pt x="15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40">
              <a:extLst>
                <a:ext uri="{FF2B5EF4-FFF2-40B4-BE49-F238E27FC236}">
                  <a16:creationId xmlns:a16="http://schemas.microsoft.com/office/drawing/2014/main" id="{05E07F48-64DE-4FD8-BB1D-96B4E5AAB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094"/>
              <a:ext cx="1667" cy="202"/>
            </a:xfrm>
            <a:custGeom>
              <a:avLst/>
              <a:gdLst>
                <a:gd name="T0" fmla="*/ 1597 w 1667"/>
                <a:gd name="T1" fmla="*/ 0 h 202"/>
                <a:gd name="T2" fmla="*/ 1615 w 1667"/>
                <a:gd name="T3" fmla="*/ 3 h 202"/>
                <a:gd name="T4" fmla="*/ 1631 w 1667"/>
                <a:gd name="T5" fmla="*/ 9 h 202"/>
                <a:gd name="T6" fmla="*/ 1646 w 1667"/>
                <a:gd name="T7" fmla="*/ 20 h 202"/>
                <a:gd name="T8" fmla="*/ 1657 w 1667"/>
                <a:gd name="T9" fmla="*/ 34 h 202"/>
                <a:gd name="T10" fmla="*/ 1665 w 1667"/>
                <a:gd name="T11" fmla="*/ 50 h 202"/>
                <a:gd name="T12" fmla="*/ 1667 w 1667"/>
                <a:gd name="T13" fmla="*/ 70 h 202"/>
                <a:gd name="T14" fmla="*/ 1665 w 1667"/>
                <a:gd name="T15" fmla="*/ 90 h 202"/>
                <a:gd name="T16" fmla="*/ 1658 w 1667"/>
                <a:gd name="T17" fmla="*/ 107 h 202"/>
                <a:gd name="T18" fmla="*/ 1648 w 1667"/>
                <a:gd name="T19" fmla="*/ 121 h 202"/>
                <a:gd name="T20" fmla="*/ 1635 w 1667"/>
                <a:gd name="T21" fmla="*/ 131 h 202"/>
                <a:gd name="T22" fmla="*/ 1617 w 1667"/>
                <a:gd name="T23" fmla="*/ 137 h 202"/>
                <a:gd name="T24" fmla="*/ 1597 w 1667"/>
                <a:gd name="T25" fmla="*/ 139 h 202"/>
                <a:gd name="T26" fmla="*/ 70 w 1667"/>
                <a:gd name="T27" fmla="*/ 202 h 202"/>
                <a:gd name="T28" fmla="*/ 53 w 1667"/>
                <a:gd name="T29" fmla="*/ 199 h 202"/>
                <a:gd name="T30" fmla="*/ 36 w 1667"/>
                <a:gd name="T31" fmla="*/ 193 h 202"/>
                <a:gd name="T32" fmla="*/ 23 w 1667"/>
                <a:gd name="T33" fmla="*/ 183 h 202"/>
                <a:gd name="T34" fmla="*/ 12 w 1667"/>
                <a:gd name="T35" fmla="*/ 169 h 202"/>
                <a:gd name="T36" fmla="*/ 3 w 1667"/>
                <a:gd name="T37" fmla="*/ 152 h 202"/>
                <a:gd name="T38" fmla="*/ 0 w 1667"/>
                <a:gd name="T39" fmla="*/ 132 h 202"/>
                <a:gd name="T40" fmla="*/ 3 w 1667"/>
                <a:gd name="T41" fmla="*/ 113 h 202"/>
                <a:gd name="T42" fmla="*/ 9 w 1667"/>
                <a:gd name="T43" fmla="*/ 96 h 202"/>
                <a:gd name="T44" fmla="*/ 20 w 1667"/>
                <a:gd name="T45" fmla="*/ 82 h 202"/>
                <a:gd name="T46" fmla="*/ 34 w 1667"/>
                <a:gd name="T47" fmla="*/ 72 h 202"/>
                <a:gd name="T48" fmla="*/ 50 w 1667"/>
                <a:gd name="T49" fmla="*/ 65 h 202"/>
                <a:gd name="T50" fmla="*/ 70 w 1667"/>
                <a:gd name="T51" fmla="*/ 64 h 202"/>
                <a:gd name="T52" fmla="*/ 1597 w 1667"/>
                <a:gd name="T5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2">
                  <a:moveTo>
                    <a:pt x="1597" y="0"/>
                  </a:moveTo>
                  <a:lnTo>
                    <a:pt x="1615" y="3"/>
                  </a:lnTo>
                  <a:lnTo>
                    <a:pt x="1631" y="9"/>
                  </a:lnTo>
                  <a:lnTo>
                    <a:pt x="1646" y="20"/>
                  </a:lnTo>
                  <a:lnTo>
                    <a:pt x="1657" y="34"/>
                  </a:lnTo>
                  <a:lnTo>
                    <a:pt x="1665" y="50"/>
                  </a:lnTo>
                  <a:lnTo>
                    <a:pt x="1667" y="70"/>
                  </a:lnTo>
                  <a:lnTo>
                    <a:pt x="1665" y="90"/>
                  </a:lnTo>
                  <a:lnTo>
                    <a:pt x="1658" y="107"/>
                  </a:lnTo>
                  <a:lnTo>
                    <a:pt x="1648" y="121"/>
                  </a:lnTo>
                  <a:lnTo>
                    <a:pt x="1635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2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3" y="183"/>
                  </a:lnTo>
                  <a:lnTo>
                    <a:pt x="12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20" y="82"/>
                  </a:lnTo>
                  <a:lnTo>
                    <a:pt x="34" y="72"/>
                  </a:lnTo>
                  <a:lnTo>
                    <a:pt x="50" y="65"/>
                  </a:lnTo>
                  <a:lnTo>
                    <a:pt x="70" y="64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41">
              <a:extLst>
                <a:ext uri="{FF2B5EF4-FFF2-40B4-BE49-F238E27FC236}">
                  <a16:creationId xmlns:a16="http://schemas.microsoft.com/office/drawing/2014/main" id="{CCFBEDBF-B975-4D22-A3E7-6FFF40B947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" y="237"/>
              <a:ext cx="3056" cy="3975"/>
            </a:xfrm>
            <a:custGeom>
              <a:avLst/>
              <a:gdLst>
                <a:gd name="T0" fmla="*/ 1239 w 3056"/>
                <a:gd name="T1" fmla="*/ 156 h 3975"/>
                <a:gd name="T2" fmla="*/ 828 w 3056"/>
                <a:gd name="T3" fmla="*/ 234 h 3975"/>
                <a:gd name="T4" fmla="*/ 429 w 3056"/>
                <a:gd name="T5" fmla="*/ 372 h 3975"/>
                <a:gd name="T6" fmla="*/ 163 w 3056"/>
                <a:gd name="T7" fmla="*/ 508 h 3975"/>
                <a:gd name="T8" fmla="*/ 141 w 3056"/>
                <a:gd name="T9" fmla="*/ 556 h 3975"/>
                <a:gd name="T10" fmla="*/ 280 w 3056"/>
                <a:gd name="T11" fmla="*/ 3540 h 3975"/>
                <a:gd name="T12" fmla="*/ 305 w 3056"/>
                <a:gd name="T13" fmla="*/ 3573 h 3975"/>
                <a:gd name="T14" fmla="*/ 469 w 3056"/>
                <a:gd name="T15" fmla="*/ 3640 h 3975"/>
                <a:gd name="T16" fmla="*/ 864 w 3056"/>
                <a:gd name="T17" fmla="*/ 3761 h 3975"/>
                <a:gd name="T18" fmla="*/ 1272 w 3056"/>
                <a:gd name="T19" fmla="*/ 3825 h 3975"/>
                <a:gd name="T20" fmla="*/ 1683 w 3056"/>
                <a:gd name="T21" fmla="*/ 3827 h 3975"/>
                <a:gd name="T22" fmla="*/ 2089 w 3056"/>
                <a:gd name="T23" fmla="*/ 3771 h 3975"/>
                <a:gd name="T24" fmla="*/ 2484 w 3056"/>
                <a:gd name="T25" fmla="*/ 3657 h 3975"/>
                <a:gd name="T26" fmla="*/ 2861 w 3056"/>
                <a:gd name="T27" fmla="*/ 3483 h 3975"/>
                <a:gd name="T28" fmla="*/ 2907 w 3056"/>
                <a:gd name="T29" fmla="*/ 3443 h 3975"/>
                <a:gd name="T30" fmla="*/ 2777 w 3056"/>
                <a:gd name="T31" fmla="*/ 442 h 3975"/>
                <a:gd name="T32" fmla="*/ 2762 w 3056"/>
                <a:gd name="T33" fmla="*/ 401 h 3975"/>
                <a:gd name="T34" fmla="*/ 2607 w 3056"/>
                <a:gd name="T35" fmla="*/ 331 h 3975"/>
                <a:gd name="T36" fmla="*/ 2206 w 3056"/>
                <a:gd name="T37" fmla="*/ 208 h 3975"/>
                <a:gd name="T38" fmla="*/ 1795 w 3056"/>
                <a:gd name="T39" fmla="*/ 145 h 3975"/>
                <a:gd name="T40" fmla="*/ 1516 w 3056"/>
                <a:gd name="T41" fmla="*/ 0 h 3975"/>
                <a:gd name="T42" fmla="*/ 1951 w 3056"/>
                <a:gd name="T43" fmla="*/ 23 h 3975"/>
                <a:gd name="T44" fmla="*/ 2379 w 3056"/>
                <a:gd name="T45" fmla="*/ 110 h 3975"/>
                <a:gd name="T46" fmla="*/ 2792 w 3056"/>
                <a:gd name="T47" fmla="*/ 260 h 3975"/>
                <a:gd name="T48" fmla="*/ 2873 w 3056"/>
                <a:gd name="T49" fmla="*/ 316 h 3975"/>
                <a:gd name="T50" fmla="*/ 2914 w 3056"/>
                <a:gd name="T51" fmla="*/ 402 h 3975"/>
                <a:gd name="T52" fmla="*/ 3053 w 3056"/>
                <a:gd name="T53" fmla="*/ 3438 h 3975"/>
                <a:gd name="T54" fmla="*/ 3021 w 3056"/>
                <a:gd name="T55" fmla="*/ 3529 h 3975"/>
                <a:gd name="T56" fmla="*/ 2951 w 3056"/>
                <a:gd name="T57" fmla="*/ 3593 h 3975"/>
                <a:gd name="T58" fmla="*/ 2684 w 3056"/>
                <a:gd name="T59" fmla="*/ 3728 h 3975"/>
                <a:gd name="T60" fmla="*/ 2298 w 3056"/>
                <a:gd name="T61" fmla="*/ 3864 h 3975"/>
                <a:gd name="T62" fmla="*/ 1903 w 3056"/>
                <a:gd name="T63" fmla="*/ 3948 h 3975"/>
                <a:gd name="T64" fmla="*/ 1500 w 3056"/>
                <a:gd name="T65" fmla="*/ 3975 h 3975"/>
                <a:gd name="T66" fmla="*/ 1087 w 3056"/>
                <a:gd name="T67" fmla="*/ 3946 h 3975"/>
                <a:gd name="T68" fmla="*/ 680 w 3056"/>
                <a:gd name="T69" fmla="*/ 3862 h 3975"/>
                <a:gd name="T70" fmla="*/ 285 w 3056"/>
                <a:gd name="T71" fmla="*/ 3718 h 3975"/>
                <a:gd name="T72" fmla="*/ 203 w 3056"/>
                <a:gd name="T73" fmla="*/ 3665 h 3975"/>
                <a:gd name="T74" fmla="*/ 150 w 3056"/>
                <a:gd name="T75" fmla="*/ 3568 h 3975"/>
                <a:gd name="T76" fmla="*/ 2 w 3056"/>
                <a:gd name="T77" fmla="*/ 554 h 3975"/>
                <a:gd name="T78" fmla="*/ 24 w 3056"/>
                <a:gd name="T79" fmla="*/ 469 h 3975"/>
                <a:gd name="T80" fmla="*/ 78 w 3056"/>
                <a:gd name="T81" fmla="*/ 397 h 3975"/>
                <a:gd name="T82" fmla="*/ 373 w 3056"/>
                <a:gd name="T83" fmla="*/ 248 h 3975"/>
                <a:gd name="T84" fmla="*/ 792 w 3056"/>
                <a:gd name="T85" fmla="*/ 102 h 3975"/>
                <a:gd name="T86" fmla="*/ 1225 w 3056"/>
                <a:gd name="T87" fmla="*/ 2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56" h="3975">
                  <a:moveTo>
                    <a:pt x="1517" y="137"/>
                  </a:moveTo>
                  <a:lnTo>
                    <a:pt x="1378" y="143"/>
                  </a:lnTo>
                  <a:lnTo>
                    <a:pt x="1239" y="156"/>
                  </a:lnTo>
                  <a:lnTo>
                    <a:pt x="1101" y="176"/>
                  </a:lnTo>
                  <a:lnTo>
                    <a:pt x="964" y="202"/>
                  </a:lnTo>
                  <a:lnTo>
                    <a:pt x="828" y="234"/>
                  </a:lnTo>
                  <a:lnTo>
                    <a:pt x="693" y="274"/>
                  </a:lnTo>
                  <a:lnTo>
                    <a:pt x="560" y="320"/>
                  </a:lnTo>
                  <a:lnTo>
                    <a:pt x="429" y="372"/>
                  </a:lnTo>
                  <a:lnTo>
                    <a:pt x="301" y="431"/>
                  </a:lnTo>
                  <a:lnTo>
                    <a:pt x="174" y="497"/>
                  </a:lnTo>
                  <a:lnTo>
                    <a:pt x="163" y="508"/>
                  </a:lnTo>
                  <a:lnTo>
                    <a:pt x="153" y="521"/>
                  </a:lnTo>
                  <a:lnTo>
                    <a:pt x="145" y="539"/>
                  </a:lnTo>
                  <a:lnTo>
                    <a:pt x="141" y="556"/>
                  </a:lnTo>
                  <a:lnTo>
                    <a:pt x="139" y="574"/>
                  </a:lnTo>
                  <a:lnTo>
                    <a:pt x="279" y="3524"/>
                  </a:lnTo>
                  <a:lnTo>
                    <a:pt x="280" y="3540"/>
                  </a:lnTo>
                  <a:lnTo>
                    <a:pt x="285" y="3553"/>
                  </a:lnTo>
                  <a:lnTo>
                    <a:pt x="293" y="3565"/>
                  </a:lnTo>
                  <a:lnTo>
                    <a:pt x="305" y="3573"/>
                  </a:lnTo>
                  <a:lnTo>
                    <a:pt x="320" y="3580"/>
                  </a:lnTo>
                  <a:lnTo>
                    <a:pt x="341" y="3586"/>
                  </a:lnTo>
                  <a:lnTo>
                    <a:pt x="469" y="3640"/>
                  </a:lnTo>
                  <a:lnTo>
                    <a:pt x="599" y="3686"/>
                  </a:lnTo>
                  <a:lnTo>
                    <a:pt x="731" y="3728"/>
                  </a:lnTo>
                  <a:lnTo>
                    <a:pt x="864" y="3761"/>
                  </a:lnTo>
                  <a:lnTo>
                    <a:pt x="1000" y="3788"/>
                  </a:lnTo>
                  <a:lnTo>
                    <a:pt x="1135" y="3810"/>
                  </a:lnTo>
                  <a:lnTo>
                    <a:pt x="1272" y="3825"/>
                  </a:lnTo>
                  <a:lnTo>
                    <a:pt x="1409" y="3832"/>
                  </a:lnTo>
                  <a:lnTo>
                    <a:pt x="1546" y="3833"/>
                  </a:lnTo>
                  <a:lnTo>
                    <a:pt x="1683" y="3827"/>
                  </a:lnTo>
                  <a:lnTo>
                    <a:pt x="1818" y="3816"/>
                  </a:lnTo>
                  <a:lnTo>
                    <a:pt x="1954" y="3797"/>
                  </a:lnTo>
                  <a:lnTo>
                    <a:pt x="2089" y="3771"/>
                  </a:lnTo>
                  <a:lnTo>
                    <a:pt x="2222" y="3740"/>
                  </a:lnTo>
                  <a:lnTo>
                    <a:pt x="2354" y="3701"/>
                  </a:lnTo>
                  <a:lnTo>
                    <a:pt x="2484" y="3657"/>
                  </a:lnTo>
                  <a:lnTo>
                    <a:pt x="2612" y="3604"/>
                  </a:lnTo>
                  <a:lnTo>
                    <a:pt x="2737" y="3547"/>
                  </a:lnTo>
                  <a:lnTo>
                    <a:pt x="2861" y="3483"/>
                  </a:lnTo>
                  <a:lnTo>
                    <a:pt x="2882" y="3468"/>
                  </a:lnTo>
                  <a:lnTo>
                    <a:pt x="2897" y="3456"/>
                  </a:lnTo>
                  <a:lnTo>
                    <a:pt x="2907" y="3443"/>
                  </a:lnTo>
                  <a:lnTo>
                    <a:pt x="2914" y="3425"/>
                  </a:lnTo>
                  <a:lnTo>
                    <a:pt x="2916" y="3405"/>
                  </a:lnTo>
                  <a:lnTo>
                    <a:pt x="2777" y="442"/>
                  </a:lnTo>
                  <a:lnTo>
                    <a:pt x="2776" y="426"/>
                  </a:lnTo>
                  <a:lnTo>
                    <a:pt x="2771" y="412"/>
                  </a:lnTo>
                  <a:lnTo>
                    <a:pt x="2762" y="401"/>
                  </a:lnTo>
                  <a:lnTo>
                    <a:pt x="2751" y="392"/>
                  </a:lnTo>
                  <a:lnTo>
                    <a:pt x="2736" y="386"/>
                  </a:lnTo>
                  <a:lnTo>
                    <a:pt x="2607" y="331"/>
                  </a:lnTo>
                  <a:lnTo>
                    <a:pt x="2475" y="283"/>
                  </a:lnTo>
                  <a:lnTo>
                    <a:pt x="2342" y="242"/>
                  </a:lnTo>
                  <a:lnTo>
                    <a:pt x="2206" y="208"/>
                  </a:lnTo>
                  <a:lnTo>
                    <a:pt x="2070" y="181"/>
                  </a:lnTo>
                  <a:lnTo>
                    <a:pt x="1933" y="160"/>
                  </a:lnTo>
                  <a:lnTo>
                    <a:pt x="1795" y="145"/>
                  </a:lnTo>
                  <a:lnTo>
                    <a:pt x="1655" y="138"/>
                  </a:lnTo>
                  <a:lnTo>
                    <a:pt x="1517" y="137"/>
                  </a:lnTo>
                  <a:close/>
                  <a:moveTo>
                    <a:pt x="1516" y="0"/>
                  </a:moveTo>
                  <a:lnTo>
                    <a:pt x="1662" y="0"/>
                  </a:lnTo>
                  <a:lnTo>
                    <a:pt x="1807" y="8"/>
                  </a:lnTo>
                  <a:lnTo>
                    <a:pt x="1951" y="23"/>
                  </a:lnTo>
                  <a:lnTo>
                    <a:pt x="2096" y="44"/>
                  </a:lnTo>
                  <a:lnTo>
                    <a:pt x="2239" y="74"/>
                  </a:lnTo>
                  <a:lnTo>
                    <a:pt x="2379" y="110"/>
                  </a:lnTo>
                  <a:lnTo>
                    <a:pt x="2520" y="152"/>
                  </a:lnTo>
                  <a:lnTo>
                    <a:pt x="2657" y="203"/>
                  </a:lnTo>
                  <a:lnTo>
                    <a:pt x="2792" y="260"/>
                  </a:lnTo>
                  <a:lnTo>
                    <a:pt x="2822" y="275"/>
                  </a:lnTo>
                  <a:lnTo>
                    <a:pt x="2849" y="294"/>
                  </a:lnTo>
                  <a:lnTo>
                    <a:pt x="2873" y="316"/>
                  </a:lnTo>
                  <a:lnTo>
                    <a:pt x="2892" y="342"/>
                  </a:lnTo>
                  <a:lnTo>
                    <a:pt x="2905" y="371"/>
                  </a:lnTo>
                  <a:lnTo>
                    <a:pt x="2914" y="402"/>
                  </a:lnTo>
                  <a:lnTo>
                    <a:pt x="2916" y="434"/>
                  </a:lnTo>
                  <a:lnTo>
                    <a:pt x="3056" y="3405"/>
                  </a:lnTo>
                  <a:lnTo>
                    <a:pt x="3053" y="3438"/>
                  </a:lnTo>
                  <a:lnTo>
                    <a:pt x="3047" y="3470"/>
                  </a:lnTo>
                  <a:lnTo>
                    <a:pt x="3036" y="3501"/>
                  </a:lnTo>
                  <a:lnTo>
                    <a:pt x="3021" y="3529"/>
                  </a:lnTo>
                  <a:lnTo>
                    <a:pt x="3002" y="3555"/>
                  </a:lnTo>
                  <a:lnTo>
                    <a:pt x="2979" y="3576"/>
                  </a:lnTo>
                  <a:lnTo>
                    <a:pt x="2951" y="3593"/>
                  </a:lnTo>
                  <a:lnTo>
                    <a:pt x="2930" y="3607"/>
                  </a:lnTo>
                  <a:lnTo>
                    <a:pt x="2808" y="3670"/>
                  </a:lnTo>
                  <a:lnTo>
                    <a:pt x="2684" y="3728"/>
                  </a:lnTo>
                  <a:lnTo>
                    <a:pt x="2557" y="3780"/>
                  </a:lnTo>
                  <a:lnTo>
                    <a:pt x="2429" y="3825"/>
                  </a:lnTo>
                  <a:lnTo>
                    <a:pt x="2298" y="3864"/>
                  </a:lnTo>
                  <a:lnTo>
                    <a:pt x="2168" y="3898"/>
                  </a:lnTo>
                  <a:lnTo>
                    <a:pt x="2036" y="3925"/>
                  </a:lnTo>
                  <a:lnTo>
                    <a:pt x="1903" y="3948"/>
                  </a:lnTo>
                  <a:lnTo>
                    <a:pt x="1769" y="3963"/>
                  </a:lnTo>
                  <a:lnTo>
                    <a:pt x="1634" y="3973"/>
                  </a:lnTo>
                  <a:lnTo>
                    <a:pt x="1500" y="3975"/>
                  </a:lnTo>
                  <a:lnTo>
                    <a:pt x="1362" y="3973"/>
                  </a:lnTo>
                  <a:lnTo>
                    <a:pt x="1224" y="3963"/>
                  </a:lnTo>
                  <a:lnTo>
                    <a:pt x="1087" y="3946"/>
                  </a:lnTo>
                  <a:lnTo>
                    <a:pt x="950" y="3925"/>
                  </a:lnTo>
                  <a:lnTo>
                    <a:pt x="815" y="3897"/>
                  </a:lnTo>
                  <a:lnTo>
                    <a:pt x="680" y="3862"/>
                  </a:lnTo>
                  <a:lnTo>
                    <a:pt x="547" y="3821"/>
                  </a:lnTo>
                  <a:lnTo>
                    <a:pt x="415" y="3772"/>
                  </a:lnTo>
                  <a:lnTo>
                    <a:pt x="285" y="3718"/>
                  </a:lnTo>
                  <a:lnTo>
                    <a:pt x="265" y="3711"/>
                  </a:lnTo>
                  <a:lnTo>
                    <a:pt x="231" y="3691"/>
                  </a:lnTo>
                  <a:lnTo>
                    <a:pt x="203" y="3665"/>
                  </a:lnTo>
                  <a:lnTo>
                    <a:pt x="179" y="3637"/>
                  </a:lnTo>
                  <a:lnTo>
                    <a:pt x="162" y="3603"/>
                  </a:lnTo>
                  <a:lnTo>
                    <a:pt x="150" y="3568"/>
                  </a:lnTo>
                  <a:lnTo>
                    <a:pt x="147" y="3531"/>
                  </a:lnTo>
                  <a:lnTo>
                    <a:pt x="0" y="580"/>
                  </a:lnTo>
                  <a:lnTo>
                    <a:pt x="2" y="554"/>
                  </a:lnTo>
                  <a:lnTo>
                    <a:pt x="6" y="525"/>
                  </a:lnTo>
                  <a:lnTo>
                    <a:pt x="14" y="497"/>
                  </a:lnTo>
                  <a:lnTo>
                    <a:pt x="24" y="469"/>
                  </a:lnTo>
                  <a:lnTo>
                    <a:pt x="39" y="443"/>
                  </a:lnTo>
                  <a:lnTo>
                    <a:pt x="56" y="418"/>
                  </a:lnTo>
                  <a:lnTo>
                    <a:pt x="78" y="397"/>
                  </a:lnTo>
                  <a:lnTo>
                    <a:pt x="104" y="378"/>
                  </a:lnTo>
                  <a:lnTo>
                    <a:pt x="238" y="310"/>
                  </a:lnTo>
                  <a:lnTo>
                    <a:pt x="373" y="248"/>
                  </a:lnTo>
                  <a:lnTo>
                    <a:pt x="511" y="193"/>
                  </a:lnTo>
                  <a:lnTo>
                    <a:pt x="650" y="145"/>
                  </a:lnTo>
                  <a:lnTo>
                    <a:pt x="792" y="102"/>
                  </a:lnTo>
                  <a:lnTo>
                    <a:pt x="935" y="69"/>
                  </a:lnTo>
                  <a:lnTo>
                    <a:pt x="1080" y="40"/>
                  </a:lnTo>
                  <a:lnTo>
                    <a:pt x="1225" y="20"/>
                  </a:lnTo>
                  <a:lnTo>
                    <a:pt x="1371" y="7"/>
                  </a:lnTo>
                  <a:lnTo>
                    <a:pt x="1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42">
              <a:extLst>
                <a:ext uri="{FF2B5EF4-FFF2-40B4-BE49-F238E27FC236}">
                  <a16:creationId xmlns:a16="http://schemas.microsoft.com/office/drawing/2014/main" id="{03422E1B-7524-4D0F-BC6D-F5C957B6A7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38" y="602"/>
              <a:ext cx="556" cy="556"/>
            </a:xfrm>
            <a:custGeom>
              <a:avLst/>
              <a:gdLst>
                <a:gd name="T0" fmla="*/ 247 w 556"/>
                <a:gd name="T1" fmla="*/ 143 h 556"/>
                <a:gd name="T2" fmla="*/ 192 w 556"/>
                <a:gd name="T3" fmla="*/ 169 h 556"/>
                <a:gd name="T4" fmla="*/ 153 w 556"/>
                <a:gd name="T5" fmla="*/ 217 h 556"/>
                <a:gd name="T6" fmla="*/ 140 w 556"/>
                <a:gd name="T7" fmla="*/ 277 h 556"/>
                <a:gd name="T8" fmla="*/ 153 w 556"/>
                <a:gd name="T9" fmla="*/ 338 h 556"/>
                <a:gd name="T10" fmla="*/ 192 w 556"/>
                <a:gd name="T11" fmla="*/ 386 h 556"/>
                <a:gd name="T12" fmla="*/ 247 w 556"/>
                <a:gd name="T13" fmla="*/ 413 h 556"/>
                <a:gd name="T14" fmla="*/ 310 w 556"/>
                <a:gd name="T15" fmla="*/ 413 h 556"/>
                <a:gd name="T16" fmla="*/ 365 w 556"/>
                <a:gd name="T17" fmla="*/ 386 h 556"/>
                <a:gd name="T18" fmla="*/ 403 w 556"/>
                <a:gd name="T19" fmla="*/ 338 h 556"/>
                <a:gd name="T20" fmla="*/ 417 w 556"/>
                <a:gd name="T21" fmla="*/ 277 h 556"/>
                <a:gd name="T22" fmla="*/ 403 w 556"/>
                <a:gd name="T23" fmla="*/ 217 h 556"/>
                <a:gd name="T24" fmla="*/ 365 w 556"/>
                <a:gd name="T25" fmla="*/ 169 h 556"/>
                <a:gd name="T26" fmla="*/ 310 w 556"/>
                <a:gd name="T27" fmla="*/ 143 h 556"/>
                <a:gd name="T28" fmla="*/ 279 w 556"/>
                <a:gd name="T29" fmla="*/ 0 h 556"/>
                <a:gd name="T30" fmla="*/ 366 w 556"/>
                <a:gd name="T31" fmla="*/ 15 h 556"/>
                <a:gd name="T32" fmla="*/ 442 w 556"/>
                <a:gd name="T33" fmla="*/ 53 h 556"/>
                <a:gd name="T34" fmla="*/ 503 w 556"/>
                <a:gd name="T35" fmla="*/ 114 h 556"/>
                <a:gd name="T36" fmla="*/ 543 w 556"/>
                <a:gd name="T37" fmla="*/ 190 h 556"/>
                <a:gd name="T38" fmla="*/ 556 w 556"/>
                <a:gd name="T39" fmla="*/ 277 h 556"/>
                <a:gd name="T40" fmla="*/ 543 w 556"/>
                <a:gd name="T41" fmla="*/ 365 h 556"/>
                <a:gd name="T42" fmla="*/ 503 w 556"/>
                <a:gd name="T43" fmla="*/ 441 h 556"/>
                <a:gd name="T44" fmla="*/ 442 w 556"/>
                <a:gd name="T45" fmla="*/ 502 h 556"/>
                <a:gd name="T46" fmla="*/ 366 w 556"/>
                <a:gd name="T47" fmla="*/ 541 h 556"/>
                <a:gd name="T48" fmla="*/ 279 w 556"/>
                <a:gd name="T49" fmla="*/ 556 h 556"/>
                <a:gd name="T50" fmla="*/ 191 w 556"/>
                <a:gd name="T51" fmla="*/ 541 h 556"/>
                <a:gd name="T52" fmla="*/ 115 w 556"/>
                <a:gd name="T53" fmla="*/ 502 h 556"/>
                <a:gd name="T54" fmla="*/ 55 w 556"/>
                <a:gd name="T55" fmla="*/ 441 h 556"/>
                <a:gd name="T56" fmla="*/ 15 w 556"/>
                <a:gd name="T57" fmla="*/ 365 h 556"/>
                <a:gd name="T58" fmla="*/ 0 w 556"/>
                <a:gd name="T59" fmla="*/ 277 h 556"/>
                <a:gd name="T60" fmla="*/ 15 w 556"/>
                <a:gd name="T61" fmla="*/ 190 h 556"/>
                <a:gd name="T62" fmla="*/ 55 w 556"/>
                <a:gd name="T63" fmla="*/ 114 h 556"/>
                <a:gd name="T64" fmla="*/ 115 w 556"/>
                <a:gd name="T65" fmla="*/ 53 h 556"/>
                <a:gd name="T66" fmla="*/ 191 w 556"/>
                <a:gd name="T67" fmla="*/ 15 h 556"/>
                <a:gd name="T68" fmla="*/ 279 w 556"/>
                <a:gd name="T6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6" h="556">
                  <a:moveTo>
                    <a:pt x="279" y="139"/>
                  </a:moveTo>
                  <a:lnTo>
                    <a:pt x="247" y="143"/>
                  </a:lnTo>
                  <a:lnTo>
                    <a:pt x="218" y="153"/>
                  </a:lnTo>
                  <a:lnTo>
                    <a:pt x="192" y="169"/>
                  </a:lnTo>
                  <a:lnTo>
                    <a:pt x="171" y="191"/>
                  </a:lnTo>
                  <a:lnTo>
                    <a:pt x="153" y="217"/>
                  </a:lnTo>
                  <a:lnTo>
                    <a:pt x="143" y="246"/>
                  </a:lnTo>
                  <a:lnTo>
                    <a:pt x="140" y="277"/>
                  </a:lnTo>
                  <a:lnTo>
                    <a:pt x="143" y="309"/>
                  </a:lnTo>
                  <a:lnTo>
                    <a:pt x="153" y="338"/>
                  </a:lnTo>
                  <a:lnTo>
                    <a:pt x="171" y="364"/>
                  </a:lnTo>
                  <a:lnTo>
                    <a:pt x="192" y="386"/>
                  </a:lnTo>
                  <a:lnTo>
                    <a:pt x="218" y="403"/>
                  </a:lnTo>
                  <a:lnTo>
                    <a:pt x="247" y="413"/>
                  </a:lnTo>
                  <a:lnTo>
                    <a:pt x="279" y="416"/>
                  </a:lnTo>
                  <a:lnTo>
                    <a:pt x="310" y="413"/>
                  </a:lnTo>
                  <a:lnTo>
                    <a:pt x="340" y="403"/>
                  </a:lnTo>
                  <a:lnTo>
                    <a:pt x="365" y="386"/>
                  </a:lnTo>
                  <a:lnTo>
                    <a:pt x="387" y="364"/>
                  </a:lnTo>
                  <a:lnTo>
                    <a:pt x="403" y="338"/>
                  </a:lnTo>
                  <a:lnTo>
                    <a:pt x="413" y="309"/>
                  </a:lnTo>
                  <a:lnTo>
                    <a:pt x="417" y="277"/>
                  </a:lnTo>
                  <a:lnTo>
                    <a:pt x="413" y="246"/>
                  </a:lnTo>
                  <a:lnTo>
                    <a:pt x="403" y="217"/>
                  </a:lnTo>
                  <a:lnTo>
                    <a:pt x="387" y="191"/>
                  </a:lnTo>
                  <a:lnTo>
                    <a:pt x="365" y="169"/>
                  </a:lnTo>
                  <a:lnTo>
                    <a:pt x="340" y="153"/>
                  </a:lnTo>
                  <a:lnTo>
                    <a:pt x="310" y="143"/>
                  </a:lnTo>
                  <a:lnTo>
                    <a:pt x="279" y="139"/>
                  </a:lnTo>
                  <a:close/>
                  <a:moveTo>
                    <a:pt x="279" y="0"/>
                  </a:moveTo>
                  <a:lnTo>
                    <a:pt x="324" y="3"/>
                  </a:lnTo>
                  <a:lnTo>
                    <a:pt x="366" y="15"/>
                  </a:lnTo>
                  <a:lnTo>
                    <a:pt x="406" y="31"/>
                  </a:lnTo>
                  <a:lnTo>
                    <a:pt x="442" y="53"/>
                  </a:lnTo>
                  <a:lnTo>
                    <a:pt x="474" y="82"/>
                  </a:lnTo>
                  <a:lnTo>
                    <a:pt x="503" y="114"/>
                  </a:lnTo>
                  <a:lnTo>
                    <a:pt x="525" y="150"/>
                  </a:lnTo>
                  <a:lnTo>
                    <a:pt x="543" y="190"/>
                  </a:lnTo>
                  <a:lnTo>
                    <a:pt x="552" y="232"/>
                  </a:lnTo>
                  <a:lnTo>
                    <a:pt x="556" y="277"/>
                  </a:lnTo>
                  <a:lnTo>
                    <a:pt x="552" y="323"/>
                  </a:lnTo>
                  <a:lnTo>
                    <a:pt x="543" y="365"/>
                  </a:lnTo>
                  <a:lnTo>
                    <a:pt x="525" y="405"/>
                  </a:lnTo>
                  <a:lnTo>
                    <a:pt x="503" y="441"/>
                  </a:lnTo>
                  <a:lnTo>
                    <a:pt x="474" y="474"/>
                  </a:lnTo>
                  <a:lnTo>
                    <a:pt x="442" y="502"/>
                  </a:lnTo>
                  <a:lnTo>
                    <a:pt x="406" y="525"/>
                  </a:lnTo>
                  <a:lnTo>
                    <a:pt x="366" y="541"/>
                  </a:lnTo>
                  <a:lnTo>
                    <a:pt x="324" y="552"/>
                  </a:lnTo>
                  <a:lnTo>
                    <a:pt x="279" y="556"/>
                  </a:lnTo>
                  <a:lnTo>
                    <a:pt x="234" y="552"/>
                  </a:lnTo>
                  <a:lnTo>
                    <a:pt x="191" y="541"/>
                  </a:lnTo>
                  <a:lnTo>
                    <a:pt x="151" y="525"/>
                  </a:lnTo>
                  <a:lnTo>
                    <a:pt x="115" y="502"/>
                  </a:lnTo>
                  <a:lnTo>
                    <a:pt x="82" y="474"/>
                  </a:lnTo>
                  <a:lnTo>
                    <a:pt x="55" y="441"/>
                  </a:lnTo>
                  <a:lnTo>
                    <a:pt x="31" y="405"/>
                  </a:lnTo>
                  <a:lnTo>
                    <a:pt x="15" y="365"/>
                  </a:lnTo>
                  <a:lnTo>
                    <a:pt x="4" y="323"/>
                  </a:lnTo>
                  <a:lnTo>
                    <a:pt x="0" y="277"/>
                  </a:lnTo>
                  <a:lnTo>
                    <a:pt x="4" y="232"/>
                  </a:lnTo>
                  <a:lnTo>
                    <a:pt x="15" y="190"/>
                  </a:lnTo>
                  <a:lnTo>
                    <a:pt x="31" y="150"/>
                  </a:lnTo>
                  <a:lnTo>
                    <a:pt x="55" y="114"/>
                  </a:lnTo>
                  <a:lnTo>
                    <a:pt x="82" y="82"/>
                  </a:lnTo>
                  <a:lnTo>
                    <a:pt x="115" y="53"/>
                  </a:lnTo>
                  <a:lnTo>
                    <a:pt x="151" y="31"/>
                  </a:lnTo>
                  <a:lnTo>
                    <a:pt x="191" y="15"/>
                  </a:lnTo>
                  <a:lnTo>
                    <a:pt x="234" y="3"/>
                  </a:lnTo>
                  <a:lnTo>
                    <a:pt x="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43">
              <a:extLst>
                <a:ext uri="{FF2B5EF4-FFF2-40B4-BE49-F238E27FC236}">
                  <a16:creationId xmlns:a16="http://schemas.microsoft.com/office/drawing/2014/main" id="{7E85ABFD-F733-4897-B1FE-3411208B5C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60" y="113"/>
              <a:ext cx="2399" cy="3975"/>
            </a:xfrm>
            <a:custGeom>
              <a:avLst/>
              <a:gdLst>
                <a:gd name="T0" fmla="*/ 1225 w 2399"/>
                <a:gd name="T1" fmla="*/ 155 h 3975"/>
                <a:gd name="T2" fmla="*/ 802 w 2399"/>
                <a:gd name="T3" fmla="*/ 233 h 3975"/>
                <a:gd name="T4" fmla="*/ 634 w 2399"/>
                <a:gd name="T5" fmla="*/ 292 h 3975"/>
                <a:gd name="T6" fmla="*/ 142 w 2399"/>
                <a:gd name="T7" fmla="*/ 3238 h 3975"/>
                <a:gd name="T8" fmla="*/ 149 w 2399"/>
                <a:gd name="T9" fmla="*/ 3281 h 3975"/>
                <a:gd name="T10" fmla="*/ 190 w 2399"/>
                <a:gd name="T11" fmla="*/ 3314 h 3975"/>
                <a:gd name="T12" fmla="*/ 501 w 2399"/>
                <a:gd name="T13" fmla="*/ 3510 h 3975"/>
                <a:gd name="T14" fmla="*/ 833 w 2399"/>
                <a:gd name="T15" fmla="*/ 3661 h 3975"/>
                <a:gd name="T16" fmla="*/ 1053 w 2399"/>
                <a:gd name="T17" fmla="*/ 3710 h 3975"/>
                <a:gd name="T18" fmla="*/ 898 w 2399"/>
                <a:gd name="T19" fmla="*/ 704 h 3975"/>
                <a:gd name="T20" fmla="*/ 912 w 2399"/>
                <a:gd name="T21" fmla="*/ 621 h 3975"/>
                <a:gd name="T22" fmla="*/ 954 w 2399"/>
                <a:gd name="T23" fmla="*/ 542 h 3975"/>
                <a:gd name="T24" fmla="*/ 1126 w 2399"/>
                <a:gd name="T25" fmla="*/ 438 h 3975"/>
                <a:gd name="T26" fmla="*/ 1510 w 2399"/>
                <a:gd name="T27" fmla="*/ 281 h 3975"/>
                <a:gd name="T28" fmla="*/ 1912 w 2399"/>
                <a:gd name="T29" fmla="*/ 177 h 3975"/>
                <a:gd name="T30" fmla="*/ 1612 w 2399"/>
                <a:gd name="T31" fmla="*/ 144 h 3975"/>
                <a:gd name="T32" fmla="*/ 1628 w 2399"/>
                <a:gd name="T33" fmla="*/ 2 h 3975"/>
                <a:gd name="T34" fmla="*/ 2063 w 2399"/>
                <a:gd name="T35" fmla="*/ 52 h 3975"/>
                <a:gd name="T36" fmla="*/ 2366 w 2399"/>
                <a:gd name="T37" fmla="*/ 127 h 3975"/>
                <a:gd name="T38" fmla="*/ 2397 w 2399"/>
                <a:gd name="T39" fmla="*/ 164 h 3975"/>
                <a:gd name="T40" fmla="*/ 2392 w 2399"/>
                <a:gd name="T41" fmla="*/ 218 h 3975"/>
                <a:gd name="T42" fmla="*/ 2352 w 2399"/>
                <a:gd name="T43" fmla="*/ 256 h 3975"/>
                <a:gd name="T44" fmla="*/ 2073 w 2399"/>
                <a:gd name="T45" fmla="*/ 285 h 3975"/>
                <a:gd name="T46" fmla="*/ 1685 w 2399"/>
                <a:gd name="T47" fmla="*/ 368 h 3975"/>
                <a:gd name="T48" fmla="*/ 1311 w 2399"/>
                <a:gd name="T49" fmla="*/ 502 h 3975"/>
                <a:gd name="T50" fmla="*/ 1061 w 2399"/>
                <a:gd name="T51" fmla="*/ 632 h 3975"/>
                <a:gd name="T52" fmla="*/ 1039 w 2399"/>
                <a:gd name="T53" fmla="*/ 680 h 3975"/>
                <a:gd name="T54" fmla="*/ 1179 w 2399"/>
                <a:gd name="T55" fmla="*/ 3666 h 3975"/>
                <a:gd name="T56" fmla="*/ 1200 w 2399"/>
                <a:gd name="T57" fmla="*/ 3700 h 3975"/>
                <a:gd name="T58" fmla="*/ 1206 w 2399"/>
                <a:gd name="T59" fmla="*/ 3704 h 3975"/>
                <a:gd name="T60" fmla="*/ 1231 w 2399"/>
                <a:gd name="T61" fmla="*/ 3710 h 3975"/>
                <a:gd name="T62" fmla="*/ 1235 w 2399"/>
                <a:gd name="T63" fmla="*/ 3711 h 3975"/>
                <a:gd name="T64" fmla="*/ 1239 w 2399"/>
                <a:gd name="T65" fmla="*/ 3717 h 3975"/>
                <a:gd name="T66" fmla="*/ 1398 w 2399"/>
                <a:gd name="T67" fmla="*/ 3779 h 3975"/>
                <a:gd name="T68" fmla="*/ 1461 w 2399"/>
                <a:gd name="T69" fmla="*/ 3801 h 3975"/>
                <a:gd name="T70" fmla="*/ 1588 w 2399"/>
                <a:gd name="T71" fmla="*/ 3843 h 3975"/>
                <a:gd name="T72" fmla="*/ 1619 w 2399"/>
                <a:gd name="T73" fmla="*/ 3881 h 3975"/>
                <a:gd name="T74" fmla="*/ 1614 w 2399"/>
                <a:gd name="T75" fmla="*/ 3937 h 3975"/>
                <a:gd name="T76" fmla="*/ 1575 w 2399"/>
                <a:gd name="T77" fmla="*/ 3972 h 3975"/>
                <a:gd name="T78" fmla="*/ 1409 w 2399"/>
                <a:gd name="T79" fmla="*/ 3957 h 3975"/>
                <a:gd name="T80" fmla="*/ 994 w 2399"/>
                <a:gd name="T81" fmla="*/ 3865 h 3975"/>
                <a:gd name="T82" fmla="*/ 597 w 2399"/>
                <a:gd name="T83" fmla="*/ 3713 h 3975"/>
                <a:gd name="T84" fmla="*/ 224 w 2399"/>
                <a:gd name="T85" fmla="*/ 3506 h 3975"/>
                <a:gd name="T86" fmla="*/ 57 w 2399"/>
                <a:gd name="T87" fmla="*/ 3385 h 3975"/>
                <a:gd name="T88" fmla="*/ 5 w 2399"/>
                <a:gd name="T89" fmla="*/ 3286 h 3975"/>
                <a:gd name="T90" fmla="*/ 483 w 2399"/>
                <a:gd name="T91" fmla="*/ 301 h 3975"/>
                <a:gd name="T92" fmla="*/ 531 w 2399"/>
                <a:gd name="T93" fmla="*/ 200 h 3975"/>
                <a:gd name="T94" fmla="*/ 621 w 2399"/>
                <a:gd name="T95" fmla="*/ 134 h 3975"/>
                <a:gd name="T96" fmla="*/ 1048 w 2399"/>
                <a:gd name="T97" fmla="*/ 36 h 3975"/>
                <a:gd name="T98" fmla="*/ 1483 w 2399"/>
                <a:gd name="T99" fmla="*/ 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99" h="3975">
                  <a:moveTo>
                    <a:pt x="1510" y="142"/>
                  </a:moveTo>
                  <a:lnTo>
                    <a:pt x="1367" y="145"/>
                  </a:lnTo>
                  <a:lnTo>
                    <a:pt x="1225" y="155"/>
                  </a:lnTo>
                  <a:lnTo>
                    <a:pt x="1083" y="174"/>
                  </a:lnTo>
                  <a:lnTo>
                    <a:pt x="943" y="199"/>
                  </a:lnTo>
                  <a:lnTo>
                    <a:pt x="802" y="233"/>
                  </a:lnTo>
                  <a:lnTo>
                    <a:pt x="663" y="274"/>
                  </a:lnTo>
                  <a:lnTo>
                    <a:pt x="647" y="281"/>
                  </a:lnTo>
                  <a:lnTo>
                    <a:pt x="634" y="292"/>
                  </a:lnTo>
                  <a:lnTo>
                    <a:pt x="624" y="307"/>
                  </a:lnTo>
                  <a:lnTo>
                    <a:pt x="621" y="322"/>
                  </a:lnTo>
                  <a:lnTo>
                    <a:pt x="142" y="3238"/>
                  </a:lnTo>
                  <a:lnTo>
                    <a:pt x="141" y="3255"/>
                  </a:lnTo>
                  <a:lnTo>
                    <a:pt x="143" y="3268"/>
                  </a:lnTo>
                  <a:lnTo>
                    <a:pt x="149" y="3281"/>
                  </a:lnTo>
                  <a:lnTo>
                    <a:pt x="158" y="3292"/>
                  </a:lnTo>
                  <a:lnTo>
                    <a:pt x="169" y="3301"/>
                  </a:lnTo>
                  <a:lnTo>
                    <a:pt x="190" y="3314"/>
                  </a:lnTo>
                  <a:lnTo>
                    <a:pt x="291" y="3385"/>
                  </a:lnTo>
                  <a:lnTo>
                    <a:pt x="394" y="3450"/>
                  </a:lnTo>
                  <a:lnTo>
                    <a:pt x="501" y="3510"/>
                  </a:lnTo>
                  <a:lnTo>
                    <a:pt x="609" y="3565"/>
                  </a:lnTo>
                  <a:lnTo>
                    <a:pt x="720" y="3615"/>
                  </a:lnTo>
                  <a:lnTo>
                    <a:pt x="833" y="3661"/>
                  </a:lnTo>
                  <a:lnTo>
                    <a:pt x="949" y="3702"/>
                  </a:lnTo>
                  <a:lnTo>
                    <a:pt x="1065" y="3738"/>
                  </a:lnTo>
                  <a:lnTo>
                    <a:pt x="1053" y="3710"/>
                  </a:lnTo>
                  <a:lnTo>
                    <a:pt x="1045" y="3680"/>
                  </a:lnTo>
                  <a:lnTo>
                    <a:pt x="1037" y="3648"/>
                  </a:lnTo>
                  <a:lnTo>
                    <a:pt x="898" y="704"/>
                  </a:lnTo>
                  <a:lnTo>
                    <a:pt x="900" y="678"/>
                  </a:lnTo>
                  <a:lnTo>
                    <a:pt x="904" y="649"/>
                  </a:lnTo>
                  <a:lnTo>
                    <a:pt x="912" y="621"/>
                  </a:lnTo>
                  <a:lnTo>
                    <a:pt x="922" y="593"/>
                  </a:lnTo>
                  <a:lnTo>
                    <a:pt x="937" y="567"/>
                  </a:lnTo>
                  <a:lnTo>
                    <a:pt x="954" y="542"/>
                  </a:lnTo>
                  <a:lnTo>
                    <a:pt x="976" y="521"/>
                  </a:lnTo>
                  <a:lnTo>
                    <a:pt x="1002" y="502"/>
                  </a:lnTo>
                  <a:lnTo>
                    <a:pt x="1126" y="438"/>
                  </a:lnTo>
                  <a:lnTo>
                    <a:pt x="1251" y="379"/>
                  </a:lnTo>
                  <a:lnTo>
                    <a:pt x="1379" y="327"/>
                  </a:lnTo>
                  <a:lnTo>
                    <a:pt x="1510" y="281"/>
                  </a:lnTo>
                  <a:lnTo>
                    <a:pt x="1642" y="241"/>
                  </a:lnTo>
                  <a:lnTo>
                    <a:pt x="1776" y="206"/>
                  </a:lnTo>
                  <a:lnTo>
                    <a:pt x="1912" y="177"/>
                  </a:lnTo>
                  <a:lnTo>
                    <a:pt x="1813" y="163"/>
                  </a:lnTo>
                  <a:lnTo>
                    <a:pt x="1714" y="152"/>
                  </a:lnTo>
                  <a:lnTo>
                    <a:pt x="1612" y="144"/>
                  </a:lnTo>
                  <a:lnTo>
                    <a:pt x="1510" y="142"/>
                  </a:lnTo>
                  <a:close/>
                  <a:moveTo>
                    <a:pt x="1483" y="0"/>
                  </a:moveTo>
                  <a:lnTo>
                    <a:pt x="1628" y="2"/>
                  </a:lnTo>
                  <a:lnTo>
                    <a:pt x="1774" y="12"/>
                  </a:lnTo>
                  <a:lnTo>
                    <a:pt x="1918" y="29"/>
                  </a:lnTo>
                  <a:lnTo>
                    <a:pt x="2063" y="52"/>
                  </a:lnTo>
                  <a:lnTo>
                    <a:pt x="2206" y="83"/>
                  </a:lnTo>
                  <a:lnTo>
                    <a:pt x="2349" y="121"/>
                  </a:lnTo>
                  <a:lnTo>
                    <a:pt x="2366" y="127"/>
                  </a:lnTo>
                  <a:lnTo>
                    <a:pt x="2379" y="137"/>
                  </a:lnTo>
                  <a:lnTo>
                    <a:pt x="2389" y="149"/>
                  </a:lnTo>
                  <a:lnTo>
                    <a:pt x="2397" y="164"/>
                  </a:lnTo>
                  <a:lnTo>
                    <a:pt x="2399" y="180"/>
                  </a:lnTo>
                  <a:lnTo>
                    <a:pt x="2398" y="198"/>
                  </a:lnTo>
                  <a:lnTo>
                    <a:pt x="2392" y="218"/>
                  </a:lnTo>
                  <a:lnTo>
                    <a:pt x="2382" y="234"/>
                  </a:lnTo>
                  <a:lnTo>
                    <a:pt x="2368" y="247"/>
                  </a:lnTo>
                  <a:lnTo>
                    <a:pt x="2352" y="256"/>
                  </a:lnTo>
                  <a:lnTo>
                    <a:pt x="2336" y="260"/>
                  </a:lnTo>
                  <a:lnTo>
                    <a:pt x="2205" y="270"/>
                  </a:lnTo>
                  <a:lnTo>
                    <a:pt x="2073" y="285"/>
                  </a:lnTo>
                  <a:lnTo>
                    <a:pt x="1944" y="306"/>
                  </a:lnTo>
                  <a:lnTo>
                    <a:pt x="1813" y="335"/>
                  </a:lnTo>
                  <a:lnTo>
                    <a:pt x="1685" y="368"/>
                  </a:lnTo>
                  <a:lnTo>
                    <a:pt x="1558" y="407"/>
                  </a:lnTo>
                  <a:lnTo>
                    <a:pt x="1434" y="451"/>
                  </a:lnTo>
                  <a:lnTo>
                    <a:pt x="1311" y="502"/>
                  </a:lnTo>
                  <a:lnTo>
                    <a:pt x="1190" y="560"/>
                  </a:lnTo>
                  <a:lnTo>
                    <a:pt x="1072" y="621"/>
                  </a:lnTo>
                  <a:lnTo>
                    <a:pt x="1061" y="632"/>
                  </a:lnTo>
                  <a:lnTo>
                    <a:pt x="1051" y="645"/>
                  </a:lnTo>
                  <a:lnTo>
                    <a:pt x="1043" y="663"/>
                  </a:lnTo>
                  <a:lnTo>
                    <a:pt x="1039" y="680"/>
                  </a:lnTo>
                  <a:lnTo>
                    <a:pt x="1037" y="698"/>
                  </a:lnTo>
                  <a:lnTo>
                    <a:pt x="1177" y="3648"/>
                  </a:lnTo>
                  <a:lnTo>
                    <a:pt x="1179" y="3666"/>
                  </a:lnTo>
                  <a:lnTo>
                    <a:pt x="1185" y="3682"/>
                  </a:lnTo>
                  <a:lnTo>
                    <a:pt x="1196" y="3696"/>
                  </a:lnTo>
                  <a:lnTo>
                    <a:pt x="1200" y="3700"/>
                  </a:lnTo>
                  <a:lnTo>
                    <a:pt x="1203" y="3701"/>
                  </a:lnTo>
                  <a:lnTo>
                    <a:pt x="1204" y="3702"/>
                  </a:lnTo>
                  <a:lnTo>
                    <a:pt x="1206" y="3704"/>
                  </a:lnTo>
                  <a:lnTo>
                    <a:pt x="1208" y="3704"/>
                  </a:lnTo>
                  <a:lnTo>
                    <a:pt x="1211" y="3704"/>
                  </a:lnTo>
                  <a:lnTo>
                    <a:pt x="1231" y="3710"/>
                  </a:lnTo>
                  <a:lnTo>
                    <a:pt x="1233" y="3710"/>
                  </a:lnTo>
                  <a:lnTo>
                    <a:pt x="1234" y="3711"/>
                  </a:lnTo>
                  <a:lnTo>
                    <a:pt x="1235" y="3711"/>
                  </a:lnTo>
                  <a:lnTo>
                    <a:pt x="1238" y="3712"/>
                  </a:lnTo>
                  <a:lnTo>
                    <a:pt x="1239" y="3715"/>
                  </a:lnTo>
                  <a:lnTo>
                    <a:pt x="1239" y="3717"/>
                  </a:lnTo>
                  <a:lnTo>
                    <a:pt x="1287" y="3738"/>
                  </a:lnTo>
                  <a:lnTo>
                    <a:pt x="1339" y="3758"/>
                  </a:lnTo>
                  <a:lnTo>
                    <a:pt x="1398" y="3779"/>
                  </a:lnTo>
                  <a:lnTo>
                    <a:pt x="1392" y="3814"/>
                  </a:lnTo>
                  <a:lnTo>
                    <a:pt x="1405" y="3779"/>
                  </a:lnTo>
                  <a:lnTo>
                    <a:pt x="1461" y="3801"/>
                  </a:lnTo>
                  <a:lnTo>
                    <a:pt x="1516" y="3819"/>
                  </a:lnTo>
                  <a:lnTo>
                    <a:pt x="1572" y="3835"/>
                  </a:lnTo>
                  <a:lnTo>
                    <a:pt x="1588" y="3843"/>
                  </a:lnTo>
                  <a:lnTo>
                    <a:pt x="1602" y="3854"/>
                  </a:lnTo>
                  <a:lnTo>
                    <a:pt x="1612" y="3866"/>
                  </a:lnTo>
                  <a:lnTo>
                    <a:pt x="1619" y="3881"/>
                  </a:lnTo>
                  <a:lnTo>
                    <a:pt x="1622" y="3899"/>
                  </a:lnTo>
                  <a:lnTo>
                    <a:pt x="1621" y="3919"/>
                  </a:lnTo>
                  <a:lnTo>
                    <a:pt x="1614" y="3937"/>
                  </a:lnTo>
                  <a:lnTo>
                    <a:pt x="1603" y="3953"/>
                  </a:lnTo>
                  <a:lnTo>
                    <a:pt x="1591" y="3965"/>
                  </a:lnTo>
                  <a:lnTo>
                    <a:pt x="1575" y="3972"/>
                  </a:lnTo>
                  <a:lnTo>
                    <a:pt x="1558" y="3975"/>
                  </a:lnTo>
                  <a:lnTo>
                    <a:pt x="1551" y="3975"/>
                  </a:lnTo>
                  <a:lnTo>
                    <a:pt x="1409" y="3957"/>
                  </a:lnTo>
                  <a:lnTo>
                    <a:pt x="1270" y="3934"/>
                  </a:lnTo>
                  <a:lnTo>
                    <a:pt x="1131" y="3903"/>
                  </a:lnTo>
                  <a:lnTo>
                    <a:pt x="994" y="3865"/>
                  </a:lnTo>
                  <a:lnTo>
                    <a:pt x="859" y="3820"/>
                  </a:lnTo>
                  <a:lnTo>
                    <a:pt x="726" y="3769"/>
                  </a:lnTo>
                  <a:lnTo>
                    <a:pt x="597" y="3713"/>
                  </a:lnTo>
                  <a:lnTo>
                    <a:pt x="469" y="3650"/>
                  </a:lnTo>
                  <a:lnTo>
                    <a:pt x="346" y="3580"/>
                  </a:lnTo>
                  <a:lnTo>
                    <a:pt x="224" y="3506"/>
                  </a:lnTo>
                  <a:lnTo>
                    <a:pt x="107" y="3426"/>
                  </a:lnTo>
                  <a:lnTo>
                    <a:pt x="86" y="3411"/>
                  </a:lnTo>
                  <a:lnTo>
                    <a:pt x="57" y="3385"/>
                  </a:lnTo>
                  <a:lnTo>
                    <a:pt x="34" y="3355"/>
                  </a:lnTo>
                  <a:lnTo>
                    <a:pt x="16" y="3322"/>
                  </a:lnTo>
                  <a:lnTo>
                    <a:pt x="5" y="3286"/>
                  </a:lnTo>
                  <a:lnTo>
                    <a:pt x="0" y="3248"/>
                  </a:lnTo>
                  <a:lnTo>
                    <a:pt x="2" y="3210"/>
                  </a:lnTo>
                  <a:lnTo>
                    <a:pt x="483" y="301"/>
                  </a:lnTo>
                  <a:lnTo>
                    <a:pt x="493" y="265"/>
                  </a:lnTo>
                  <a:lnTo>
                    <a:pt x="509" y="230"/>
                  </a:lnTo>
                  <a:lnTo>
                    <a:pt x="531" y="200"/>
                  </a:lnTo>
                  <a:lnTo>
                    <a:pt x="557" y="174"/>
                  </a:lnTo>
                  <a:lnTo>
                    <a:pt x="587" y="152"/>
                  </a:lnTo>
                  <a:lnTo>
                    <a:pt x="621" y="134"/>
                  </a:lnTo>
                  <a:lnTo>
                    <a:pt x="762" y="94"/>
                  </a:lnTo>
                  <a:lnTo>
                    <a:pt x="904" y="62"/>
                  </a:lnTo>
                  <a:lnTo>
                    <a:pt x="1048" y="36"/>
                  </a:lnTo>
                  <a:lnTo>
                    <a:pt x="1193" y="17"/>
                  </a:lnTo>
                  <a:lnTo>
                    <a:pt x="1337" y="5"/>
                  </a:lnTo>
                  <a:lnTo>
                    <a:pt x="1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C75CB580-2EB9-4898-B2E9-41FA377C3D86}"/>
              </a:ext>
            </a:extLst>
          </p:cNvPr>
          <p:cNvSpPr txBox="1"/>
          <p:nvPr/>
        </p:nvSpPr>
        <p:spPr>
          <a:xfrm>
            <a:off x="4713554" y="338083"/>
            <a:ext cx="42416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kern="0" dirty="0">
                <a:solidFill>
                  <a:prstClr val="white"/>
                </a:solidFill>
              </a:rPr>
              <a:t>PAPOZIP</a:t>
            </a:r>
            <a:r>
              <a:rPr lang="ja-JP" altLang="en-US" sz="10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00" kern="0" dirty="0">
                <a:solidFill>
                  <a:prstClr val="white"/>
                </a:solidFill>
              </a:rPr>
              <a:t>ppt</a:t>
            </a:r>
            <a:r>
              <a:rPr lang="ja-JP" altLang="en-US" sz="1000" kern="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57" name="Freeform 30">
            <a:extLst>
              <a:ext uri="{FF2B5EF4-FFF2-40B4-BE49-F238E27FC236}">
                <a16:creationId xmlns:a16="http://schemas.microsoft.com/office/drawing/2014/main" id="{3257D5F3-B01B-4C1A-B0AA-C750580890EA}"/>
              </a:ext>
            </a:extLst>
          </p:cNvPr>
          <p:cNvSpPr>
            <a:spLocks noEditPoints="1"/>
          </p:cNvSpPr>
          <p:nvPr/>
        </p:nvSpPr>
        <p:spPr bwMode="auto">
          <a:xfrm rot="5400000">
            <a:off x="11548563" y="353417"/>
            <a:ext cx="140525" cy="266701"/>
          </a:xfrm>
          <a:custGeom>
            <a:avLst/>
            <a:gdLst>
              <a:gd name="T0" fmla="*/ 586 w 851"/>
              <a:gd name="T1" fmla="*/ 92 h 1617"/>
              <a:gd name="T2" fmla="*/ 258 w 851"/>
              <a:gd name="T3" fmla="*/ 0 h 1617"/>
              <a:gd name="T4" fmla="*/ 140 w 851"/>
              <a:gd name="T5" fmla="*/ 92 h 1617"/>
              <a:gd name="T6" fmla="*/ 61 w 851"/>
              <a:gd name="T7" fmla="*/ 117 h 1617"/>
              <a:gd name="T8" fmla="*/ 1 w 851"/>
              <a:gd name="T9" fmla="*/ 205 h 1617"/>
              <a:gd name="T10" fmla="*/ 0 w 851"/>
              <a:gd name="T11" fmla="*/ 1477 h 1617"/>
              <a:gd name="T12" fmla="*/ 23 w 851"/>
              <a:gd name="T13" fmla="*/ 1556 h 1617"/>
              <a:gd name="T14" fmla="*/ 111 w 851"/>
              <a:gd name="T15" fmla="*/ 1615 h 1617"/>
              <a:gd name="T16" fmla="*/ 711 w 851"/>
              <a:gd name="T17" fmla="*/ 1617 h 1617"/>
              <a:gd name="T18" fmla="*/ 790 w 851"/>
              <a:gd name="T19" fmla="*/ 1594 h 1617"/>
              <a:gd name="T20" fmla="*/ 850 w 851"/>
              <a:gd name="T21" fmla="*/ 1506 h 1617"/>
              <a:gd name="T22" fmla="*/ 851 w 851"/>
              <a:gd name="T23" fmla="*/ 233 h 1617"/>
              <a:gd name="T24" fmla="*/ 828 w 851"/>
              <a:gd name="T25" fmla="*/ 154 h 1617"/>
              <a:gd name="T26" fmla="*/ 740 w 851"/>
              <a:gd name="T27" fmla="*/ 95 h 1617"/>
              <a:gd name="T28" fmla="*/ 757 w 851"/>
              <a:gd name="T29" fmla="*/ 1477 h 1617"/>
              <a:gd name="T30" fmla="*/ 750 w 851"/>
              <a:gd name="T31" fmla="*/ 1503 h 1617"/>
              <a:gd name="T32" fmla="*/ 721 w 851"/>
              <a:gd name="T33" fmla="*/ 1523 h 1617"/>
              <a:gd name="T34" fmla="*/ 140 w 851"/>
              <a:gd name="T35" fmla="*/ 1525 h 1617"/>
              <a:gd name="T36" fmla="*/ 114 w 851"/>
              <a:gd name="T37" fmla="*/ 1516 h 1617"/>
              <a:gd name="T38" fmla="*/ 94 w 851"/>
              <a:gd name="T39" fmla="*/ 1487 h 1617"/>
              <a:gd name="T40" fmla="*/ 94 w 851"/>
              <a:gd name="T41" fmla="*/ 233 h 1617"/>
              <a:gd name="T42" fmla="*/ 101 w 851"/>
              <a:gd name="T43" fmla="*/ 206 h 1617"/>
              <a:gd name="T44" fmla="*/ 131 w 851"/>
              <a:gd name="T45" fmla="*/ 187 h 1617"/>
              <a:gd name="T46" fmla="*/ 711 w 851"/>
              <a:gd name="T47" fmla="*/ 186 h 1617"/>
              <a:gd name="T48" fmla="*/ 737 w 851"/>
              <a:gd name="T49" fmla="*/ 194 h 1617"/>
              <a:gd name="T50" fmla="*/ 757 w 851"/>
              <a:gd name="T51" fmla="*/ 223 h 1617"/>
              <a:gd name="T52" fmla="*/ 757 w 851"/>
              <a:gd name="T53" fmla="*/ 1477 h 1617"/>
              <a:gd name="T54" fmla="*/ 144 w 851"/>
              <a:gd name="T55" fmla="*/ 1468 h 1617"/>
              <a:gd name="T56" fmla="*/ 707 w 851"/>
              <a:gd name="T57" fmla="*/ 1264 h 1617"/>
              <a:gd name="T58" fmla="*/ 707 w 851"/>
              <a:gd name="T59" fmla="*/ 1213 h 1617"/>
              <a:gd name="T60" fmla="*/ 144 w 851"/>
              <a:gd name="T61" fmla="*/ 1009 h 1617"/>
              <a:gd name="T62" fmla="*/ 707 w 851"/>
              <a:gd name="T63" fmla="*/ 1213 h 1617"/>
              <a:gd name="T64" fmla="*/ 144 w 851"/>
              <a:gd name="T65" fmla="*/ 958 h 1617"/>
              <a:gd name="T66" fmla="*/ 707 w 851"/>
              <a:gd name="T67" fmla="*/ 754 h 1617"/>
              <a:gd name="T68" fmla="*/ 707 w 851"/>
              <a:gd name="T69" fmla="*/ 703 h 1617"/>
              <a:gd name="T70" fmla="*/ 144 w 851"/>
              <a:gd name="T71" fmla="*/ 499 h 1617"/>
              <a:gd name="T72" fmla="*/ 707 w 851"/>
              <a:gd name="T73" fmla="*/ 703 h 1617"/>
              <a:gd name="T74" fmla="*/ 144 w 851"/>
              <a:gd name="T75" fmla="*/ 448 h 1617"/>
              <a:gd name="T76" fmla="*/ 707 w 851"/>
              <a:gd name="T77" fmla="*/ 243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1" h="1617">
                <a:moveTo>
                  <a:pt x="711" y="92"/>
                </a:moveTo>
                <a:lnTo>
                  <a:pt x="586" y="92"/>
                </a:lnTo>
                <a:lnTo>
                  <a:pt x="586" y="0"/>
                </a:lnTo>
                <a:lnTo>
                  <a:pt x="258" y="0"/>
                </a:lnTo>
                <a:lnTo>
                  <a:pt x="258" y="92"/>
                </a:lnTo>
                <a:lnTo>
                  <a:pt x="140" y="92"/>
                </a:lnTo>
                <a:lnTo>
                  <a:pt x="111" y="95"/>
                </a:lnTo>
                <a:lnTo>
                  <a:pt x="61" y="117"/>
                </a:lnTo>
                <a:lnTo>
                  <a:pt x="23" y="154"/>
                </a:lnTo>
                <a:lnTo>
                  <a:pt x="1" y="205"/>
                </a:lnTo>
                <a:lnTo>
                  <a:pt x="0" y="233"/>
                </a:lnTo>
                <a:lnTo>
                  <a:pt x="0" y="1477"/>
                </a:lnTo>
                <a:lnTo>
                  <a:pt x="1" y="1506"/>
                </a:lnTo>
                <a:lnTo>
                  <a:pt x="23" y="1556"/>
                </a:lnTo>
                <a:lnTo>
                  <a:pt x="61" y="1594"/>
                </a:lnTo>
                <a:lnTo>
                  <a:pt x="111" y="1615"/>
                </a:lnTo>
                <a:lnTo>
                  <a:pt x="140" y="1617"/>
                </a:lnTo>
                <a:lnTo>
                  <a:pt x="711" y="1617"/>
                </a:lnTo>
                <a:lnTo>
                  <a:pt x="740" y="1615"/>
                </a:lnTo>
                <a:lnTo>
                  <a:pt x="790" y="1594"/>
                </a:lnTo>
                <a:lnTo>
                  <a:pt x="828" y="1556"/>
                </a:lnTo>
                <a:lnTo>
                  <a:pt x="850" y="1506"/>
                </a:lnTo>
                <a:lnTo>
                  <a:pt x="851" y="1477"/>
                </a:lnTo>
                <a:lnTo>
                  <a:pt x="851" y="233"/>
                </a:lnTo>
                <a:lnTo>
                  <a:pt x="850" y="205"/>
                </a:lnTo>
                <a:lnTo>
                  <a:pt x="828" y="154"/>
                </a:lnTo>
                <a:lnTo>
                  <a:pt x="790" y="117"/>
                </a:lnTo>
                <a:lnTo>
                  <a:pt x="740" y="95"/>
                </a:lnTo>
                <a:lnTo>
                  <a:pt x="711" y="92"/>
                </a:lnTo>
                <a:close/>
                <a:moveTo>
                  <a:pt x="757" y="1477"/>
                </a:moveTo>
                <a:lnTo>
                  <a:pt x="757" y="1487"/>
                </a:lnTo>
                <a:lnTo>
                  <a:pt x="750" y="1503"/>
                </a:lnTo>
                <a:lnTo>
                  <a:pt x="737" y="1516"/>
                </a:lnTo>
                <a:lnTo>
                  <a:pt x="721" y="1523"/>
                </a:lnTo>
                <a:lnTo>
                  <a:pt x="711" y="1525"/>
                </a:lnTo>
                <a:lnTo>
                  <a:pt x="140" y="1525"/>
                </a:lnTo>
                <a:lnTo>
                  <a:pt x="131" y="1523"/>
                </a:lnTo>
                <a:lnTo>
                  <a:pt x="114" y="1516"/>
                </a:lnTo>
                <a:lnTo>
                  <a:pt x="101" y="1503"/>
                </a:lnTo>
                <a:lnTo>
                  <a:pt x="94" y="1487"/>
                </a:lnTo>
                <a:lnTo>
                  <a:pt x="94" y="1477"/>
                </a:lnTo>
                <a:lnTo>
                  <a:pt x="94" y="233"/>
                </a:lnTo>
                <a:lnTo>
                  <a:pt x="94" y="223"/>
                </a:lnTo>
                <a:lnTo>
                  <a:pt x="101" y="206"/>
                </a:lnTo>
                <a:lnTo>
                  <a:pt x="114" y="194"/>
                </a:lnTo>
                <a:lnTo>
                  <a:pt x="131" y="187"/>
                </a:lnTo>
                <a:lnTo>
                  <a:pt x="140" y="186"/>
                </a:lnTo>
                <a:lnTo>
                  <a:pt x="711" y="186"/>
                </a:lnTo>
                <a:lnTo>
                  <a:pt x="721" y="187"/>
                </a:lnTo>
                <a:lnTo>
                  <a:pt x="737" y="194"/>
                </a:lnTo>
                <a:lnTo>
                  <a:pt x="750" y="206"/>
                </a:lnTo>
                <a:lnTo>
                  <a:pt x="757" y="223"/>
                </a:lnTo>
                <a:lnTo>
                  <a:pt x="757" y="233"/>
                </a:lnTo>
                <a:lnTo>
                  <a:pt x="757" y="1477"/>
                </a:lnTo>
                <a:close/>
                <a:moveTo>
                  <a:pt x="707" y="1468"/>
                </a:moveTo>
                <a:lnTo>
                  <a:pt x="144" y="1468"/>
                </a:lnTo>
                <a:lnTo>
                  <a:pt x="144" y="1264"/>
                </a:lnTo>
                <a:lnTo>
                  <a:pt x="707" y="1264"/>
                </a:lnTo>
                <a:lnTo>
                  <a:pt x="707" y="1468"/>
                </a:lnTo>
                <a:close/>
                <a:moveTo>
                  <a:pt x="707" y="1213"/>
                </a:moveTo>
                <a:lnTo>
                  <a:pt x="144" y="1213"/>
                </a:lnTo>
                <a:lnTo>
                  <a:pt x="144" y="1009"/>
                </a:lnTo>
                <a:lnTo>
                  <a:pt x="707" y="1009"/>
                </a:lnTo>
                <a:lnTo>
                  <a:pt x="707" y="1213"/>
                </a:lnTo>
                <a:close/>
                <a:moveTo>
                  <a:pt x="707" y="958"/>
                </a:moveTo>
                <a:lnTo>
                  <a:pt x="144" y="958"/>
                </a:lnTo>
                <a:lnTo>
                  <a:pt x="144" y="754"/>
                </a:lnTo>
                <a:lnTo>
                  <a:pt x="707" y="754"/>
                </a:lnTo>
                <a:lnTo>
                  <a:pt x="707" y="958"/>
                </a:lnTo>
                <a:close/>
                <a:moveTo>
                  <a:pt x="707" y="703"/>
                </a:moveTo>
                <a:lnTo>
                  <a:pt x="144" y="703"/>
                </a:lnTo>
                <a:lnTo>
                  <a:pt x="144" y="499"/>
                </a:lnTo>
                <a:lnTo>
                  <a:pt x="707" y="499"/>
                </a:lnTo>
                <a:lnTo>
                  <a:pt x="707" y="703"/>
                </a:lnTo>
                <a:close/>
                <a:moveTo>
                  <a:pt x="707" y="448"/>
                </a:moveTo>
                <a:lnTo>
                  <a:pt x="144" y="448"/>
                </a:lnTo>
                <a:lnTo>
                  <a:pt x="144" y="243"/>
                </a:lnTo>
                <a:lnTo>
                  <a:pt x="707" y="243"/>
                </a:lnTo>
                <a:lnTo>
                  <a:pt x="707" y="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A91ABB8A-1D6E-4628-9864-FE387A24B6AB}"/>
              </a:ext>
            </a:extLst>
          </p:cNvPr>
          <p:cNvSpPr/>
          <p:nvPr/>
        </p:nvSpPr>
        <p:spPr>
          <a:xfrm>
            <a:off x="11072725" y="379045"/>
            <a:ext cx="4395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kern="0" dirty="0">
                <a:solidFill>
                  <a:prstClr val="white"/>
                </a:solidFill>
              </a:rPr>
              <a:t>100%</a:t>
            </a:r>
            <a:endParaRPr lang="ko-KR" altLang="en-US" dirty="0">
              <a:solidFill>
                <a:prstClr val="white"/>
              </a:solidFill>
            </a:endParaRPr>
          </a:p>
        </p:txBody>
      </p:sp>
      <p:graphicFrame>
        <p:nvGraphicFramePr>
          <p:cNvPr id="62" name="다이어그램 61">
            <a:extLst>
              <a:ext uri="{FF2B5EF4-FFF2-40B4-BE49-F238E27FC236}">
                <a16:creationId xmlns:a16="http://schemas.microsoft.com/office/drawing/2014/main" id="{DCD9ACE9-A7BD-4BDA-943A-CD2CE9CA9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1852333"/>
              </p:ext>
            </p:extLst>
          </p:nvPr>
        </p:nvGraphicFramePr>
        <p:xfrm>
          <a:off x="5072959" y="1135576"/>
          <a:ext cx="5817921" cy="184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0" name="다이어그램 69">
            <a:extLst>
              <a:ext uri="{FF2B5EF4-FFF2-40B4-BE49-F238E27FC236}">
                <a16:creationId xmlns:a16="http://schemas.microsoft.com/office/drawing/2014/main" id="{44A8CC1C-3E33-48A9-AD37-60E2989BBE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2684018"/>
              </p:ext>
            </p:extLst>
          </p:nvPr>
        </p:nvGraphicFramePr>
        <p:xfrm>
          <a:off x="5072959" y="2703120"/>
          <a:ext cx="5817921" cy="184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71" name="다이어그램 70">
            <a:extLst>
              <a:ext uri="{FF2B5EF4-FFF2-40B4-BE49-F238E27FC236}">
                <a16:creationId xmlns:a16="http://schemas.microsoft.com/office/drawing/2014/main" id="{391C591A-7A8C-4763-80E5-BC5523B79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57879"/>
              </p:ext>
            </p:extLst>
          </p:nvPr>
        </p:nvGraphicFramePr>
        <p:xfrm>
          <a:off x="5072959" y="4341876"/>
          <a:ext cx="5817921" cy="184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72" name="그룹 71">
            <a:extLst>
              <a:ext uri="{FF2B5EF4-FFF2-40B4-BE49-F238E27FC236}">
                <a16:creationId xmlns:a16="http://schemas.microsoft.com/office/drawing/2014/main" id="{388D432C-1BC7-46A9-AD1C-E7D92EE297E6}"/>
              </a:ext>
            </a:extLst>
          </p:cNvPr>
          <p:cNvGrpSpPr/>
          <p:nvPr/>
        </p:nvGrpSpPr>
        <p:grpSpPr>
          <a:xfrm>
            <a:off x="1773074" y="1741416"/>
            <a:ext cx="2175185" cy="4134387"/>
            <a:chOff x="1045999" y="425890"/>
            <a:chExt cx="3149600" cy="5986462"/>
          </a:xfrm>
        </p:grpSpPr>
        <p:grpSp>
          <p:nvGrpSpPr>
            <p:cNvPr id="73" name="Group 4">
              <a:extLst>
                <a:ext uri="{FF2B5EF4-FFF2-40B4-BE49-F238E27FC236}">
                  <a16:creationId xmlns:a16="http://schemas.microsoft.com/office/drawing/2014/main" id="{E28E7725-FDF8-4A17-A95D-20419341FAF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45999" y="425890"/>
              <a:ext cx="3149600" cy="5986462"/>
              <a:chOff x="1080" y="1117"/>
              <a:chExt cx="1984" cy="3771"/>
            </a:xfrm>
            <a:solidFill>
              <a:srgbClr val="E8EFF7"/>
            </a:solidFill>
          </p:grpSpPr>
          <p:sp>
            <p:nvSpPr>
              <p:cNvPr id="75" name="Freeform 5">
                <a:extLst>
                  <a:ext uri="{FF2B5EF4-FFF2-40B4-BE49-F238E27FC236}">
                    <a16:creationId xmlns:a16="http://schemas.microsoft.com/office/drawing/2014/main" id="{6C678F43-1A88-4E76-9096-6E84384D5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2362"/>
                <a:ext cx="64" cy="385"/>
              </a:xfrm>
              <a:custGeom>
                <a:avLst/>
                <a:gdLst>
                  <a:gd name="T0" fmla="*/ 0 w 384"/>
                  <a:gd name="T1" fmla="*/ 0 h 1155"/>
                  <a:gd name="T2" fmla="*/ 0 w 384"/>
                  <a:gd name="T3" fmla="*/ 1155 h 1155"/>
                  <a:gd name="T4" fmla="*/ 196 w 384"/>
                  <a:gd name="T5" fmla="*/ 1155 h 1155"/>
                  <a:gd name="T6" fmla="*/ 216 w 384"/>
                  <a:gd name="T7" fmla="*/ 1155 h 1155"/>
                  <a:gd name="T8" fmla="*/ 255 w 384"/>
                  <a:gd name="T9" fmla="*/ 1148 h 1155"/>
                  <a:gd name="T10" fmla="*/ 289 w 384"/>
                  <a:gd name="T11" fmla="*/ 1135 h 1155"/>
                  <a:gd name="T12" fmla="*/ 320 w 384"/>
                  <a:gd name="T13" fmla="*/ 1115 h 1155"/>
                  <a:gd name="T14" fmla="*/ 344 w 384"/>
                  <a:gd name="T15" fmla="*/ 1090 h 1155"/>
                  <a:gd name="T16" fmla="*/ 363 w 384"/>
                  <a:gd name="T17" fmla="*/ 1060 h 1155"/>
                  <a:gd name="T18" fmla="*/ 376 w 384"/>
                  <a:gd name="T19" fmla="*/ 1025 h 1155"/>
                  <a:gd name="T20" fmla="*/ 383 w 384"/>
                  <a:gd name="T21" fmla="*/ 988 h 1155"/>
                  <a:gd name="T22" fmla="*/ 384 w 384"/>
                  <a:gd name="T23" fmla="*/ 966 h 1155"/>
                  <a:gd name="T24" fmla="*/ 384 w 384"/>
                  <a:gd name="T25" fmla="*/ 189 h 1155"/>
                  <a:gd name="T26" fmla="*/ 383 w 384"/>
                  <a:gd name="T27" fmla="*/ 168 h 1155"/>
                  <a:gd name="T28" fmla="*/ 376 w 384"/>
                  <a:gd name="T29" fmla="*/ 130 h 1155"/>
                  <a:gd name="T30" fmla="*/ 363 w 384"/>
                  <a:gd name="T31" fmla="*/ 95 h 1155"/>
                  <a:gd name="T32" fmla="*/ 344 w 384"/>
                  <a:gd name="T33" fmla="*/ 65 h 1155"/>
                  <a:gd name="T34" fmla="*/ 320 w 384"/>
                  <a:gd name="T35" fmla="*/ 40 h 1155"/>
                  <a:gd name="T36" fmla="*/ 289 w 384"/>
                  <a:gd name="T37" fmla="*/ 22 h 1155"/>
                  <a:gd name="T38" fmla="*/ 255 w 384"/>
                  <a:gd name="T39" fmla="*/ 9 h 1155"/>
                  <a:gd name="T40" fmla="*/ 216 w 384"/>
                  <a:gd name="T41" fmla="*/ 1 h 1155"/>
                  <a:gd name="T42" fmla="*/ 196 w 384"/>
                  <a:gd name="T43" fmla="*/ 0 h 1155"/>
                  <a:gd name="T44" fmla="*/ 0 w 384"/>
                  <a:gd name="T45" fmla="*/ 0 h 1155"/>
                  <a:gd name="T46" fmla="*/ 0 w 384"/>
                  <a:gd name="T47" fmla="*/ 0 h 1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84" h="1155">
                    <a:moveTo>
                      <a:pt x="0" y="0"/>
                    </a:moveTo>
                    <a:lnTo>
                      <a:pt x="0" y="1155"/>
                    </a:lnTo>
                    <a:lnTo>
                      <a:pt x="196" y="1155"/>
                    </a:lnTo>
                    <a:lnTo>
                      <a:pt x="216" y="1155"/>
                    </a:lnTo>
                    <a:lnTo>
                      <a:pt x="255" y="1148"/>
                    </a:lnTo>
                    <a:lnTo>
                      <a:pt x="289" y="1135"/>
                    </a:lnTo>
                    <a:lnTo>
                      <a:pt x="320" y="1115"/>
                    </a:lnTo>
                    <a:lnTo>
                      <a:pt x="344" y="1090"/>
                    </a:lnTo>
                    <a:lnTo>
                      <a:pt x="363" y="1060"/>
                    </a:lnTo>
                    <a:lnTo>
                      <a:pt x="376" y="1025"/>
                    </a:lnTo>
                    <a:lnTo>
                      <a:pt x="383" y="988"/>
                    </a:lnTo>
                    <a:lnTo>
                      <a:pt x="384" y="966"/>
                    </a:lnTo>
                    <a:lnTo>
                      <a:pt x="384" y="189"/>
                    </a:lnTo>
                    <a:lnTo>
                      <a:pt x="383" y="168"/>
                    </a:lnTo>
                    <a:lnTo>
                      <a:pt x="376" y="130"/>
                    </a:lnTo>
                    <a:lnTo>
                      <a:pt x="363" y="95"/>
                    </a:lnTo>
                    <a:lnTo>
                      <a:pt x="344" y="65"/>
                    </a:lnTo>
                    <a:lnTo>
                      <a:pt x="320" y="40"/>
                    </a:lnTo>
                    <a:lnTo>
                      <a:pt x="289" y="22"/>
                    </a:lnTo>
                    <a:lnTo>
                      <a:pt x="255" y="9"/>
                    </a:lnTo>
                    <a:lnTo>
                      <a:pt x="216" y="1"/>
                    </a:lnTo>
                    <a:lnTo>
                      <a:pt x="19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F1F7"/>
              </a:solidFill>
              <a:ln w="15875">
                <a:solidFill>
                  <a:srgbClr val="DA103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Freeform 7">
                <a:extLst>
                  <a:ext uri="{FF2B5EF4-FFF2-40B4-BE49-F238E27FC236}">
                    <a16:creationId xmlns:a16="http://schemas.microsoft.com/office/drawing/2014/main" id="{31E5892D-32E4-4332-B4ED-5E0D5F2705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3" y="3003"/>
                <a:ext cx="101" cy="640"/>
              </a:xfrm>
              <a:custGeom>
                <a:avLst/>
                <a:gdLst>
                  <a:gd name="T0" fmla="*/ 0 w 302"/>
                  <a:gd name="T1" fmla="*/ 1920 h 1920"/>
                  <a:gd name="T2" fmla="*/ 114 w 302"/>
                  <a:gd name="T3" fmla="*/ 1920 h 1920"/>
                  <a:gd name="T4" fmla="*/ 135 w 302"/>
                  <a:gd name="T5" fmla="*/ 1920 h 1920"/>
                  <a:gd name="T6" fmla="*/ 174 w 302"/>
                  <a:gd name="T7" fmla="*/ 1913 h 1920"/>
                  <a:gd name="T8" fmla="*/ 209 w 302"/>
                  <a:gd name="T9" fmla="*/ 1900 h 1920"/>
                  <a:gd name="T10" fmla="*/ 238 w 302"/>
                  <a:gd name="T11" fmla="*/ 1880 h 1920"/>
                  <a:gd name="T12" fmla="*/ 264 w 302"/>
                  <a:gd name="T13" fmla="*/ 1855 h 1920"/>
                  <a:gd name="T14" fmla="*/ 282 w 302"/>
                  <a:gd name="T15" fmla="*/ 1825 h 1920"/>
                  <a:gd name="T16" fmla="*/ 295 w 302"/>
                  <a:gd name="T17" fmla="*/ 1790 h 1920"/>
                  <a:gd name="T18" fmla="*/ 302 w 302"/>
                  <a:gd name="T19" fmla="*/ 1753 h 1920"/>
                  <a:gd name="T20" fmla="*/ 302 w 302"/>
                  <a:gd name="T21" fmla="*/ 1731 h 1920"/>
                  <a:gd name="T22" fmla="*/ 302 w 302"/>
                  <a:gd name="T23" fmla="*/ 189 h 1920"/>
                  <a:gd name="T24" fmla="*/ 302 w 302"/>
                  <a:gd name="T25" fmla="*/ 167 h 1920"/>
                  <a:gd name="T26" fmla="*/ 295 w 302"/>
                  <a:gd name="T27" fmla="*/ 128 h 1920"/>
                  <a:gd name="T28" fmla="*/ 282 w 302"/>
                  <a:gd name="T29" fmla="*/ 94 h 1920"/>
                  <a:gd name="T30" fmla="*/ 264 w 302"/>
                  <a:gd name="T31" fmla="*/ 65 h 1920"/>
                  <a:gd name="T32" fmla="*/ 238 w 302"/>
                  <a:gd name="T33" fmla="*/ 39 h 1920"/>
                  <a:gd name="T34" fmla="*/ 209 w 302"/>
                  <a:gd name="T35" fmla="*/ 20 h 1920"/>
                  <a:gd name="T36" fmla="*/ 174 w 302"/>
                  <a:gd name="T37" fmla="*/ 7 h 1920"/>
                  <a:gd name="T38" fmla="*/ 135 w 302"/>
                  <a:gd name="T39" fmla="*/ 0 h 1920"/>
                  <a:gd name="T40" fmla="*/ 114 w 302"/>
                  <a:gd name="T41" fmla="*/ 0 h 1920"/>
                  <a:gd name="T42" fmla="*/ 0 w 302"/>
                  <a:gd name="T43" fmla="*/ 0 h 1920"/>
                  <a:gd name="T44" fmla="*/ 0 w 302"/>
                  <a:gd name="T45" fmla="*/ 192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02" h="1920">
                    <a:moveTo>
                      <a:pt x="0" y="1920"/>
                    </a:moveTo>
                    <a:lnTo>
                      <a:pt x="114" y="1920"/>
                    </a:lnTo>
                    <a:lnTo>
                      <a:pt x="135" y="1920"/>
                    </a:lnTo>
                    <a:lnTo>
                      <a:pt x="174" y="1913"/>
                    </a:lnTo>
                    <a:lnTo>
                      <a:pt x="209" y="1900"/>
                    </a:lnTo>
                    <a:lnTo>
                      <a:pt x="238" y="1880"/>
                    </a:lnTo>
                    <a:lnTo>
                      <a:pt x="264" y="1855"/>
                    </a:lnTo>
                    <a:lnTo>
                      <a:pt x="282" y="1825"/>
                    </a:lnTo>
                    <a:lnTo>
                      <a:pt x="295" y="1790"/>
                    </a:lnTo>
                    <a:lnTo>
                      <a:pt x="302" y="1753"/>
                    </a:lnTo>
                    <a:lnTo>
                      <a:pt x="302" y="1731"/>
                    </a:lnTo>
                    <a:lnTo>
                      <a:pt x="302" y="189"/>
                    </a:lnTo>
                    <a:lnTo>
                      <a:pt x="302" y="167"/>
                    </a:lnTo>
                    <a:lnTo>
                      <a:pt x="295" y="128"/>
                    </a:lnTo>
                    <a:lnTo>
                      <a:pt x="282" y="94"/>
                    </a:lnTo>
                    <a:lnTo>
                      <a:pt x="264" y="65"/>
                    </a:lnTo>
                    <a:lnTo>
                      <a:pt x="238" y="39"/>
                    </a:lnTo>
                    <a:lnTo>
                      <a:pt x="209" y="20"/>
                    </a:lnTo>
                    <a:lnTo>
                      <a:pt x="174" y="7"/>
                    </a:lnTo>
                    <a:lnTo>
                      <a:pt x="135" y="0"/>
                    </a:lnTo>
                    <a:lnTo>
                      <a:pt x="114" y="0"/>
                    </a:lnTo>
                    <a:lnTo>
                      <a:pt x="0" y="0"/>
                    </a:lnTo>
                    <a:lnTo>
                      <a:pt x="0" y="1920"/>
                    </a:lnTo>
                    <a:close/>
                  </a:path>
                </a:pathLst>
              </a:custGeom>
              <a:solidFill>
                <a:srgbClr val="ECF1F7"/>
              </a:solidFill>
              <a:ln w="15875">
                <a:solidFill>
                  <a:srgbClr val="DA103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9">
                <a:extLst>
                  <a:ext uri="{FF2B5EF4-FFF2-40B4-BE49-F238E27FC236}">
                    <a16:creationId xmlns:a16="http://schemas.microsoft.com/office/drawing/2014/main" id="{79684A04-E925-4A4A-A147-6F614FF44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1117"/>
                <a:ext cx="1918" cy="1118"/>
              </a:xfrm>
              <a:custGeom>
                <a:avLst/>
                <a:gdLst>
                  <a:gd name="T0" fmla="*/ 5750 w 5753"/>
                  <a:gd name="T1" fmla="*/ 3274 h 3353"/>
                  <a:gd name="T2" fmla="*/ 5698 w 5753"/>
                  <a:gd name="T3" fmla="*/ 2987 h 3353"/>
                  <a:gd name="T4" fmla="*/ 5594 w 5753"/>
                  <a:gd name="T5" fmla="*/ 2748 h 3353"/>
                  <a:gd name="T6" fmla="*/ 5444 w 5753"/>
                  <a:gd name="T7" fmla="*/ 2555 h 3353"/>
                  <a:gd name="T8" fmla="*/ 5303 w 5753"/>
                  <a:gd name="T9" fmla="*/ 2441 h 3353"/>
                  <a:gd name="T10" fmla="*/ 5200 w 5753"/>
                  <a:gd name="T11" fmla="*/ 2348 h 3353"/>
                  <a:gd name="T12" fmla="*/ 4995 w 5753"/>
                  <a:gd name="T13" fmla="*/ 2075 h 3353"/>
                  <a:gd name="T14" fmla="*/ 4874 w 5753"/>
                  <a:gd name="T15" fmla="*/ 1854 h 3353"/>
                  <a:gd name="T16" fmla="*/ 4819 w 5753"/>
                  <a:gd name="T17" fmla="*/ 1712 h 3353"/>
                  <a:gd name="T18" fmla="*/ 4749 w 5753"/>
                  <a:gd name="T19" fmla="*/ 1334 h 3353"/>
                  <a:gd name="T20" fmla="*/ 4718 w 5753"/>
                  <a:gd name="T21" fmla="*/ 876 h 3353"/>
                  <a:gd name="T22" fmla="*/ 4678 w 5753"/>
                  <a:gd name="T23" fmla="*/ 523 h 3353"/>
                  <a:gd name="T24" fmla="*/ 4628 w 5753"/>
                  <a:gd name="T25" fmla="*/ 363 h 3353"/>
                  <a:gd name="T26" fmla="*/ 4570 w 5753"/>
                  <a:gd name="T27" fmla="*/ 272 h 3353"/>
                  <a:gd name="T28" fmla="*/ 4491 w 5753"/>
                  <a:gd name="T29" fmla="*/ 206 h 3353"/>
                  <a:gd name="T30" fmla="*/ 4340 w 5753"/>
                  <a:gd name="T31" fmla="*/ 137 h 3353"/>
                  <a:gd name="T32" fmla="*/ 3981 w 5753"/>
                  <a:gd name="T33" fmla="*/ 56 h 3353"/>
                  <a:gd name="T34" fmla="*/ 3487 w 5753"/>
                  <a:gd name="T35" fmla="*/ 12 h 3353"/>
                  <a:gd name="T36" fmla="*/ 2876 w 5753"/>
                  <a:gd name="T37" fmla="*/ 0 h 3353"/>
                  <a:gd name="T38" fmla="*/ 2266 w 5753"/>
                  <a:gd name="T39" fmla="*/ 12 h 3353"/>
                  <a:gd name="T40" fmla="*/ 1772 w 5753"/>
                  <a:gd name="T41" fmla="*/ 56 h 3353"/>
                  <a:gd name="T42" fmla="*/ 1413 w 5753"/>
                  <a:gd name="T43" fmla="*/ 137 h 3353"/>
                  <a:gd name="T44" fmla="*/ 1261 w 5753"/>
                  <a:gd name="T45" fmla="*/ 206 h 3353"/>
                  <a:gd name="T46" fmla="*/ 1183 w 5753"/>
                  <a:gd name="T47" fmla="*/ 272 h 3353"/>
                  <a:gd name="T48" fmla="*/ 1125 w 5753"/>
                  <a:gd name="T49" fmla="*/ 363 h 3353"/>
                  <a:gd name="T50" fmla="*/ 1075 w 5753"/>
                  <a:gd name="T51" fmla="*/ 523 h 3353"/>
                  <a:gd name="T52" fmla="*/ 1034 w 5753"/>
                  <a:gd name="T53" fmla="*/ 876 h 3353"/>
                  <a:gd name="T54" fmla="*/ 1004 w 5753"/>
                  <a:gd name="T55" fmla="*/ 1334 h 3353"/>
                  <a:gd name="T56" fmla="*/ 934 w 5753"/>
                  <a:gd name="T57" fmla="*/ 1712 h 3353"/>
                  <a:gd name="T58" fmla="*/ 879 w 5753"/>
                  <a:gd name="T59" fmla="*/ 1854 h 3353"/>
                  <a:gd name="T60" fmla="*/ 722 w 5753"/>
                  <a:gd name="T61" fmla="*/ 2120 h 3353"/>
                  <a:gd name="T62" fmla="*/ 453 w 5753"/>
                  <a:gd name="T63" fmla="*/ 2430 h 3353"/>
                  <a:gd name="T64" fmla="*/ 333 w 5753"/>
                  <a:gd name="T65" fmla="*/ 2533 h 3353"/>
                  <a:gd name="T66" fmla="*/ 190 w 5753"/>
                  <a:gd name="T67" fmla="*/ 2703 h 3353"/>
                  <a:gd name="T68" fmla="*/ 84 w 5753"/>
                  <a:gd name="T69" fmla="*/ 2911 h 3353"/>
                  <a:gd name="T70" fmla="*/ 19 w 5753"/>
                  <a:gd name="T71" fmla="*/ 3151 h 3353"/>
                  <a:gd name="T72" fmla="*/ 0 w 5753"/>
                  <a:gd name="T73" fmla="*/ 3353 h 3353"/>
                  <a:gd name="T74" fmla="*/ 5753 w 5753"/>
                  <a:gd name="T75" fmla="*/ 3353 h 3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53" h="3353">
                    <a:moveTo>
                      <a:pt x="5753" y="3353"/>
                    </a:moveTo>
                    <a:lnTo>
                      <a:pt x="5750" y="3274"/>
                    </a:lnTo>
                    <a:lnTo>
                      <a:pt x="5730" y="3124"/>
                    </a:lnTo>
                    <a:lnTo>
                      <a:pt x="5698" y="2987"/>
                    </a:lnTo>
                    <a:lnTo>
                      <a:pt x="5652" y="2862"/>
                    </a:lnTo>
                    <a:lnTo>
                      <a:pt x="5594" y="2748"/>
                    </a:lnTo>
                    <a:lnTo>
                      <a:pt x="5524" y="2646"/>
                    </a:lnTo>
                    <a:lnTo>
                      <a:pt x="5444" y="2555"/>
                    </a:lnTo>
                    <a:lnTo>
                      <a:pt x="5354" y="2476"/>
                    </a:lnTo>
                    <a:lnTo>
                      <a:pt x="5303" y="2441"/>
                    </a:lnTo>
                    <a:lnTo>
                      <a:pt x="5267" y="2412"/>
                    </a:lnTo>
                    <a:lnTo>
                      <a:pt x="5200" y="2348"/>
                    </a:lnTo>
                    <a:lnTo>
                      <a:pt x="5103" y="2237"/>
                    </a:lnTo>
                    <a:lnTo>
                      <a:pt x="4995" y="2075"/>
                    </a:lnTo>
                    <a:lnTo>
                      <a:pt x="4907" y="1920"/>
                    </a:lnTo>
                    <a:lnTo>
                      <a:pt x="4874" y="1854"/>
                    </a:lnTo>
                    <a:lnTo>
                      <a:pt x="4852" y="1807"/>
                    </a:lnTo>
                    <a:lnTo>
                      <a:pt x="4819" y="1712"/>
                    </a:lnTo>
                    <a:lnTo>
                      <a:pt x="4780" y="1557"/>
                    </a:lnTo>
                    <a:lnTo>
                      <a:pt x="4749" y="1334"/>
                    </a:lnTo>
                    <a:lnTo>
                      <a:pt x="4731" y="1103"/>
                    </a:lnTo>
                    <a:lnTo>
                      <a:pt x="4718" y="876"/>
                    </a:lnTo>
                    <a:lnTo>
                      <a:pt x="4701" y="664"/>
                    </a:lnTo>
                    <a:lnTo>
                      <a:pt x="4678" y="523"/>
                    </a:lnTo>
                    <a:lnTo>
                      <a:pt x="4655" y="438"/>
                    </a:lnTo>
                    <a:lnTo>
                      <a:pt x="4628" y="363"/>
                    </a:lnTo>
                    <a:lnTo>
                      <a:pt x="4592" y="298"/>
                    </a:lnTo>
                    <a:lnTo>
                      <a:pt x="4570" y="272"/>
                    </a:lnTo>
                    <a:lnTo>
                      <a:pt x="4549" y="249"/>
                    </a:lnTo>
                    <a:lnTo>
                      <a:pt x="4491" y="206"/>
                    </a:lnTo>
                    <a:lnTo>
                      <a:pt x="4422" y="170"/>
                    </a:lnTo>
                    <a:lnTo>
                      <a:pt x="4340" y="137"/>
                    </a:lnTo>
                    <a:lnTo>
                      <a:pt x="4200" y="96"/>
                    </a:lnTo>
                    <a:lnTo>
                      <a:pt x="3981" y="56"/>
                    </a:lnTo>
                    <a:lnTo>
                      <a:pt x="3741" y="29"/>
                    </a:lnTo>
                    <a:lnTo>
                      <a:pt x="3487" y="12"/>
                    </a:lnTo>
                    <a:lnTo>
                      <a:pt x="3108" y="0"/>
                    </a:lnTo>
                    <a:lnTo>
                      <a:pt x="2876" y="0"/>
                    </a:lnTo>
                    <a:lnTo>
                      <a:pt x="2646" y="0"/>
                    </a:lnTo>
                    <a:lnTo>
                      <a:pt x="2266" y="12"/>
                    </a:lnTo>
                    <a:lnTo>
                      <a:pt x="2014" y="29"/>
                    </a:lnTo>
                    <a:lnTo>
                      <a:pt x="1772" y="56"/>
                    </a:lnTo>
                    <a:lnTo>
                      <a:pt x="1553" y="96"/>
                    </a:lnTo>
                    <a:lnTo>
                      <a:pt x="1413" y="137"/>
                    </a:lnTo>
                    <a:lnTo>
                      <a:pt x="1331" y="170"/>
                    </a:lnTo>
                    <a:lnTo>
                      <a:pt x="1261" y="206"/>
                    </a:lnTo>
                    <a:lnTo>
                      <a:pt x="1204" y="249"/>
                    </a:lnTo>
                    <a:lnTo>
                      <a:pt x="1183" y="272"/>
                    </a:lnTo>
                    <a:lnTo>
                      <a:pt x="1161" y="298"/>
                    </a:lnTo>
                    <a:lnTo>
                      <a:pt x="1125" y="363"/>
                    </a:lnTo>
                    <a:lnTo>
                      <a:pt x="1096" y="438"/>
                    </a:lnTo>
                    <a:lnTo>
                      <a:pt x="1075" y="523"/>
                    </a:lnTo>
                    <a:lnTo>
                      <a:pt x="1052" y="664"/>
                    </a:lnTo>
                    <a:lnTo>
                      <a:pt x="1034" y="876"/>
                    </a:lnTo>
                    <a:lnTo>
                      <a:pt x="1021" y="1103"/>
                    </a:lnTo>
                    <a:lnTo>
                      <a:pt x="1004" y="1334"/>
                    </a:lnTo>
                    <a:lnTo>
                      <a:pt x="972" y="1557"/>
                    </a:lnTo>
                    <a:lnTo>
                      <a:pt x="934" y="1712"/>
                    </a:lnTo>
                    <a:lnTo>
                      <a:pt x="900" y="1807"/>
                    </a:lnTo>
                    <a:lnTo>
                      <a:pt x="879" y="1854"/>
                    </a:lnTo>
                    <a:lnTo>
                      <a:pt x="831" y="1946"/>
                    </a:lnTo>
                    <a:lnTo>
                      <a:pt x="722" y="2120"/>
                    </a:lnTo>
                    <a:lnTo>
                      <a:pt x="595" y="2281"/>
                    </a:lnTo>
                    <a:lnTo>
                      <a:pt x="453" y="2430"/>
                    </a:lnTo>
                    <a:lnTo>
                      <a:pt x="373" y="2497"/>
                    </a:lnTo>
                    <a:lnTo>
                      <a:pt x="333" y="2533"/>
                    </a:lnTo>
                    <a:lnTo>
                      <a:pt x="257" y="2614"/>
                    </a:lnTo>
                    <a:lnTo>
                      <a:pt x="190" y="2703"/>
                    </a:lnTo>
                    <a:lnTo>
                      <a:pt x="133" y="2803"/>
                    </a:lnTo>
                    <a:lnTo>
                      <a:pt x="84" y="2911"/>
                    </a:lnTo>
                    <a:lnTo>
                      <a:pt x="46" y="3027"/>
                    </a:lnTo>
                    <a:lnTo>
                      <a:pt x="19" y="3151"/>
                    </a:lnTo>
                    <a:lnTo>
                      <a:pt x="3" y="3284"/>
                    </a:lnTo>
                    <a:lnTo>
                      <a:pt x="0" y="3353"/>
                    </a:lnTo>
                    <a:lnTo>
                      <a:pt x="5753" y="3353"/>
                    </a:lnTo>
                    <a:lnTo>
                      <a:pt x="5753" y="3353"/>
                    </a:ln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rgbClr val="DA103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10">
                <a:extLst>
                  <a:ext uri="{FF2B5EF4-FFF2-40B4-BE49-F238E27FC236}">
                    <a16:creationId xmlns:a16="http://schemas.microsoft.com/office/drawing/2014/main" id="{C418E4B4-769E-4F8C-87A9-7135FC517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3771"/>
                <a:ext cx="1918" cy="1117"/>
              </a:xfrm>
              <a:custGeom>
                <a:avLst/>
                <a:gdLst>
                  <a:gd name="T0" fmla="*/ 5750 w 5753"/>
                  <a:gd name="T1" fmla="*/ 79 h 3352"/>
                  <a:gd name="T2" fmla="*/ 5698 w 5753"/>
                  <a:gd name="T3" fmla="*/ 364 h 3352"/>
                  <a:gd name="T4" fmla="*/ 5594 w 5753"/>
                  <a:gd name="T5" fmla="*/ 603 h 3352"/>
                  <a:gd name="T6" fmla="*/ 5444 w 5753"/>
                  <a:gd name="T7" fmla="*/ 797 h 3352"/>
                  <a:gd name="T8" fmla="*/ 5303 w 5753"/>
                  <a:gd name="T9" fmla="*/ 911 h 3352"/>
                  <a:gd name="T10" fmla="*/ 5200 w 5753"/>
                  <a:gd name="T11" fmla="*/ 1003 h 3352"/>
                  <a:gd name="T12" fmla="*/ 4995 w 5753"/>
                  <a:gd name="T13" fmla="*/ 1276 h 3352"/>
                  <a:gd name="T14" fmla="*/ 4874 w 5753"/>
                  <a:gd name="T15" fmla="*/ 1499 h 3352"/>
                  <a:gd name="T16" fmla="*/ 4819 w 5753"/>
                  <a:gd name="T17" fmla="*/ 1640 h 3352"/>
                  <a:gd name="T18" fmla="*/ 4749 w 5753"/>
                  <a:gd name="T19" fmla="*/ 2019 h 3352"/>
                  <a:gd name="T20" fmla="*/ 4718 w 5753"/>
                  <a:gd name="T21" fmla="*/ 2475 h 3352"/>
                  <a:gd name="T22" fmla="*/ 4678 w 5753"/>
                  <a:gd name="T23" fmla="*/ 2830 h 3352"/>
                  <a:gd name="T24" fmla="*/ 4628 w 5753"/>
                  <a:gd name="T25" fmla="*/ 2990 h 3352"/>
                  <a:gd name="T26" fmla="*/ 4570 w 5753"/>
                  <a:gd name="T27" fmla="*/ 3080 h 3352"/>
                  <a:gd name="T28" fmla="*/ 4491 w 5753"/>
                  <a:gd name="T29" fmla="*/ 3145 h 3352"/>
                  <a:gd name="T30" fmla="*/ 4340 w 5753"/>
                  <a:gd name="T31" fmla="*/ 3214 h 3352"/>
                  <a:gd name="T32" fmla="*/ 3981 w 5753"/>
                  <a:gd name="T33" fmla="*/ 3296 h 3352"/>
                  <a:gd name="T34" fmla="*/ 3487 w 5753"/>
                  <a:gd name="T35" fmla="*/ 3339 h 3352"/>
                  <a:gd name="T36" fmla="*/ 2876 w 5753"/>
                  <a:gd name="T37" fmla="*/ 3352 h 3352"/>
                  <a:gd name="T38" fmla="*/ 2266 w 5753"/>
                  <a:gd name="T39" fmla="*/ 3339 h 3352"/>
                  <a:gd name="T40" fmla="*/ 1772 w 5753"/>
                  <a:gd name="T41" fmla="*/ 3296 h 3352"/>
                  <a:gd name="T42" fmla="*/ 1413 w 5753"/>
                  <a:gd name="T43" fmla="*/ 3214 h 3352"/>
                  <a:gd name="T44" fmla="*/ 1261 w 5753"/>
                  <a:gd name="T45" fmla="*/ 3145 h 3352"/>
                  <a:gd name="T46" fmla="*/ 1183 w 5753"/>
                  <a:gd name="T47" fmla="*/ 3080 h 3352"/>
                  <a:gd name="T48" fmla="*/ 1125 w 5753"/>
                  <a:gd name="T49" fmla="*/ 2990 h 3352"/>
                  <a:gd name="T50" fmla="*/ 1075 w 5753"/>
                  <a:gd name="T51" fmla="*/ 2830 h 3352"/>
                  <a:gd name="T52" fmla="*/ 1034 w 5753"/>
                  <a:gd name="T53" fmla="*/ 2475 h 3352"/>
                  <a:gd name="T54" fmla="*/ 1004 w 5753"/>
                  <a:gd name="T55" fmla="*/ 2019 h 3352"/>
                  <a:gd name="T56" fmla="*/ 934 w 5753"/>
                  <a:gd name="T57" fmla="*/ 1640 h 3352"/>
                  <a:gd name="T58" fmla="*/ 879 w 5753"/>
                  <a:gd name="T59" fmla="*/ 1499 h 3352"/>
                  <a:gd name="T60" fmla="*/ 722 w 5753"/>
                  <a:gd name="T61" fmla="*/ 1231 h 3352"/>
                  <a:gd name="T62" fmla="*/ 453 w 5753"/>
                  <a:gd name="T63" fmla="*/ 921 h 3352"/>
                  <a:gd name="T64" fmla="*/ 333 w 5753"/>
                  <a:gd name="T65" fmla="*/ 818 h 3352"/>
                  <a:gd name="T66" fmla="*/ 190 w 5753"/>
                  <a:gd name="T67" fmla="*/ 648 h 3352"/>
                  <a:gd name="T68" fmla="*/ 84 w 5753"/>
                  <a:gd name="T69" fmla="*/ 440 h 3352"/>
                  <a:gd name="T70" fmla="*/ 19 w 5753"/>
                  <a:gd name="T71" fmla="*/ 200 h 3352"/>
                  <a:gd name="T72" fmla="*/ 0 w 5753"/>
                  <a:gd name="T73" fmla="*/ 0 h 3352"/>
                  <a:gd name="T74" fmla="*/ 5753 w 5753"/>
                  <a:gd name="T75" fmla="*/ 0 h 3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53" h="3352">
                    <a:moveTo>
                      <a:pt x="5753" y="0"/>
                    </a:moveTo>
                    <a:lnTo>
                      <a:pt x="5750" y="79"/>
                    </a:lnTo>
                    <a:lnTo>
                      <a:pt x="5730" y="227"/>
                    </a:lnTo>
                    <a:lnTo>
                      <a:pt x="5698" y="364"/>
                    </a:lnTo>
                    <a:lnTo>
                      <a:pt x="5652" y="489"/>
                    </a:lnTo>
                    <a:lnTo>
                      <a:pt x="5594" y="603"/>
                    </a:lnTo>
                    <a:lnTo>
                      <a:pt x="5524" y="707"/>
                    </a:lnTo>
                    <a:lnTo>
                      <a:pt x="5444" y="797"/>
                    </a:lnTo>
                    <a:lnTo>
                      <a:pt x="5354" y="877"/>
                    </a:lnTo>
                    <a:lnTo>
                      <a:pt x="5303" y="911"/>
                    </a:lnTo>
                    <a:lnTo>
                      <a:pt x="5267" y="939"/>
                    </a:lnTo>
                    <a:lnTo>
                      <a:pt x="5200" y="1003"/>
                    </a:lnTo>
                    <a:lnTo>
                      <a:pt x="5103" y="1114"/>
                    </a:lnTo>
                    <a:lnTo>
                      <a:pt x="4995" y="1276"/>
                    </a:lnTo>
                    <a:lnTo>
                      <a:pt x="4907" y="1431"/>
                    </a:lnTo>
                    <a:lnTo>
                      <a:pt x="4874" y="1499"/>
                    </a:lnTo>
                    <a:lnTo>
                      <a:pt x="4852" y="1544"/>
                    </a:lnTo>
                    <a:lnTo>
                      <a:pt x="4819" y="1640"/>
                    </a:lnTo>
                    <a:lnTo>
                      <a:pt x="4780" y="1796"/>
                    </a:lnTo>
                    <a:lnTo>
                      <a:pt x="4749" y="2019"/>
                    </a:lnTo>
                    <a:lnTo>
                      <a:pt x="4731" y="2249"/>
                    </a:lnTo>
                    <a:lnTo>
                      <a:pt x="4718" y="2475"/>
                    </a:lnTo>
                    <a:lnTo>
                      <a:pt x="4701" y="2687"/>
                    </a:lnTo>
                    <a:lnTo>
                      <a:pt x="4678" y="2830"/>
                    </a:lnTo>
                    <a:lnTo>
                      <a:pt x="4655" y="2915"/>
                    </a:lnTo>
                    <a:lnTo>
                      <a:pt x="4628" y="2990"/>
                    </a:lnTo>
                    <a:lnTo>
                      <a:pt x="4592" y="3053"/>
                    </a:lnTo>
                    <a:lnTo>
                      <a:pt x="4570" y="3080"/>
                    </a:lnTo>
                    <a:lnTo>
                      <a:pt x="4549" y="3103"/>
                    </a:lnTo>
                    <a:lnTo>
                      <a:pt x="4491" y="3145"/>
                    </a:lnTo>
                    <a:lnTo>
                      <a:pt x="4422" y="3182"/>
                    </a:lnTo>
                    <a:lnTo>
                      <a:pt x="4340" y="3214"/>
                    </a:lnTo>
                    <a:lnTo>
                      <a:pt x="4200" y="3256"/>
                    </a:lnTo>
                    <a:lnTo>
                      <a:pt x="3981" y="3296"/>
                    </a:lnTo>
                    <a:lnTo>
                      <a:pt x="3741" y="3324"/>
                    </a:lnTo>
                    <a:lnTo>
                      <a:pt x="3487" y="3339"/>
                    </a:lnTo>
                    <a:lnTo>
                      <a:pt x="3108" y="3351"/>
                    </a:lnTo>
                    <a:lnTo>
                      <a:pt x="2876" y="3352"/>
                    </a:lnTo>
                    <a:lnTo>
                      <a:pt x="2646" y="3351"/>
                    </a:lnTo>
                    <a:lnTo>
                      <a:pt x="2266" y="3339"/>
                    </a:lnTo>
                    <a:lnTo>
                      <a:pt x="2014" y="3324"/>
                    </a:lnTo>
                    <a:lnTo>
                      <a:pt x="1772" y="3296"/>
                    </a:lnTo>
                    <a:lnTo>
                      <a:pt x="1553" y="3256"/>
                    </a:lnTo>
                    <a:lnTo>
                      <a:pt x="1413" y="3214"/>
                    </a:lnTo>
                    <a:lnTo>
                      <a:pt x="1331" y="3182"/>
                    </a:lnTo>
                    <a:lnTo>
                      <a:pt x="1261" y="3145"/>
                    </a:lnTo>
                    <a:lnTo>
                      <a:pt x="1204" y="3103"/>
                    </a:lnTo>
                    <a:lnTo>
                      <a:pt x="1183" y="3080"/>
                    </a:lnTo>
                    <a:lnTo>
                      <a:pt x="1161" y="3053"/>
                    </a:lnTo>
                    <a:lnTo>
                      <a:pt x="1125" y="2990"/>
                    </a:lnTo>
                    <a:lnTo>
                      <a:pt x="1096" y="2915"/>
                    </a:lnTo>
                    <a:lnTo>
                      <a:pt x="1075" y="2830"/>
                    </a:lnTo>
                    <a:lnTo>
                      <a:pt x="1052" y="2687"/>
                    </a:lnTo>
                    <a:lnTo>
                      <a:pt x="1034" y="2475"/>
                    </a:lnTo>
                    <a:lnTo>
                      <a:pt x="1021" y="2249"/>
                    </a:lnTo>
                    <a:lnTo>
                      <a:pt x="1004" y="2019"/>
                    </a:lnTo>
                    <a:lnTo>
                      <a:pt x="972" y="1796"/>
                    </a:lnTo>
                    <a:lnTo>
                      <a:pt x="934" y="1640"/>
                    </a:lnTo>
                    <a:lnTo>
                      <a:pt x="900" y="1544"/>
                    </a:lnTo>
                    <a:lnTo>
                      <a:pt x="879" y="1499"/>
                    </a:lnTo>
                    <a:lnTo>
                      <a:pt x="831" y="1407"/>
                    </a:lnTo>
                    <a:lnTo>
                      <a:pt x="722" y="1231"/>
                    </a:lnTo>
                    <a:lnTo>
                      <a:pt x="595" y="1070"/>
                    </a:lnTo>
                    <a:lnTo>
                      <a:pt x="453" y="921"/>
                    </a:lnTo>
                    <a:lnTo>
                      <a:pt x="373" y="854"/>
                    </a:lnTo>
                    <a:lnTo>
                      <a:pt x="333" y="818"/>
                    </a:lnTo>
                    <a:lnTo>
                      <a:pt x="257" y="738"/>
                    </a:lnTo>
                    <a:lnTo>
                      <a:pt x="190" y="648"/>
                    </a:lnTo>
                    <a:lnTo>
                      <a:pt x="133" y="548"/>
                    </a:lnTo>
                    <a:lnTo>
                      <a:pt x="84" y="440"/>
                    </a:lnTo>
                    <a:lnTo>
                      <a:pt x="46" y="324"/>
                    </a:lnTo>
                    <a:lnTo>
                      <a:pt x="19" y="200"/>
                    </a:lnTo>
                    <a:lnTo>
                      <a:pt x="3" y="69"/>
                    </a:lnTo>
                    <a:lnTo>
                      <a:pt x="0" y="0"/>
                    </a:lnTo>
                    <a:lnTo>
                      <a:pt x="5753" y="0"/>
                    </a:lnTo>
                    <a:lnTo>
                      <a:pt x="5753" y="0"/>
                    </a:ln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rgbClr val="DA103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Freeform 11">
                <a:extLst>
                  <a:ext uri="{FF2B5EF4-FFF2-40B4-BE49-F238E27FC236}">
                    <a16:creationId xmlns:a16="http://schemas.microsoft.com/office/drawing/2014/main" id="{2835049D-7AA0-4BCF-A833-DF1698F74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0" y="1851"/>
                <a:ext cx="1920" cy="2304"/>
              </a:xfrm>
              <a:custGeom>
                <a:avLst/>
                <a:gdLst>
                  <a:gd name="T0" fmla="*/ 1152 w 5761"/>
                  <a:gd name="T1" fmla="*/ 0 h 6913"/>
                  <a:gd name="T2" fmla="*/ 976 w 5761"/>
                  <a:gd name="T3" fmla="*/ 13 h 6913"/>
                  <a:gd name="T4" fmla="*/ 756 w 5761"/>
                  <a:gd name="T5" fmla="*/ 69 h 6913"/>
                  <a:gd name="T6" fmla="*/ 554 w 5761"/>
                  <a:gd name="T7" fmla="*/ 165 h 6913"/>
                  <a:gd name="T8" fmla="*/ 377 w 5761"/>
                  <a:gd name="T9" fmla="*/ 298 h 6913"/>
                  <a:gd name="T10" fmla="*/ 229 w 5761"/>
                  <a:gd name="T11" fmla="*/ 462 h 6913"/>
                  <a:gd name="T12" fmla="*/ 114 w 5761"/>
                  <a:gd name="T13" fmla="*/ 652 h 6913"/>
                  <a:gd name="T14" fmla="*/ 36 w 5761"/>
                  <a:gd name="T15" fmla="*/ 864 h 6913"/>
                  <a:gd name="T16" fmla="*/ 1 w 5761"/>
                  <a:gd name="T17" fmla="*/ 1091 h 6913"/>
                  <a:gd name="T18" fmla="*/ 0 w 5761"/>
                  <a:gd name="T19" fmla="*/ 3456 h 6913"/>
                  <a:gd name="T20" fmla="*/ 1 w 5761"/>
                  <a:gd name="T21" fmla="*/ 5820 h 6913"/>
                  <a:gd name="T22" fmla="*/ 36 w 5761"/>
                  <a:gd name="T23" fmla="*/ 6049 h 6913"/>
                  <a:gd name="T24" fmla="*/ 114 w 5761"/>
                  <a:gd name="T25" fmla="*/ 6260 h 6913"/>
                  <a:gd name="T26" fmla="*/ 229 w 5761"/>
                  <a:gd name="T27" fmla="*/ 6450 h 6913"/>
                  <a:gd name="T28" fmla="*/ 377 w 5761"/>
                  <a:gd name="T29" fmla="*/ 6613 h 6913"/>
                  <a:gd name="T30" fmla="*/ 554 w 5761"/>
                  <a:gd name="T31" fmla="*/ 6746 h 6913"/>
                  <a:gd name="T32" fmla="*/ 756 w 5761"/>
                  <a:gd name="T33" fmla="*/ 6842 h 6913"/>
                  <a:gd name="T34" fmla="*/ 976 w 5761"/>
                  <a:gd name="T35" fmla="*/ 6900 h 6913"/>
                  <a:gd name="T36" fmla="*/ 1152 w 5761"/>
                  <a:gd name="T37" fmla="*/ 6913 h 6913"/>
                  <a:gd name="T38" fmla="*/ 4668 w 5761"/>
                  <a:gd name="T39" fmla="*/ 6911 h 6913"/>
                  <a:gd name="T40" fmla="*/ 4897 w 5761"/>
                  <a:gd name="T41" fmla="*/ 6877 h 6913"/>
                  <a:gd name="T42" fmla="*/ 5108 w 5761"/>
                  <a:gd name="T43" fmla="*/ 6799 h 6913"/>
                  <a:gd name="T44" fmla="*/ 5299 w 5761"/>
                  <a:gd name="T45" fmla="*/ 6684 h 6913"/>
                  <a:gd name="T46" fmla="*/ 5461 w 5761"/>
                  <a:gd name="T47" fmla="*/ 6535 h 6913"/>
                  <a:gd name="T48" fmla="*/ 5594 w 5761"/>
                  <a:gd name="T49" fmla="*/ 6358 h 6913"/>
                  <a:gd name="T50" fmla="*/ 5692 w 5761"/>
                  <a:gd name="T51" fmla="*/ 6157 h 6913"/>
                  <a:gd name="T52" fmla="*/ 5748 w 5761"/>
                  <a:gd name="T53" fmla="*/ 5936 h 6913"/>
                  <a:gd name="T54" fmla="*/ 5761 w 5761"/>
                  <a:gd name="T55" fmla="*/ 5761 h 6913"/>
                  <a:gd name="T56" fmla="*/ 5761 w 5761"/>
                  <a:gd name="T57" fmla="*/ 1152 h 6913"/>
                  <a:gd name="T58" fmla="*/ 5748 w 5761"/>
                  <a:gd name="T59" fmla="*/ 976 h 6913"/>
                  <a:gd name="T60" fmla="*/ 5692 w 5761"/>
                  <a:gd name="T61" fmla="*/ 756 h 6913"/>
                  <a:gd name="T62" fmla="*/ 5594 w 5761"/>
                  <a:gd name="T63" fmla="*/ 554 h 6913"/>
                  <a:gd name="T64" fmla="*/ 5461 w 5761"/>
                  <a:gd name="T65" fmla="*/ 377 h 6913"/>
                  <a:gd name="T66" fmla="*/ 5299 w 5761"/>
                  <a:gd name="T67" fmla="*/ 227 h 6913"/>
                  <a:gd name="T68" fmla="*/ 5108 w 5761"/>
                  <a:gd name="T69" fmla="*/ 112 h 6913"/>
                  <a:gd name="T70" fmla="*/ 4897 w 5761"/>
                  <a:gd name="T71" fmla="*/ 36 h 6913"/>
                  <a:gd name="T72" fmla="*/ 4668 w 5761"/>
                  <a:gd name="T73" fmla="*/ 0 h 6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61" h="6913">
                    <a:moveTo>
                      <a:pt x="4609" y="0"/>
                    </a:moveTo>
                    <a:lnTo>
                      <a:pt x="1152" y="0"/>
                    </a:lnTo>
                    <a:lnTo>
                      <a:pt x="1093" y="0"/>
                    </a:lnTo>
                    <a:lnTo>
                      <a:pt x="976" y="13"/>
                    </a:lnTo>
                    <a:lnTo>
                      <a:pt x="864" y="36"/>
                    </a:lnTo>
                    <a:lnTo>
                      <a:pt x="756" y="69"/>
                    </a:lnTo>
                    <a:lnTo>
                      <a:pt x="652" y="112"/>
                    </a:lnTo>
                    <a:lnTo>
                      <a:pt x="554" y="165"/>
                    </a:lnTo>
                    <a:lnTo>
                      <a:pt x="462" y="227"/>
                    </a:lnTo>
                    <a:lnTo>
                      <a:pt x="377" y="298"/>
                    </a:lnTo>
                    <a:lnTo>
                      <a:pt x="300" y="377"/>
                    </a:lnTo>
                    <a:lnTo>
                      <a:pt x="229" y="462"/>
                    </a:lnTo>
                    <a:lnTo>
                      <a:pt x="167" y="554"/>
                    </a:lnTo>
                    <a:lnTo>
                      <a:pt x="114" y="652"/>
                    </a:lnTo>
                    <a:lnTo>
                      <a:pt x="69" y="756"/>
                    </a:lnTo>
                    <a:lnTo>
                      <a:pt x="36" y="864"/>
                    </a:lnTo>
                    <a:lnTo>
                      <a:pt x="13" y="976"/>
                    </a:lnTo>
                    <a:lnTo>
                      <a:pt x="1" y="1091"/>
                    </a:lnTo>
                    <a:lnTo>
                      <a:pt x="0" y="1152"/>
                    </a:lnTo>
                    <a:lnTo>
                      <a:pt x="0" y="3456"/>
                    </a:lnTo>
                    <a:lnTo>
                      <a:pt x="0" y="5761"/>
                    </a:lnTo>
                    <a:lnTo>
                      <a:pt x="1" y="5820"/>
                    </a:lnTo>
                    <a:lnTo>
                      <a:pt x="13" y="5936"/>
                    </a:lnTo>
                    <a:lnTo>
                      <a:pt x="36" y="6049"/>
                    </a:lnTo>
                    <a:lnTo>
                      <a:pt x="69" y="6157"/>
                    </a:lnTo>
                    <a:lnTo>
                      <a:pt x="114" y="6260"/>
                    </a:lnTo>
                    <a:lnTo>
                      <a:pt x="167" y="6358"/>
                    </a:lnTo>
                    <a:lnTo>
                      <a:pt x="229" y="6450"/>
                    </a:lnTo>
                    <a:lnTo>
                      <a:pt x="300" y="6535"/>
                    </a:lnTo>
                    <a:lnTo>
                      <a:pt x="377" y="6613"/>
                    </a:lnTo>
                    <a:lnTo>
                      <a:pt x="462" y="6684"/>
                    </a:lnTo>
                    <a:lnTo>
                      <a:pt x="554" y="6746"/>
                    </a:lnTo>
                    <a:lnTo>
                      <a:pt x="652" y="6799"/>
                    </a:lnTo>
                    <a:lnTo>
                      <a:pt x="756" y="6842"/>
                    </a:lnTo>
                    <a:lnTo>
                      <a:pt x="864" y="6877"/>
                    </a:lnTo>
                    <a:lnTo>
                      <a:pt x="976" y="6900"/>
                    </a:lnTo>
                    <a:lnTo>
                      <a:pt x="1093" y="6911"/>
                    </a:lnTo>
                    <a:lnTo>
                      <a:pt x="1152" y="6913"/>
                    </a:lnTo>
                    <a:lnTo>
                      <a:pt x="4609" y="6913"/>
                    </a:lnTo>
                    <a:lnTo>
                      <a:pt x="4668" y="6911"/>
                    </a:lnTo>
                    <a:lnTo>
                      <a:pt x="4784" y="6900"/>
                    </a:lnTo>
                    <a:lnTo>
                      <a:pt x="4897" y="6877"/>
                    </a:lnTo>
                    <a:lnTo>
                      <a:pt x="5005" y="6842"/>
                    </a:lnTo>
                    <a:lnTo>
                      <a:pt x="5108" y="6799"/>
                    </a:lnTo>
                    <a:lnTo>
                      <a:pt x="5206" y="6746"/>
                    </a:lnTo>
                    <a:lnTo>
                      <a:pt x="5299" y="6684"/>
                    </a:lnTo>
                    <a:lnTo>
                      <a:pt x="5384" y="6613"/>
                    </a:lnTo>
                    <a:lnTo>
                      <a:pt x="5461" y="6535"/>
                    </a:lnTo>
                    <a:lnTo>
                      <a:pt x="5532" y="6450"/>
                    </a:lnTo>
                    <a:lnTo>
                      <a:pt x="5594" y="6358"/>
                    </a:lnTo>
                    <a:lnTo>
                      <a:pt x="5647" y="6260"/>
                    </a:lnTo>
                    <a:lnTo>
                      <a:pt x="5692" y="6157"/>
                    </a:lnTo>
                    <a:lnTo>
                      <a:pt x="5725" y="6049"/>
                    </a:lnTo>
                    <a:lnTo>
                      <a:pt x="5748" y="5936"/>
                    </a:lnTo>
                    <a:lnTo>
                      <a:pt x="5759" y="5820"/>
                    </a:lnTo>
                    <a:lnTo>
                      <a:pt x="5761" y="5761"/>
                    </a:lnTo>
                    <a:lnTo>
                      <a:pt x="5761" y="3456"/>
                    </a:lnTo>
                    <a:lnTo>
                      <a:pt x="5761" y="1152"/>
                    </a:lnTo>
                    <a:lnTo>
                      <a:pt x="5759" y="1091"/>
                    </a:lnTo>
                    <a:lnTo>
                      <a:pt x="5748" y="976"/>
                    </a:lnTo>
                    <a:lnTo>
                      <a:pt x="5725" y="864"/>
                    </a:lnTo>
                    <a:lnTo>
                      <a:pt x="5692" y="756"/>
                    </a:lnTo>
                    <a:lnTo>
                      <a:pt x="5647" y="652"/>
                    </a:lnTo>
                    <a:lnTo>
                      <a:pt x="5594" y="554"/>
                    </a:lnTo>
                    <a:lnTo>
                      <a:pt x="5532" y="462"/>
                    </a:lnTo>
                    <a:lnTo>
                      <a:pt x="5461" y="377"/>
                    </a:lnTo>
                    <a:lnTo>
                      <a:pt x="5384" y="298"/>
                    </a:lnTo>
                    <a:lnTo>
                      <a:pt x="5299" y="227"/>
                    </a:lnTo>
                    <a:lnTo>
                      <a:pt x="5206" y="165"/>
                    </a:lnTo>
                    <a:lnTo>
                      <a:pt x="5108" y="112"/>
                    </a:lnTo>
                    <a:lnTo>
                      <a:pt x="5005" y="69"/>
                    </a:lnTo>
                    <a:lnTo>
                      <a:pt x="4897" y="36"/>
                    </a:lnTo>
                    <a:lnTo>
                      <a:pt x="4784" y="13"/>
                    </a:lnTo>
                    <a:lnTo>
                      <a:pt x="4668" y="0"/>
                    </a:lnTo>
                    <a:lnTo>
                      <a:pt x="4609" y="0"/>
                    </a:lnTo>
                    <a:close/>
                  </a:path>
                </a:pathLst>
              </a:custGeom>
              <a:solidFill>
                <a:srgbClr val="ECF1F7"/>
              </a:solidFill>
              <a:ln w="15875">
                <a:solidFill>
                  <a:srgbClr val="DA103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13">
                <a:extLst>
                  <a:ext uri="{FF2B5EF4-FFF2-40B4-BE49-F238E27FC236}">
                    <a16:creationId xmlns:a16="http://schemas.microsoft.com/office/drawing/2014/main" id="{FE586F43-DCDC-4F16-AADA-5D1E1235CF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80" y="1851"/>
                <a:ext cx="1920" cy="2304"/>
              </a:xfrm>
              <a:custGeom>
                <a:avLst/>
                <a:gdLst>
                  <a:gd name="T0" fmla="*/ 1093 w 5761"/>
                  <a:gd name="T1" fmla="*/ 0 h 6913"/>
                  <a:gd name="T2" fmla="*/ 756 w 5761"/>
                  <a:gd name="T3" fmla="*/ 69 h 6913"/>
                  <a:gd name="T4" fmla="*/ 462 w 5761"/>
                  <a:gd name="T5" fmla="*/ 227 h 6913"/>
                  <a:gd name="T6" fmla="*/ 229 w 5761"/>
                  <a:gd name="T7" fmla="*/ 462 h 6913"/>
                  <a:gd name="T8" fmla="*/ 69 w 5761"/>
                  <a:gd name="T9" fmla="*/ 756 h 6913"/>
                  <a:gd name="T10" fmla="*/ 1 w 5761"/>
                  <a:gd name="T11" fmla="*/ 1091 h 6913"/>
                  <a:gd name="T12" fmla="*/ 0 w 5761"/>
                  <a:gd name="T13" fmla="*/ 5761 h 6913"/>
                  <a:gd name="T14" fmla="*/ 36 w 5761"/>
                  <a:gd name="T15" fmla="*/ 6049 h 6913"/>
                  <a:gd name="T16" fmla="*/ 167 w 5761"/>
                  <a:gd name="T17" fmla="*/ 6358 h 6913"/>
                  <a:gd name="T18" fmla="*/ 377 w 5761"/>
                  <a:gd name="T19" fmla="*/ 6613 h 6913"/>
                  <a:gd name="T20" fmla="*/ 652 w 5761"/>
                  <a:gd name="T21" fmla="*/ 6799 h 6913"/>
                  <a:gd name="T22" fmla="*/ 976 w 5761"/>
                  <a:gd name="T23" fmla="*/ 6900 h 6913"/>
                  <a:gd name="T24" fmla="*/ 4609 w 5761"/>
                  <a:gd name="T25" fmla="*/ 6913 h 6913"/>
                  <a:gd name="T26" fmla="*/ 4897 w 5761"/>
                  <a:gd name="T27" fmla="*/ 6877 h 6913"/>
                  <a:gd name="T28" fmla="*/ 5206 w 5761"/>
                  <a:gd name="T29" fmla="*/ 6746 h 6913"/>
                  <a:gd name="T30" fmla="*/ 5461 w 5761"/>
                  <a:gd name="T31" fmla="*/ 6535 h 6913"/>
                  <a:gd name="T32" fmla="*/ 5647 w 5761"/>
                  <a:gd name="T33" fmla="*/ 6260 h 6913"/>
                  <a:gd name="T34" fmla="*/ 5748 w 5761"/>
                  <a:gd name="T35" fmla="*/ 5936 h 6913"/>
                  <a:gd name="T36" fmla="*/ 5761 w 5761"/>
                  <a:gd name="T37" fmla="*/ 3456 h 6913"/>
                  <a:gd name="T38" fmla="*/ 5748 w 5761"/>
                  <a:gd name="T39" fmla="*/ 976 h 6913"/>
                  <a:gd name="T40" fmla="*/ 5647 w 5761"/>
                  <a:gd name="T41" fmla="*/ 652 h 6913"/>
                  <a:gd name="T42" fmla="*/ 5461 w 5761"/>
                  <a:gd name="T43" fmla="*/ 377 h 6913"/>
                  <a:gd name="T44" fmla="*/ 5206 w 5761"/>
                  <a:gd name="T45" fmla="*/ 165 h 6913"/>
                  <a:gd name="T46" fmla="*/ 4897 w 5761"/>
                  <a:gd name="T47" fmla="*/ 36 h 6913"/>
                  <a:gd name="T48" fmla="*/ 4609 w 5761"/>
                  <a:gd name="T49" fmla="*/ 0 h 6913"/>
                  <a:gd name="T50" fmla="*/ 4725 w 5761"/>
                  <a:gd name="T51" fmla="*/ 391 h 6913"/>
                  <a:gd name="T52" fmla="*/ 4941 w 5761"/>
                  <a:gd name="T53" fmla="*/ 459 h 6913"/>
                  <a:gd name="T54" fmla="*/ 5126 w 5761"/>
                  <a:gd name="T55" fmla="*/ 583 h 6913"/>
                  <a:gd name="T56" fmla="*/ 5265 w 5761"/>
                  <a:gd name="T57" fmla="*/ 753 h 6913"/>
                  <a:gd name="T58" fmla="*/ 5353 w 5761"/>
                  <a:gd name="T59" fmla="*/ 960 h 6913"/>
                  <a:gd name="T60" fmla="*/ 5376 w 5761"/>
                  <a:gd name="T61" fmla="*/ 1152 h 6913"/>
                  <a:gd name="T62" fmla="*/ 5376 w 5761"/>
                  <a:gd name="T63" fmla="*/ 5799 h 6913"/>
                  <a:gd name="T64" fmla="*/ 5330 w 5761"/>
                  <a:gd name="T65" fmla="*/ 6024 h 6913"/>
                  <a:gd name="T66" fmla="*/ 5224 w 5761"/>
                  <a:gd name="T67" fmla="*/ 6220 h 6913"/>
                  <a:gd name="T68" fmla="*/ 5068 w 5761"/>
                  <a:gd name="T69" fmla="*/ 6376 h 6913"/>
                  <a:gd name="T70" fmla="*/ 4872 w 5761"/>
                  <a:gd name="T71" fmla="*/ 6482 h 6913"/>
                  <a:gd name="T72" fmla="*/ 4648 w 5761"/>
                  <a:gd name="T73" fmla="*/ 6528 h 6913"/>
                  <a:gd name="T74" fmla="*/ 1113 w 5761"/>
                  <a:gd name="T75" fmla="*/ 6528 h 6913"/>
                  <a:gd name="T76" fmla="*/ 889 w 5761"/>
                  <a:gd name="T77" fmla="*/ 6482 h 6913"/>
                  <a:gd name="T78" fmla="*/ 693 w 5761"/>
                  <a:gd name="T79" fmla="*/ 6376 h 6913"/>
                  <a:gd name="T80" fmla="*/ 537 w 5761"/>
                  <a:gd name="T81" fmla="*/ 6220 h 6913"/>
                  <a:gd name="T82" fmla="*/ 431 w 5761"/>
                  <a:gd name="T83" fmla="*/ 6024 h 6913"/>
                  <a:gd name="T84" fmla="*/ 385 w 5761"/>
                  <a:gd name="T85" fmla="*/ 5799 h 6913"/>
                  <a:gd name="T86" fmla="*/ 385 w 5761"/>
                  <a:gd name="T87" fmla="*/ 1152 h 6913"/>
                  <a:gd name="T88" fmla="*/ 408 w 5761"/>
                  <a:gd name="T89" fmla="*/ 960 h 6913"/>
                  <a:gd name="T90" fmla="*/ 495 w 5761"/>
                  <a:gd name="T91" fmla="*/ 753 h 6913"/>
                  <a:gd name="T92" fmla="*/ 635 w 5761"/>
                  <a:gd name="T93" fmla="*/ 583 h 6913"/>
                  <a:gd name="T94" fmla="*/ 819 w 5761"/>
                  <a:gd name="T95" fmla="*/ 459 h 6913"/>
                  <a:gd name="T96" fmla="*/ 1036 w 5761"/>
                  <a:gd name="T97" fmla="*/ 391 h 6913"/>
                  <a:gd name="T98" fmla="*/ 4609 w 5761"/>
                  <a:gd name="T99" fmla="*/ 383 h 6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761" h="6913">
                    <a:moveTo>
                      <a:pt x="4609" y="0"/>
                    </a:moveTo>
                    <a:lnTo>
                      <a:pt x="1152" y="0"/>
                    </a:lnTo>
                    <a:lnTo>
                      <a:pt x="1093" y="0"/>
                    </a:lnTo>
                    <a:lnTo>
                      <a:pt x="976" y="13"/>
                    </a:lnTo>
                    <a:lnTo>
                      <a:pt x="864" y="36"/>
                    </a:lnTo>
                    <a:lnTo>
                      <a:pt x="756" y="69"/>
                    </a:lnTo>
                    <a:lnTo>
                      <a:pt x="652" y="112"/>
                    </a:lnTo>
                    <a:lnTo>
                      <a:pt x="554" y="165"/>
                    </a:lnTo>
                    <a:lnTo>
                      <a:pt x="462" y="227"/>
                    </a:lnTo>
                    <a:lnTo>
                      <a:pt x="377" y="298"/>
                    </a:lnTo>
                    <a:lnTo>
                      <a:pt x="300" y="377"/>
                    </a:lnTo>
                    <a:lnTo>
                      <a:pt x="229" y="462"/>
                    </a:lnTo>
                    <a:lnTo>
                      <a:pt x="167" y="554"/>
                    </a:lnTo>
                    <a:lnTo>
                      <a:pt x="114" y="652"/>
                    </a:lnTo>
                    <a:lnTo>
                      <a:pt x="69" y="756"/>
                    </a:lnTo>
                    <a:lnTo>
                      <a:pt x="36" y="864"/>
                    </a:lnTo>
                    <a:lnTo>
                      <a:pt x="13" y="976"/>
                    </a:lnTo>
                    <a:lnTo>
                      <a:pt x="1" y="1091"/>
                    </a:lnTo>
                    <a:lnTo>
                      <a:pt x="0" y="1152"/>
                    </a:lnTo>
                    <a:lnTo>
                      <a:pt x="0" y="3456"/>
                    </a:lnTo>
                    <a:lnTo>
                      <a:pt x="0" y="5761"/>
                    </a:lnTo>
                    <a:lnTo>
                      <a:pt x="1" y="5820"/>
                    </a:lnTo>
                    <a:lnTo>
                      <a:pt x="13" y="5936"/>
                    </a:lnTo>
                    <a:lnTo>
                      <a:pt x="36" y="6049"/>
                    </a:lnTo>
                    <a:lnTo>
                      <a:pt x="69" y="6157"/>
                    </a:lnTo>
                    <a:lnTo>
                      <a:pt x="114" y="6260"/>
                    </a:lnTo>
                    <a:lnTo>
                      <a:pt x="167" y="6358"/>
                    </a:lnTo>
                    <a:lnTo>
                      <a:pt x="229" y="6450"/>
                    </a:lnTo>
                    <a:lnTo>
                      <a:pt x="300" y="6535"/>
                    </a:lnTo>
                    <a:lnTo>
                      <a:pt x="377" y="6613"/>
                    </a:lnTo>
                    <a:lnTo>
                      <a:pt x="462" y="6684"/>
                    </a:lnTo>
                    <a:lnTo>
                      <a:pt x="554" y="6746"/>
                    </a:lnTo>
                    <a:lnTo>
                      <a:pt x="652" y="6799"/>
                    </a:lnTo>
                    <a:lnTo>
                      <a:pt x="756" y="6842"/>
                    </a:lnTo>
                    <a:lnTo>
                      <a:pt x="864" y="6877"/>
                    </a:lnTo>
                    <a:lnTo>
                      <a:pt x="976" y="6900"/>
                    </a:lnTo>
                    <a:lnTo>
                      <a:pt x="1093" y="6911"/>
                    </a:lnTo>
                    <a:lnTo>
                      <a:pt x="1152" y="6913"/>
                    </a:lnTo>
                    <a:lnTo>
                      <a:pt x="4609" y="6913"/>
                    </a:lnTo>
                    <a:lnTo>
                      <a:pt x="4668" y="6911"/>
                    </a:lnTo>
                    <a:lnTo>
                      <a:pt x="4784" y="6900"/>
                    </a:lnTo>
                    <a:lnTo>
                      <a:pt x="4897" y="6877"/>
                    </a:lnTo>
                    <a:lnTo>
                      <a:pt x="5005" y="6842"/>
                    </a:lnTo>
                    <a:lnTo>
                      <a:pt x="5108" y="6799"/>
                    </a:lnTo>
                    <a:lnTo>
                      <a:pt x="5206" y="6746"/>
                    </a:lnTo>
                    <a:lnTo>
                      <a:pt x="5299" y="6684"/>
                    </a:lnTo>
                    <a:lnTo>
                      <a:pt x="5384" y="6613"/>
                    </a:lnTo>
                    <a:lnTo>
                      <a:pt x="5461" y="6535"/>
                    </a:lnTo>
                    <a:lnTo>
                      <a:pt x="5532" y="6450"/>
                    </a:lnTo>
                    <a:lnTo>
                      <a:pt x="5594" y="6358"/>
                    </a:lnTo>
                    <a:lnTo>
                      <a:pt x="5647" y="6260"/>
                    </a:lnTo>
                    <a:lnTo>
                      <a:pt x="5692" y="6157"/>
                    </a:lnTo>
                    <a:lnTo>
                      <a:pt x="5725" y="6049"/>
                    </a:lnTo>
                    <a:lnTo>
                      <a:pt x="5748" y="5936"/>
                    </a:lnTo>
                    <a:lnTo>
                      <a:pt x="5759" y="5820"/>
                    </a:lnTo>
                    <a:lnTo>
                      <a:pt x="5761" y="5761"/>
                    </a:lnTo>
                    <a:lnTo>
                      <a:pt x="5761" y="3456"/>
                    </a:lnTo>
                    <a:lnTo>
                      <a:pt x="5761" y="1152"/>
                    </a:lnTo>
                    <a:lnTo>
                      <a:pt x="5759" y="1091"/>
                    </a:lnTo>
                    <a:lnTo>
                      <a:pt x="5748" y="976"/>
                    </a:lnTo>
                    <a:lnTo>
                      <a:pt x="5725" y="864"/>
                    </a:lnTo>
                    <a:lnTo>
                      <a:pt x="5692" y="756"/>
                    </a:lnTo>
                    <a:lnTo>
                      <a:pt x="5647" y="652"/>
                    </a:lnTo>
                    <a:lnTo>
                      <a:pt x="5594" y="554"/>
                    </a:lnTo>
                    <a:lnTo>
                      <a:pt x="5532" y="462"/>
                    </a:lnTo>
                    <a:lnTo>
                      <a:pt x="5461" y="377"/>
                    </a:lnTo>
                    <a:lnTo>
                      <a:pt x="5384" y="298"/>
                    </a:lnTo>
                    <a:lnTo>
                      <a:pt x="5299" y="227"/>
                    </a:lnTo>
                    <a:lnTo>
                      <a:pt x="5206" y="165"/>
                    </a:lnTo>
                    <a:lnTo>
                      <a:pt x="5108" y="112"/>
                    </a:lnTo>
                    <a:lnTo>
                      <a:pt x="5005" y="69"/>
                    </a:lnTo>
                    <a:lnTo>
                      <a:pt x="4897" y="36"/>
                    </a:lnTo>
                    <a:lnTo>
                      <a:pt x="4784" y="13"/>
                    </a:lnTo>
                    <a:lnTo>
                      <a:pt x="4668" y="0"/>
                    </a:lnTo>
                    <a:lnTo>
                      <a:pt x="4609" y="0"/>
                    </a:lnTo>
                    <a:close/>
                    <a:moveTo>
                      <a:pt x="4609" y="383"/>
                    </a:moveTo>
                    <a:lnTo>
                      <a:pt x="4648" y="384"/>
                    </a:lnTo>
                    <a:lnTo>
                      <a:pt x="4725" y="391"/>
                    </a:lnTo>
                    <a:lnTo>
                      <a:pt x="4800" y="407"/>
                    </a:lnTo>
                    <a:lnTo>
                      <a:pt x="4872" y="430"/>
                    </a:lnTo>
                    <a:lnTo>
                      <a:pt x="4941" y="459"/>
                    </a:lnTo>
                    <a:lnTo>
                      <a:pt x="5006" y="495"/>
                    </a:lnTo>
                    <a:lnTo>
                      <a:pt x="5068" y="535"/>
                    </a:lnTo>
                    <a:lnTo>
                      <a:pt x="5126" y="583"/>
                    </a:lnTo>
                    <a:lnTo>
                      <a:pt x="5178" y="635"/>
                    </a:lnTo>
                    <a:lnTo>
                      <a:pt x="5224" y="692"/>
                    </a:lnTo>
                    <a:lnTo>
                      <a:pt x="5265" y="753"/>
                    </a:lnTo>
                    <a:lnTo>
                      <a:pt x="5301" y="819"/>
                    </a:lnTo>
                    <a:lnTo>
                      <a:pt x="5330" y="887"/>
                    </a:lnTo>
                    <a:lnTo>
                      <a:pt x="5353" y="960"/>
                    </a:lnTo>
                    <a:lnTo>
                      <a:pt x="5368" y="1035"/>
                    </a:lnTo>
                    <a:lnTo>
                      <a:pt x="5376" y="1112"/>
                    </a:lnTo>
                    <a:lnTo>
                      <a:pt x="5376" y="1152"/>
                    </a:lnTo>
                    <a:lnTo>
                      <a:pt x="5376" y="3456"/>
                    </a:lnTo>
                    <a:lnTo>
                      <a:pt x="5376" y="5761"/>
                    </a:lnTo>
                    <a:lnTo>
                      <a:pt x="5376" y="5799"/>
                    </a:lnTo>
                    <a:lnTo>
                      <a:pt x="5368" y="5877"/>
                    </a:lnTo>
                    <a:lnTo>
                      <a:pt x="5353" y="5952"/>
                    </a:lnTo>
                    <a:lnTo>
                      <a:pt x="5330" y="6024"/>
                    </a:lnTo>
                    <a:lnTo>
                      <a:pt x="5301" y="6093"/>
                    </a:lnTo>
                    <a:lnTo>
                      <a:pt x="5265" y="6158"/>
                    </a:lnTo>
                    <a:lnTo>
                      <a:pt x="5224" y="6220"/>
                    </a:lnTo>
                    <a:lnTo>
                      <a:pt x="5178" y="6276"/>
                    </a:lnTo>
                    <a:lnTo>
                      <a:pt x="5126" y="6328"/>
                    </a:lnTo>
                    <a:lnTo>
                      <a:pt x="5068" y="6376"/>
                    </a:lnTo>
                    <a:lnTo>
                      <a:pt x="5006" y="6417"/>
                    </a:lnTo>
                    <a:lnTo>
                      <a:pt x="4941" y="6453"/>
                    </a:lnTo>
                    <a:lnTo>
                      <a:pt x="4872" y="6482"/>
                    </a:lnTo>
                    <a:lnTo>
                      <a:pt x="4800" y="6504"/>
                    </a:lnTo>
                    <a:lnTo>
                      <a:pt x="4725" y="6520"/>
                    </a:lnTo>
                    <a:lnTo>
                      <a:pt x="4648" y="6528"/>
                    </a:lnTo>
                    <a:lnTo>
                      <a:pt x="4609" y="6528"/>
                    </a:lnTo>
                    <a:lnTo>
                      <a:pt x="1152" y="6528"/>
                    </a:lnTo>
                    <a:lnTo>
                      <a:pt x="1113" y="6528"/>
                    </a:lnTo>
                    <a:lnTo>
                      <a:pt x="1036" y="6520"/>
                    </a:lnTo>
                    <a:lnTo>
                      <a:pt x="961" y="6504"/>
                    </a:lnTo>
                    <a:lnTo>
                      <a:pt x="889" y="6482"/>
                    </a:lnTo>
                    <a:lnTo>
                      <a:pt x="819" y="6453"/>
                    </a:lnTo>
                    <a:lnTo>
                      <a:pt x="755" y="6417"/>
                    </a:lnTo>
                    <a:lnTo>
                      <a:pt x="693" y="6376"/>
                    </a:lnTo>
                    <a:lnTo>
                      <a:pt x="635" y="6328"/>
                    </a:lnTo>
                    <a:lnTo>
                      <a:pt x="583" y="6276"/>
                    </a:lnTo>
                    <a:lnTo>
                      <a:pt x="537" y="6220"/>
                    </a:lnTo>
                    <a:lnTo>
                      <a:pt x="495" y="6158"/>
                    </a:lnTo>
                    <a:lnTo>
                      <a:pt x="459" y="6093"/>
                    </a:lnTo>
                    <a:lnTo>
                      <a:pt x="431" y="6024"/>
                    </a:lnTo>
                    <a:lnTo>
                      <a:pt x="408" y="5952"/>
                    </a:lnTo>
                    <a:lnTo>
                      <a:pt x="393" y="5877"/>
                    </a:lnTo>
                    <a:lnTo>
                      <a:pt x="385" y="5799"/>
                    </a:lnTo>
                    <a:lnTo>
                      <a:pt x="385" y="5761"/>
                    </a:lnTo>
                    <a:lnTo>
                      <a:pt x="385" y="3456"/>
                    </a:lnTo>
                    <a:lnTo>
                      <a:pt x="385" y="1152"/>
                    </a:lnTo>
                    <a:lnTo>
                      <a:pt x="385" y="1112"/>
                    </a:lnTo>
                    <a:lnTo>
                      <a:pt x="393" y="1035"/>
                    </a:lnTo>
                    <a:lnTo>
                      <a:pt x="408" y="960"/>
                    </a:lnTo>
                    <a:lnTo>
                      <a:pt x="431" y="887"/>
                    </a:lnTo>
                    <a:lnTo>
                      <a:pt x="459" y="819"/>
                    </a:lnTo>
                    <a:lnTo>
                      <a:pt x="495" y="753"/>
                    </a:lnTo>
                    <a:lnTo>
                      <a:pt x="537" y="692"/>
                    </a:lnTo>
                    <a:lnTo>
                      <a:pt x="583" y="635"/>
                    </a:lnTo>
                    <a:lnTo>
                      <a:pt x="635" y="583"/>
                    </a:lnTo>
                    <a:lnTo>
                      <a:pt x="693" y="535"/>
                    </a:lnTo>
                    <a:lnTo>
                      <a:pt x="755" y="495"/>
                    </a:lnTo>
                    <a:lnTo>
                      <a:pt x="819" y="459"/>
                    </a:lnTo>
                    <a:lnTo>
                      <a:pt x="889" y="430"/>
                    </a:lnTo>
                    <a:lnTo>
                      <a:pt x="961" y="407"/>
                    </a:lnTo>
                    <a:lnTo>
                      <a:pt x="1036" y="391"/>
                    </a:lnTo>
                    <a:lnTo>
                      <a:pt x="1113" y="384"/>
                    </a:lnTo>
                    <a:lnTo>
                      <a:pt x="1152" y="383"/>
                    </a:lnTo>
                    <a:lnTo>
                      <a:pt x="4609" y="383"/>
                    </a:lnTo>
                    <a:close/>
                  </a:path>
                </a:pathLst>
              </a:custGeom>
              <a:solidFill>
                <a:schemeClr val="bg1"/>
              </a:solidFill>
              <a:ln w="15875">
                <a:solidFill>
                  <a:srgbClr val="DA103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aphicFrame>
          <p:nvGraphicFramePr>
            <p:cNvPr id="74" name="다이어그램 73">
              <a:extLst>
                <a:ext uri="{FF2B5EF4-FFF2-40B4-BE49-F238E27FC236}">
                  <a16:creationId xmlns:a16="http://schemas.microsoft.com/office/drawing/2014/main" id="{98B01E0E-2BE2-4C03-A90F-CC013E920F73}"/>
                </a:ext>
              </a:extLst>
            </p:cNvPr>
            <p:cNvGraphicFramePr/>
            <p:nvPr/>
          </p:nvGraphicFramePr>
          <p:xfrm>
            <a:off x="1385732" y="1884275"/>
            <a:ext cx="2606668" cy="304801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9" r:lo="rId20" r:qs="rId21" r:cs="rId2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4996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39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C74423F6-892C-4D5B-BF87-7095EA398514}"/>
              </a:ext>
            </a:extLst>
          </p:cNvPr>
          <p:cNvSpPr/>
          <p:nvPr/>
        </p:nvSpPr>
        <p:spPr>
          <a:xfrm>
            <a:off x="0" y="0"/>
            <a:ext cx="12192001" cy="1207363"/>
          </a:xfrm>
          <a:prstGeom prst="rect">
            <a:avLst/>
          </a:prstGeom>
          <a:blipFill dpi="0" rotWithShape="1">
            <a:blip r:embed="rId2">
              <a:extLs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 t="-334000" b="-13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967D94-DA2B-4EE2-AF57-36EF3F5D4D96}"/>
              </a:ext>
            </a:extLst>
          </p:cNvPr>
          <p:cNvSpPr/>
          <p:nvPr/>
        </p:nvSpPr>
        <p:spPr>
          <a:xfrm>
            <a:off x="-2" y="1397"/>
            <a:ext cx="12192001" cy="1207363"/>
          </a:xfrm>
          <a:prstGeom prst="rect">
            <a:avLst/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사각형: 둥근 위쪽 모서리 8">
            <a:extLst>
              <a:ext uri="{FF2B5EF4-FFF2-40B4-BE49-F238E27FC236}">
                <a16:creationId xmlns:a16="http://schemas.microsoft.com/office/drawing/2014/main" id="{C30B25B3-C0E8-4821-91DA-04826CF97C41}"/>
              </a:ext>
            </a:extLst>
          </p:cNvPr>
          <p:cNvSpPr/>
          <p:nvPr/>
        </p:nvSpPr>
        <p:spPr>
          <a:xfrm>
            <a:off x="262502" y="840417"/>
            <a:ext cx="11709883" cy="5729069"/>
          </a:xfrm>
          <a:prstGeom prst="round2SameRect">
            <a:avLst>
              <a:gd name="adj1" fmla="val 238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429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C8114CAC-3823-4CE8-BDBA-9BBCD04A5812}"/>
              </a:ext>
            </a:extLst>
          </p:cNvPr>
          <p:cNvSpPr/>
          <p:nvPr/>
        </p:nvSpPr>
        <p:spPr>
          <a:xfrm>
            <a:off x="262502" y="240636"/>
            <a:ext cx="3728858" cy="432000"/>
          </a:xfrm>
          <a:prstGeom prst="roundRect">
            <a:avLst>
              <a:gd name="adj" fmla="val 50000"/>
            </a:avLst>
          </a:prstGeom>
          <a:solidFill>
            <a:schemeClr val="bg1">
              <a:alpha val="55000"/>
            </a:schemeClr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PPT PRESENTATION </a:t>
            </a: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70D25394-030C-4F1C-BF3B-7E51BEFF2B2C}"/>
              </a:ext>
            </a:extLst>
          </p:cNvPr>
          <p:cNvSpPr/>
          <p:nvPr/>
        </p:nvSpPr>
        <p:spPr>
          <a:xfrm>
            <a:off x="4098835" y="239265"/>
            <a:ext cx="432000" cy="432000"/>
          </a:xfrm>
          <a:prstGeom prst="ellipse">
            <a:avLst/>
          </a:prstGeom>
          <a:solidFill>
            <a:schemeClr val="bg1">
              <a:alpha val="55000"/>
            </a:schemeClr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8C30848C-25D0-4DD0-ADF7-0CBF3E1434E8}"/>
              </a:ext>
            </a:extLst>
          </p:cNvPr>
          <p:cNvGrpSpPr/>
          <p:nvPr/>
        </p:nvGrpSpPr>
        <p:grpSpPr>
          <a:xfrm>
            <a:off x="4219249" y="351356"/>
            <a:ext cx="191171" cy="233218"/>
            <a:chOff x="5524544" y="292562"/>
            <a:chExt cx="234693" cy="286312"/>
          </a:xfrm>
        </p:grpSpPr>
        <p:sp>
          <p:nvSpPr>
            <p:cNvPr id="12" name="원형: 비어 있음 11">
              <a:extLst>
                <a:ext uri="{FF2B5EF4-FFF2-40B4-BE49-F238E27FC236}">
                  <a16:creationId xmlns:a16="http://schemas.microsoft.com/office/drawing/2014/main" id="{22D00BA1-506D-4663-965F-260398F1D7F6}"/>
                </a:ext>
              </a:extLst>
            </p:cNvPr>
            <p:cNvSpPr/>
            <p:nvPr/>
          </p:nvSpPr>
          <p:spPr>
            <a:xfrm>
              <a:off x="5524544" y="292562"/>
              <a:ext cx="209550" cy="209550"/>
            </a:xfrm>
            <a:prstGeom prst="donut">
              <a:avLst>
                <a:gd name="adj" fmla="val 14764"/>
              </a:avLst>
            </a:prstGeom>
            <a:solidFill>
              <a:schemeClr val="bg1"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2F44FD4F-16D2-4AB4-A925-0C7807E963C8}"/>
                </a:ext>
              </a:extLst>
            </p:cNvPr>
            <p:cNvSpPr/>
            <p:nvPr/>
          </p:nvSpPr>
          <p:spPr>
            <a:xfrm rot="18900000">
              <a:off x="5723237" y="434874"/>
              <a:ext cx="36000" cy="144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5" name="타원 14">
            <a:extLst>
              <a:ext uri="{FF2B5EF4-FFF2-40B4-BE49-F238E27FC236}">
                <a16:creationId xmlns:a16="http://schemas.microsoft.com/office/drawing/2014/main" id="{A0C78D5F-0665-431E-9F70-2AB4F22E44F1}"/>
              </a:ext>
            </a:extLst>
          </p:cNvPr>
          <p:cNvSpPr/>
          <p:nvPr/>
        </p:nvSpPr>
        <p:spPr>
          <a:xfrm>
            <a:off x="325348" y="288513"/>
            <a:ext cx="345749" cy="345749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2" name="Group 32">
            <a:extLst>
              <a:ext uri="{FF2B5EF4-FFF2-40B4-BE49-F238E27FC236}">
                <a16:creationId xmlns:a16="http://schemas.microsoft.com/office/drawing/2014/main" id="{5C097F34-F4BC-4991-B93D-AC83396861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0767" y="370067"/>
            <a:ext cx="173554" cy="179919"/>
            <a:chOff x="1860" y="113"/>
            <a:chExt cx="3954" cy="4099"/>
          </a:xfrm>
          <a:solidFill>
            <a:srgbClr val="C00000"/>
          </a:solidFill>
        </p:grpSpPr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C2A46E88-2F38-49C6-BE45-89DD35A29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2497"/>
              <a:ext cx="363" cy="188"/>
            </a:xfrm>
            <a:custGeom>
              <a:avLst/>
              <a:gdLst>
                <a:gd name="T0" fmla="*/ 67 w 363"/>
                <a:gd name="T1" fmla="*/ 0 h 188"/>
                <a:gd name="T2" fmla="*/ 84 w 363"/>
                <a:gd name="T3" fmla="*/ 0 h 188"/>
                <a:gd name="T4" fmla="*/ 306 w 363"/>
                <a:gd name="T5" fmla="*/ 49 h 188"/>
                <a:gd name="T6" fmla="*/ 323 w 363"/>
                <a:gd name="T7" fmla="*/ 55 h 188"/>
                <a:gd name="T8" fmla="*/ 338 w 363"/>
                <a:gd name="T9" fmla="*/ 66 h 188"/>
                <a:gd name="T10" fmla="*/ 349 w 363"/>
                <a:gd name="T11" fmla="*/ 80 h 188"/>
                <a:gd name="T12" fmla="*/ 358 w 363"/>
                <a:gd name="T13" fmla="*/ 97 h 188"/>
                <a:gd name="T14" fmla="*/ 363 w 363"/>
                <a:gd name="T15" fmla="*/ 114 h 188"/>
                <a:gd name="T16" fmla="*/ 362 w 363"/>
                <a:gd name="T17" fmla="*/ 132 h 188"/>
                <a:gd name="T18" fmla="*/ 355 w 363"/>
                <a:gd name="T19" fmla="*/ 152 h 188"/>
                <a:gd name="T20" fmla="*/ 344 w 363"/>
                <a:gd name="T21" fmla="*/ 167 h 188"/>
                <a:gd name="T22" fmla="*/ 329 w 363"/>
                <a:gd name="T23" fmla="*/ 178 h 188"/>
                <a:gd name="T24" fmla="*/ 312 w 363"/>
                <a:gd name="T25" fmla="*/ 185 h 188"/>
                <a:gd name="T26" fmla="*/ 292 w 363"/>
                <a:gd name="T27" fmla="*/ 188 h 188"/>
                <a:gd name="T28" fmla="*/ 288 w 363"/>
                <a:gd name="T29" fmla="*/ 188 h 188"/>
                <a:gd name="T30" fmla="*/ 287 w 363"/>
                <a:gd name="T31" fmla="*/ 188 h 188"/>
                <a:gd name="T32" fmla="*/ 284 w 363"/>
                <a:gd name="T33" fmla="*/ 188 h 188"/>
                <a:gd name="T34" fmla="*/ 282 w 363"/>
                <a:gd name="T35" fmla="*/ 188 h 188"/>
                <a:gd name="T36" fmla="*/ 278 w 363"/>
                <a:gd name="T37" fmla="*/ 188 h 188"/>
                <a:gd name="T38" fmla="*/ 56 w 363"/>
                <a:gd name="T39" fmla="*/ 139 h 188"/>
                <a:gd name="T40" fmla="*/ 39 w 363"/>
                <a:gd name="T41" fmla="*/ 133 h 188"/>
                <a:gd name="T42" fmla="*/ 25 w 363"/>
                <a:gd name="T43" fmla="*/ 122 h 188"/>
                <a:gd name="T44" fmla="*/ 13 w 363"/>
                <a:gd name="T45" fmla="*/ 108 h 188"/>
                <a:gd name="T46" fmla="*/ 5 w 363"/>
                <a:gd name="T47" fmla="*/ 91 h 188"/>
                <a:gd name="T48" fmla="*/ 0 w 363"/>
                <a:gd name="T49" fmla="*/ 73 h 188"/>
                <a:gd name="T50" fmla="*/ 1 w 363"/>
                <a:gd name="T51" fmla="*/ 56 h 188"/>
                <a:gd name="T52" fmla="*/ 7 w 363"/>
                <a:gd name="T53" fmla="*/ 39 h 188"/>
                <a:gd name="T54" fmla="*/ 17 w 363"/>
                <a:gd name="T55" fmla="*/ 25 h 188"/>
                <a:gd name="T56" fmla="*/ 32 w 363"/>
                <a:gd name="T57" fmla="*/ 12 h 188"/>
                <a:gd name="T58" fmla="*/ 48 w 363"/>
                <a:gd name="T59" fmla="*/ 4 h 188"/>
                <a:gd name="T60" fmla="*/ 67 w 363"/>
                <a:gd name="T6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3" h="188">
                  <a:moveTo>
                    <a:pt x="67" y="0"/>
                  </a:moveTo>
                  <a:lnTo>
                    <a:pt x="84" y="0"/>
                  </a:lnTo>
                  <a:lnTo>
                    <a:pt x="306" y="49"/>
                  </a:lnTo>
                  <a:lnTo>
                    <a:pt x="323" y="55"/>
                  </a:lnTo>
                  <a:lnTo>
                    <a:pt x="338" y="66"/>
                  </a:lnTo>
                  <a:lnTo>
                    <a:pt x="349" y="80"/>
                  </a:lnTo>
                  <a:lnTo>
                    <a:pt x="358" y="97"/>
                  </a:lnTo>
                  <a:lnTo>
                    <a:pt x="363" y="114"/>
                  </a:lnTo>
                  <a:lnTo>
                    <a:pt x="362" y="132"/>
                  </a:lnTo>
                  <a:lnTo>
                    <a:pt x="355" y="152"/>
                  </a:lnTo>
                  <a:lnTo>
                    <a:pt x="344" y="167"/>
                  </a:lnTo>
                  <a:lnTo>
                    <a:pt x="329" y="178"/>
                  </a:lnTo>
                  <a:lnTo>
                    <a:pt x="312" y="185"/>
                  </a:lnTo>
                  <a:lnTo>
                    <a:pt x="292" y="188"/>
                  </a:lnTo>
                  <a:lnTo>
                    <a:pt x="288" y="188"/>
                  </a:lnTo>
                  <a:lnTo>
                    <a:pt x="287" y="188"/>
                  </a:lnTo>
                  <a:lnTo>
                    <a:pt x="284" y="188"/>
                  </a:lnTo>
                  <a:lnTo>
                    <a:pt x="282" y="188"/>
                  </a:lnTo>
                  <a:lnTo>
                    <a:pt x="278" y="188"/>
                  </a:lnTo>
                  <a:lnTo>
                    <a:pt x="56" y="139"/>
                  </a:lnTo>
                  <a:lnTo>
                    <a:pt x="39" y="133"/>
                  </a:lnTo>
                  <a:lnTo>
                    <a:pt x="25" y="122"/>
                  </a:lnTo>
                  <a:lnTo>
                    <a:pt x="13" y="108"/>
                  </a:lnTo>
                  <a:lnTo>
                    <a:pt x="5" y="91"/>
                  </a:lnTo>
                  <a:lnTo>
                    <a:pt x="0" y="73"/>
                  </a:lnTo>
                  <a:lnTo>
                    <a:pt x="1" y="56"/>
                  </a:lnTo>
                  <a:lnTo>
                    <a:pt x="7" y="39"/>
                  </a:lnTo>
                  <a:lnTo>
                    <a:pt x="17" y="25"/>
                  </a:lnTo>
                  <a:lnTo>
                    <a:pt x="32" y="12"/>
                  </a:lnTo>
                  <a:lnTo>
                    <a:pt x="48" y="4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55323B2B-4CF5-4351-92A3-46D97EE2B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3121"/>
              <a:ext cx="487" cy="188"/>
            </a:xfrm>
            <a:custGeom>
              <a:avLst/>
              <a:gdLst>
                <a:gd name="T0" fmla="*/ 56 w 487"/>
                <a:gd name="T1" fmla="*/ 0 h 188"/>
                <a:gd name="T2" fmla="*/ 77 w 487"/>
                <a:gd name="T3" fmla="*/ 2 h 188"/>
                <a:gd name="T4" fmla="*/ 431 w 487"/>
                <a:gd name="T5" fmla="*/ 56 h 188"/>
                <a:gd name="T6" fmla="*/ 451 w 487"/>
                <a:gd name="T7" fmla="*/ 64 h 188"/>
                <a:gd name="T8" fmla="*/ 467 w 487"/>
                <a:gd name="T9" fmla="*/ 76 h 188"/>
                <a:gd name="T10" fmla="*/ 480 w 487"/>
                <a:gd name="T11" fmla="*/ 94 h 188"/>
                <a:gd name="T12" fmla="*/ 487 w 487"/>
                <a:gd name="T13" fmla="*/ 112 h 188"/>
                <a:gd name="T14" fmla="*/ 486 w 487"/>
                <a:gd name="T15" fmla="*/ 133 h 188"/>
                <a:gd name="T16" fmla="*/ 485 w 487"/>
                <a:gd name="T17" fmla="*/ 150 h 188"/>
                <a:gd name="T18" fmla="*/ 478 w 487"/>
                <a:gd name="T19" fmla="*/ 163 h 188"/>
                <a:gd name="T20" fmla="*/ 469 w 487"/>
                <a:gd name="T21" fmla="*/ 173 h 188"/>
                <a:gd name="T22" fmla="*/ 456 w 487"/>
                <a:gd name="T23" fmla="*/ 182 h 188"/>
                <a:gd name="T24" fmla="*/ 441 w 487"/>
                <a:gd name="T25" fmla="*/ 187 h 188"/>
                <a:gd name="T26" fmla="*/ 424 w 487"/>
                <a:gd name="T27" fmla="*/ 188 h 188"/>
                <a:gd name="T28" fmla="*/ 420 w 487"/>
                <a:gd name="T29" fmla="*/ 188 h 188"/>
                <a:gd name="T30" fmla="*/ 418 w 487"/>
                <a:gd name="T31" fmla="*/ 188 h 188"/>
                <a:gd name="T32" fmla="*/ 416 w 487"/>
                <a:gd name="T33" fmla="*/ 188 h 188"/>
                <a:gd name="T34" fmla="*/ 414 w 487"/>
                <a:gd name="T35" fmla="*/ 188 h 188"/>
                <a:gd name="T36" fmla="*/ 410 w 487"/>
                <a:gd name="T37" fmla="*/ 188 h 188"/>
                <a:gd name="T38" fmla="*/ 56 w 487"/>
                <a:gd name="T39" fmla="*/ 133 h 188"/>
                <a:gd name="T40" fmla="*/ 36 w 487"/>
                <a:gd name="T41" fmla="*/ 126 h 188"/>
                <a:gd name="T42" fmla="*/ 20 w 487"/>
                <a:gd name="T43" fmla="*/ 114 h 188"/>
                <a:gd name="T44" fmla="*/ 7 w 487"/>
                <a:gd name="T45" fmla="*/ 96 h 188"/>
                <a:gd name="T46" fmla="*/ 0 w 487"/>
                <a:gd name="T47" fmla="*/ 77 h 188"/>
                <a:gd name="T48" fmla="*/ 1 w 487"/>
                <a:gd name="T49" fmla="*/ 56 h 188"/>
                <a:gd name="T50" fmla="*/ 8 w 487"/>
                <a:gd name="T51" fmla="*/ 36 h 188"/>
                <a:gd name="T52" fmla="*/ 21 w 487"/>
                <a:gd name="T53" fmla="*/ 20 h 188"/>
                <a:gd name="T54" fmla="*/ 37 w 487"/>
                <a:gd name="T55" fmla="*/ 8 h 188"/>
                <a:gd name="T56" fmla="*/ 56 w 487"/>
                <a:gd name="T57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7" h="188">
                  <a:moveTo>
                    <a:pt x="56" y="0"/>
                  </a:moveTo>
                  <a:lnTo>
                    <a:pt x="77" y="2"/>
                  </a:lnTo>
                  <a:lnTo>
                    <a:pt x="431" y="56"/>
                  </a:lnTo>
                  <a:lnTo>
                    <a:pt x="451" y="64"/>
                  </a:lnTo>
                  <a:lnTo>
                    <a:pt x="467" y="76"/>
                  </a:lnTo>
                  <a:lnTo>
                    <a:pt x="480" y="94"/>
                  </a:lnTo>
                  <a:lnTo>
                    <a:pt x="487" y="112"/>
                  </a:lnTo>
                  <a:lnTo>
                    <a:pt x="486" y="133"/>
                  </a:lnTo>
                  <a:lnTo>
                    <a:pt x="485" y="150"/>
                  </a:lnTo>
                  <a:lnTo>
                    <a:pt x="478" y="163"/>
                  </a:lnTo>
                  <a:lnTo>
                    <a:pt x="469" y="173"/>
                  </a:lnTo>
                  <a:lnTo>
                    <a:pt x="456" y="182"/>
                  </a:lnTo>
                  <a:lnTo>
                    <a:pt x="441" y="187"/>
                  </a:lnTo>
                  <a:lnTo>
                    <a:pt x="424" y="188"/>
                  </a:lnTo>
                  <a:lnTo>
                    <a:pt x="420" y="188"/>
                  </a:lnTo>
                  <a:lnTo>
                    <a:pt x="418" y="188"/>
                  </a:lnTo>
                  <a:lnTo>
                    <a:pt x="416" y="188"/>
                  </a:lnTo>
                  <a:lnTo>
                    <a:pt x="414" y="188"/>
                  </a:lnTo>
                  <a:lnTo>
                    <a:pt x="410" y="188"/>
                  </a:lnTo>
                  <a:lnTo>
                    <a:pt x="56" y="133"/>
                  </a:lnTo>
                  <a:lnTo>
                    <a:pt x="36" y="126"/>
                  </a:lnTo>
                  <a:lnTo>
                    <a:pt x="20" y="114"/>
                  </a:lnTo>
                  <a:lnTo>
                    <a:pt x="7" y="96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6735C44A-CDA8-4826-95C0-E53C9395A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1893"/>
              <a:ext cx="223" cy="146"/>
            </a:xfrm>
            <a:custGeom>
              <a:avLst/>
              <a:gdLst>
                <a:gd name="T0" fmla="*/ 56 w 223"/>
                <a:gd name="T1" fmla="*/ 0 h 146"/>
                <a:gd name="T2" fmla="*/ 77 w 223"/>
                <a:gd name="T3" fmla="*/ 1 h 146"/>
                <a:gd name="T4" fmla="*/ 168 w 223"/>
                <a:gd name="T5" fmla="*/ 15 h 146"/>
                <a:gd name="T6" fmla="*/ 187 w 223"/>
                <a:gd name="T7" fmla="*/ 22 h 146"/>
                <a:gd name="T8" fmla="*/ 204 w 223"/>
                <a:gd name="T9" fmla="*/ 34 h 146"/>
                <a:gd name="T10" fmla="*/ 217 w 223"/>
                <a:gd name="T11" fmla="*/ 51 h 146"/>
                <a:gd name="T12" fmla="*/ 223 w 223"/>
                <a:gd name="T13" fmla="*/ 71 h 146"/>
                <a:gd name="T14" fmla="*/ 223 w 223"/>
                <a:gd name="T15" fmla="*/ 90 h 146"/>
                <a:gd name="T16" fmla="*/ 220 w 223"/>
                <a:gd name="T17" fmla="*/ 107 h 146"/>
                <a:gd name="T18" fmla="*/ 212 w 223"/>
                <a:gd name="T19" fmla="*/ 121 h 146"/>
                <a:gd name="T20" fmla="*/ 198 w 223"/>
                <a:gd name="T21" fmla="*/ 134 h 146"/>
                <a:gd name="T22" fmla="*/ 180 w 223"/>
                <a:gd name="T23" fmla="*/ 143 h 146"/>
                <a:gd name="T24" fmla="*/ 161 w 223"/>
                <a:gd name="T25" fmla="*/ 146 h 146"/>
                <a:gd name="T26" fmla="*/ 147 w 223"/>
                <a:gd name="T27" fmla="*/ 146 h 146"/>
                <a:gd name="T28" fmla="*/ 56 w 223"/>
                <a:gd name="T29" fmla="*/ 133 h 146"/>
                <a:gd name="T30" fmla="*/ 36 w 223"/>
                <a:gd name="T31" fmla="*/ 125 h 146"/>
                <a:gd name="T32" fmla="*/ 20 w 223"/>
                <a:gd name="T33" fmla="*/ 113 h 146"/>
                <a:gd name="T34" fmla="*/ 8 w 223"/>
                <a:gd name="T35" fmla="*/ 95 h 146"/>
                <a:gd name="T36" fmla="*/ 0 w 223"/>
                <a:gd name="T37" fmla="*/ 77 h 146"/>
                <a:gd name="T38" fmla="*/ 1 w 223"/>
                <a:gd name="T39" fmla="*/ 56 h 146"/>
                <a:gd name="T40" fmla="*/ 8 w 223"/>
                <a:gd name="T41" fmla="*/ 36 h 146"/>
                <a:gd name="T42" fmla="*/ 21 w 223"/>
                <a:gd name="T43" fmla="*/ 20 h 146"/>
                <a:gd name="T44" fmla="*/ 37 w 223"/>
                <a:gd name="T45" fmla="*/ 7 h 146"/>
                <a:gd name="T46" fmla="*/ 56 w 223"/>
                <a:gd name="T4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3" h="146">
                  <a:moveTo>
                    <a:pt x="56" y="0"/>
                  </a:moveTo>
                  <a:lnTo>
                    <a:pt x="77" y="1"/>
                  </a:lnTo>
                  <a:lnTo>
                    <a:pt x="168" y="15"/>
                  </a:lnTo>
                  <a:lnTo>
                    <a:pt x="187" y="22"/>
                  </a:lnTo>
                  <a:lnTo>
                    <a:pt x="204" y="34"/>
                  </a:lnTo>
                  <a:lnTo>
                    <a:pt x="217" y="51"/>
                  </a:lnTo>
                  <a:lnTo>
                    <a:pt x="223" y="71"/>
                  </a:lnTo>
                  <a:lnTo>
                    <a:pt x="223" y="90"/>
                  </a:lnTo>
                  <a:lnTo>
                    <a:pt x="220" y="107"/>
                  </a:lnTo>
                  <a:lnTo>
                    <a:pt x="212" y="121"/>
                  </a:lnTo>
                  <a:lnTo>
                    <a:pt x="198" y="134"/>
                  </a:lnTo>
                  <a:lnTo>
                    <a:pt x="180" y="143"/>
                  </a:lnTo>
                  <a:lnTo>
                    <a:pt x="161" y="146"/>
                  </a:lnTo>
                  <a:lnTo>
                    <a:pt x="147" y="146"/>
                  </a:lnTo>
                  <a:lnTo>
                    <a:pt x="56" y="133"/>
                  </a:lnTo>
                  <a:lnTo>
                    <a:pt x="36" y="125"/>
                  </a:lnTo>
                  <a:lnTo>
                    <a:pt x="20" y="113"/>
                  </a:lnTo>
                  <a:lnTo>
                    <a:pt x="8" y="95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7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457F9500-3952-4CC8-9D83-25464491D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2720"/>
              <a:ext cx="1665" cy="201"/>
            </a:xfrm>
            <a:custGeom>
              <a:avLst/>
              <a:gdLst>
                <a:gd name="T0" fmla="*/ 1597 w 1665"/>
                <a:gd name="T1" fmla="*/ 0 h 201"/>
                <a:gd name="T2" fmla="*/ 1613 w 1665"/>
                <a:gd name="T3" fmla="*/ 2 h 201"/>
                <a:gd name="T4" fmla="*/ 1629 w 1665"/>
                <a:gd name="T5" fmla="*/ 8 h 201"/>
                <a:gd name="T6" fmla="*/ 1644 w 1665"/>
                <a:gd name="T7" fmla="*/ 18 h 201"/>
                <a:gd name="T8" fmla="*/ 1655 w 1665"/>
                <a:gd name="T9" fmla="*/ 32 h 201"/>
                <a:gd name="T10" fmla="*/ 1663 w 1665"/>
                <a:gd name="T11" fmla="*/ 49 h 201"/>
                <a:gd name="T12" fmla="*/ 1665 w 1665"/>
                <a:gd name="T13" fmla="*/ 69 h 201"/>
                <a:gd name="T14" fmla="*/ 1664 w 1665"/>
                <a:gd name="T15" fmla="*/ 88 h 201"/>
                <a:gd name="T16" fmla="*/ 1657 w 1665"/>
                <a:gd name="T17" fmla="*/ 105 h 201"/>
                <a:gd name="T18" fmla="*/ 1647 w 1665"/>
                <a:gd name="T19" fmla="*/ 119 h 201"/>
                <a:gd name="T20" fmla="*/ 1633 w 1665"/>
                <a:gd name="T21" fmla="*/ 129 h 201"/>
                <a:gd name="T22" fmla="*/ 1616 w 1665"/>
                <a:gd name="T23" fmla="*/ 136 h 201"/>
                <a:gd name="T24" fmla="*/ 1597 w 1665"/>
                <a:gd name="T25" fmla="*/ 138 h 201"/>
                <a:gd name="T26" fmla="*/ 68 w 1665"/>
                <a:gd name="T27" fmla="*/ 201 h 201"/>
                <a:gd name="T28" fmla="*/ 52 w 1665"/>
                <a:gd name="T29" fmla="*/ 199 h 201"/>
                <a:gd name="T30" fmla="*/ 36 w 1665"/>
                <a:gd name="T31" fmla="*/ 192 h 201"/>
                <a:gd name="T32" fmla="*/ 21 w 1665"/>
                <a:gd name="T33" fmla="*/ 181 h 201"/>
                <a:gd name="T34" fmla="*/ 10 w 1665"/>
                <a:gd name="T35" fmla="*/ 168 h 201"/>
                <a:gd name="T36" fmla="*/ 3 w 1665"/>
                <a:gd name="T37" fmla="*/ 151 h 201"/>
                <a:gd name="T38" fmla="*/ 0 w 1665"/>
                <a:gd name="T39" fmla="*/ 131 h 201"/>
                <a:gd name="T40" fmla="*/ 1 w 1665"/>
                <a:gd name="T41" fmla="*/ 112 h 201"/>
                <a:gd name="T42" fmla="*/ 9 w 1665"/>
                <a:gd name="T43" fmla="*/ 95 h 201"/>
                <a:gd name="T44" fmla="*/ 19 w 1665"/>
                <a:gd name="T45" fmla="*/ 80 h 201"/>
                <a:gd name="T46" fmla="*/ 32 w 1665"/>
                <a:gd name="T47" fmla="*/ 71 h 201"/>
                <a:gd name="T48" fmla="*/ 50 w 1665"/>
                <a:gd name="T49" fmla="*/ 64 h 201"/>
                <a:gd name="T50" fmla="*/ 68 w 1665"/>
                <a:gd name="T51" fmla="*/ 62 h 201"/>
                <a:gd name="T52" fmla="*/ 1597 w 1665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1">
                  <a:moveTo>
                    <a:pt x="1597" y="0"/>
                  </a:moveTo>
                  <a:lnTo>
                    <a:pt x="1613" y="2"/>
                  </a:lnTo>
                  <a:lnTo>
                    <a:pt x="1629" y="8"/>
                  </a:lnTo>
                  <a:lnTo>
                    <a:pt x="1644" y="18"/>
                  </a:lnTo>
                  <a:lnTo>
                    <a:pt x="1655" y="32"/>
                  </a:lnTo>
                  <a:lnTo>
                    <a:pt x="1663" y="49"/>
                  </a:lnTo>
                  <a:lnTo>
                    <a:pt x="1665" y="69"/>
                  </a:lnTo>
                  <a:lnTo>
                    <a:pt x="1664" y="88"/>
                  </a:lnTo>
                  <a:lnTo>
                    <a:pt x="1657" y="105"/>
                  </a:lnTo>
                  <a:lnTo>
                    <a:pt x="1647" y="119"/>
                  </a:lnTo>
                  <a:lnTo>
                    <a:pt x="1633" y="129"/>
                  </a:lnTo>
                  <a:lnTo>
                    <a:pt x="1616" y="136"/>
                  </a:lnTo>
                  <a:lnTo>
                    <a:pt x="1597" y="138"/>
                  </a:lnTo>
                  <a:lnTo>
                    <a:pt x="68" y="201"/>
                  </a:lnTo>
                  <a:lnTo>
                    <a:pt x="52" y="199"/>
                  </a:lnTo>
                  <a:lnTo>
                    <a:pt x="36" y="192"/>
                  </a:lnTo>
                  <a:lnTo>
                    <a:pt x="21" y="181"/>
                  </a:lnTo>
                  <a:lnTo>
                    <a:pt x="10" y="168"/>
                  </a:lnTo>
                  <a:lnTo>
                    <a:pt x="3" y="151"/>
                  </a:lnTo>
                  <a:lnTo>
                    <a:pt x="0" y="131"/>
                  </a:lnTo>
                  <a:lnTo>
                    <a:pt x="1" y="112"/>
                  </a:lnTo>
                  <a:lnTo>
                    <a:pt x="9" y="95"/>
                  </a:lnTo>
                  <a:lnTo>
                    <a:pt x="19" y="80"/>
                  </a:lnTo>
                  <a:lnTo>
                    <a:pt x="32" y="71"/>
                  </a:lnTo>
                  <a:lnTo>
                    <a:pt x="50" y="64"/>
                  </a:lnTo>
                  <a:lnTo>
                    <a:pt x="68" y="62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D22F9F17-A941-4EA2-AB2D-D26EC50BF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3344"/>
              <a:ext cx="1667" cy="201"/>
            </a:xfrm>
            <a:custGeom>
              <a:avLst/>
              <a:gdLst>
                <a:gd name="T0" fmla="*/ 1615 w 1667"/>
                <a:gd name="T1" fmla="*/ 0 h 201"/>
                <a:gd name="T2" fmla="*/ 1631 w 1667"/>
                <a:gd name="T3" fmla="*/ 6 h 201"/>
                <a:gd name="T4" fmla="*/ 1645 w 1667"/>
                <a:gd name="T5" fmla="*/ 16 h 201"/>
                <a:gd name="T6" fmla="*/ 1656 w 1667"/>
                <a:gd name="T7" fmla="*/ 31 h 201"/>
                <a:gd name="T8" fmla="*/ 1663 w 1667"/>
                <a:gd name="T9" fmla="*/ 50 h 201"/>
                <a:gd name="T10" fmla="*/ 1667 w 1667"/>
                <a:gd name="T11" fmla="*/ 70 h 201"/>
                <a:gd name="T12" fmla="*/ 1664 w 1667"/>
                <a:gd name="T13" fmla="*/ 89 h 201"/>
                <a:gd name="T14" fmla="*/ 1658 w 1667"/>
                <a:gd name="T15" fmla="*/ 106 h 201"/>
                <a:gd name="T16" fmla="*/ 1647 w 1667"/>
                <a:gd name="T17" fmla="*/ 121 h 201"/>
                <a:gd name="T18" fmla="*/ 1633 w 1667"/>
                <a:gd name="T19" fmla="*/ 131 h 201"/>
                <a:gd name="T20" fmla="*/ 1617 w 1667"/>
                <a:gd name="T21" fmla="*/ 137 h 201"/>
                <a:gd name="T22" fmla="*/ 1597 w 1667"/>
                <a:gd name="T23" fmla="*/ 139 h 201"/>
                <a:gd name="T24" fmla="*/ 70 w 1667"/>
                <a:gd name="T25" fmla="*/ 201 h 201"/>
                <a:gd name="T26" fmla="*/ 53 w 1667"/>
                <a:gd name="T27" fmla="*/ 199 h 201"/>
                <a:gd name="T28" fmla="*/ 36 w 1667"/>
                <a:gd name="T29" fmla="*/ 193 h 201"/>
                <a:gd name="T30" fmla="*/ 22 w 1667"/>
                <a:gd name="T31" fmla="*/ 183 h 201"/>
                <a:gd name="T32" fmla="*/ 10 w 1667"/>
                <a:gd name="T33" fmla="*/ 169 h 201"/>
                <a:gd name="T34" fmla="*/ 3 w 1667"/>
                <a:gd name="T35" fmla="*/ 152 h 201"/>
                <a:gd name="T36" fmla="*/ 0 w 1667"/>
                <a:gd name="T37" fmla="*/ 132 h 201"/>
                <a:gd name="T38" fmla="*/ 3 w 1667"/>
                <a:gd name="T39" fmla="*/ 113 h 201"/>
                <a:gd name="T40" fmla="*/ 9 w 1667"/>
                <a:gd name="T41" fmla="*/ 96 h 201"/>
                <a:gd name="T42" fmla="*/ 19 w 1667"/>
                <a:gd name="T43" fmla="*/ 82 h 201"/>
                <a:gd name="T44" fmla="*/ 33 w 1667"/>
                <a:gd name="T45" fmla="*/ 71 h 201"/>
                <a:gd name="T46" fmla="*/ 50 w 1667"/>
                <a:gd name="T47" fmla="*/ 65 h 201"/>
                <a:gd name="T48" fmla="*/ 70 w 1667"/>
                <a:gd name="T49" fmla="*/ 62 h 201"/>
                <a:gd name="T50" fmla="*/ 1597 w 1667"/>
                <a:gd name="T51" fmla="*/ 0 h 201"/>
                <a:gd name="T52" fmla="*/ 1615 w 1667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1">
                  <a:moveTo>
                    <a:pt x="1615" y="0"/>
                  </a:moveTo>
                  <a:lnTo>
                    <a:pt x="1631" y="6"/>
                  </a:lnTo>
                  <a:lnTo>
                    <a:pt x="1645" y="16"/>
                  </a:lnTo>
                  <a:lnTo>
                    <a:pt x="1656" y="31"/>
                  </a:lnTo>
                  <a:lnTo>
                    <a:pt x="1663" y="50"/>
                  </a:lnTo>
                  <a:lnTo>
                    <a:pt x="1667" y="70"/>
                  </a:lnTo>
                  <a:lnTo>
                    <a:pt x="1664" y="89"/>
                  </a:lnTo>
                  <a:lnTo>
                    <a:pt x="1658" y="106"/>
                  </a:lnTo>
                  <a:lnTo>
                    <a:pt x="1647" y="121"/>
                  </a:lnTo>
                  <a:lnTo>
                    <a:pt x="1633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1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2" y="183"/>
                  </a:lnTo>
                  <a:lnTo>
                    <a:pt x="10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19" y="82"/>
                  </a:lnTo>
                  <a:lnTo>
                    <a:pt x="33" y="71"/>
                  </a:lnTo>
                  <a:lnTo>
                    <a:pt x="50" y="65"/>
                  </a:lnTo>
                  <a:lnTo>
                    <a:pt x="70" y="62"/>
                  </a:lnTo>
                  <a:lnTo>
                    <a:pt x="1597" y="0"/>
                  </a:lnTo>
                  <a:lnTo>
                    <a:pt x="16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9">
              <a:extLst>
                <a:ext uri="{FF2B5EF4-FFF2-40B4-BE49-F238E27FC236}">
                  <a16:creationId xmlns:a16="http://schemas.microsoft.com/office/drawing/2014/main" id="{35A64F2D-7F0E-4C69-9BBF-AF7F19F28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" y="1477"/>
              <a:ext cx="1665" cy="200"/>
            </a:xfrm>
            <a:custGeom>
              <a:avLst/>
              <a:gdLst>
                <a:gd name="T0" fmla="*/ 1595 w 1665"/>
                <a:gd name="T1" fmla="*/ 0 h 200"/>
                <a:gd name="T2" fmla="*/ 1613 w 1665"/>
                <a:gd name="T3" fmla="*/ 1 h 200"/>
                <a:gd name="T4" fmla="*/ 1629 w 1665"/>
                <a:gd name="T5" fmla="*/ 9 h 200"/>
                <a:gd name="T6" fmla="*/ 1644 w 1665"/>
                <a:gd name="T7" fmla="*/ 19 h 200"/>
                <a:gd name="T8" fmla="*/ 1655 w 1665"/>
                <a:gd name="T9" fmla="*/ 33 h 200"/>
                <a:gd name="T10" fmla="*/ 1662 w 1665"/>
                <a:gd name="T11" fmla="*/ 50 h 200"/>
                <a:gd name="T12" fmla="*/ 1665 w 1665"/>
                <a:gd name="T13" fmla="*/ 69 h 200"/>
                <a:gd name="T14" fmla="*/ 1662 w 1665"/>
                <a:gd name="T15" fmla="*/ 89 h 200"/>
                <a:gd name="T16" fmla="*/ 1656 w 1665"/>
                <a:gd name="T17" fmla="*/ 106 h 200"/>
                <a:gd name="T18" fmla="*/ 1646 w 1665"/>
                <a:gd name="T19" fmla="*/ 120 h 200"/>
                <a:gd name="T20" fmla="*/ 1633 w 1665"/>
                <a:gd name="T21" fmla="*/ 130 h 200"/>
                <a:gd name="T22" fmla="*/ 1615 w 1665"/>
                <a:gd name="T23" fmla="*/ 136 h 200"/>
                <a:gd name="T24" fmla="*/ 1595 w 1665"/>
                <a:gd name="T25" fmla="*/ 138 h 200"/>
                <a:gd name="T26" fmla="*/ 68 w 1665"/>
                <a:gd name="T27" fmla="*/ 200 h 200"/>
                <a:gd name="T28" fmla="*/ 52 w 1665"/>
                <a:gd name="T29" fmla="*/ 199 h 200"/>
                <a:gd name="T30" fmla="*/ 34 w 1665"/>
                <a:gd name="T31" fmla="*/ 192 h 200"/>
                <a:gd name="T32" fmla="*/ 21 w 1665"/>
                <a:gd name="T33" fmla="*/ 182 h 200"/>
                <a:gd name="T34" fmla="*/ 9 w 1665"/>
                <a:gd name="T35" fmla="*/ 168 h 200"/>
                <a:gd name="T36" fmla="*/ 2 w 1665"/>
                <a:gd name="T37" fmla="*/ 151 h 200"/>
                <a:gd name="T38" fmla="*/ 0 w 1665"/>
                <a:gd name="T39" fmla="*/ 132 h 200"/>
                <a:gd name="T40" fmla="*/ 1 w 1665"/>
                <a:gd name="T41" fmla="*/ 112 h 200"/>
                <a:gd name="T42" fmla="*/ 8 w 1665"/>
                <a:gd name="T43" fmla="*/ 95 h 200"/>
                <a:gd name="T44" fmla="*/ 18 w 1665"/>
                <a:gd name="T45" fmla="*/ 81 h 200"/>
                <a:gd name="T46" fmla="*/ 32 w 1665"/>
                <a:gd name="T47" fmla="*/ 71 h 200"/>
                <a:gd name="T48" fmla="*/ 49 w 1665"/>
                <a:gd name="T49" fmla="*/ 65 h 200"/>
                <a:gd name="T50" fmla="*/ 68 w 1665"/>
                <a:gd name="T51" fmla="*/ 62 h 200"/>
                <a:gd name="T52" fmla="*/ 1595 w 1665"/>
                <a:gd name="T5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0">
                  <a:moveTo>
                    <a:pt x="1595" y="0"/>
                  </a:moveTo>
                  <a:lnTo>
                    <a:pt x="1613" y="1"/>
                  </a:lnTo>
                  <a:lnTo>
                    <a:pt x="1629" y="9"/>
                  </a:lnTo>
                  <a:lnTo>
                    <a:pt x="1644" y="19"/>
                  </a:lnTo>
                  <a:lnTo>
                    <a:pt x="1655" y="33"/>
                  </a:lnTo>
                  <a:lnTo>
                    <a:pt x="1662" y="50"/>
                  </a:lnTo>
                  <a:lnTo>
                    <a:pt x="1665" y="69"/>
                  </a:lnTo>
                  <a:lnTo>
                    <a:pt x="1662" y="89"/>
                  </a:lnTo>
                  <a:lnTo>
                    <a:pt x="1656" y="106"/>
                  </a:lnTo>
                  <a:lnTo>
                    <a:pt x="1646" y="120"/>
                  </a:lnTo>
                  <a:lnTo>
                    <a:pt x="1633" y="130"/>
                  </a:lnTo>
                  <a:lnTo>
                    <a:pt x="1615" y="136"/>
                  </a:lnTo>
                  <a:lnTo>
                    <a:pt x="1595" y="138"/>
                  </a:lnTo>
                  <a:lnTo>
                    <a:pt x="68" y="200"/>
                  </a:lnTo>
                  <a:lnTo>
                    <a:pt x="52" y="199"/>
                  </a:lnTo>
                  <a:lnTo>
                    <a:pt x="34" y="192"/>
                  </a:lnTo>
                  <a:lnTo>
                    <a:pt x="21" y="182"/>
                  </a:lnTo>
                  <a:lnTo>
                    <a:pt x="9" y="168"/>
                  </a:lnTo>
                  <a:lnTo>
                    <a:pt x="2" y="151"/>
                  </a:lnTo>
                  <a:lnTo>
                    <a:pt x="0" y="132"/>
                  </a:lnTo>
                  <a:lnTo>
                    <a:pt x="1" y="112"/>
                  </a:lnTo>
                  <a:lnTo>
                    <a:pt x="8" y="95"/>
                  </a:lnTo>
                  <a:lnTo>
                    <a:pt x="18" y="81"/>
                  </a:lnTo>
                  <a:lnTo>
                    <a:pt x="32" y="71"/>
                  </a:lnTo>
                  <a:lnTo>
                    <a:pt x="49" y="65"/>
                  </a:lnTo>
                  <a:lnTo>
                    <a:pt x="68" y="62"/>
                  </a:lnTo>
                  <a:lnTo>
                    <a:pt x="15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40">
              <a:extLst>
                <a:ext uri="{FF2B5EF4-FFF2-40B4-BE49-F238E27FC236}">
                  <a16:creationId xmlns:a16="http://schemas.microsoft.com/office/drawing/2014/main" id="{05E07F48-64DE-4FD8-BB1D-96B4E5AAB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094"/>
              <a:ext cx="1667" cy="202"/>
            </a:xfrm>
            <a:custGeom>
              <a:avLst/>
              <a:gdLst>
                <a:gd name="T0" fmla="*/ 1597 w 1667"/>
                <a:gd name="T1" fmla="*/ 0 h 202"/>
                <a:gd name="T2" fmla="*/ 1615 w 1667"/>
                <a:gd name="T3" fmla="*/ 3 h 202"/>
                <a:gd name="T4" fmla="*/ 1631 w 1667"/>
                <a:gd name="T5" fmla="*/ 9 h 202"/>
                <a:gd name="T6" fmla="*/ 1646 w 1667"/>
                <a:gd name="T7" fmla="*/ 20 h 202"/>
                <a:gd name="T8" fmla="*/ 1657 w 1667"/>
                <a:gd name="T9" fmla="*/ 34 h 202"/>
                <a:gd name="T10" fmla="*/ 1665 w 1667"/>
                <a:gd name="T11" fmla="*/ 50 h 202"/>
                <a:gd name="T12" fmla="*/ 1667 w 1667"/>
                <a:gd name="T13" fmla="*/ 70 h 202"/>
                <a:gd name="T14" fmla="*/ 1665 w 1667"/>
                <a:gd name="T15" fmla="*/ 90 h 202"/>
                <a:gd name="T16" fmla="*/ 1658 w 1667"/>
                <a:gd name="T17" fmla="*/ 107 h 202"/>
                <a:gd name="T18" fmla="*/ 1648 w 1667"/>
                <a:gd name="T19" fmla="*/ 121 h 202"/>
                <a:gd name="T20" fmla="*/ 1635 w 1667"/>
                <a:gd name="T21" fmla="*/ 131 h 202"/>
                <a:gd name="T22" fmla="*/ 1617 w 1667"/>
                <a:gd name="T23" fmla="*/ 137 h 202"/>
                <a:gd name="T24" fmla="*/ 1597 w 1667"/>
                <a:gd name="T25" fmla="*/ 139 h 202"/>
                <a:gd name="T26" fmla="*/ 70 w 1667"/>
                <a:gd name="T27" fmla="*/ 202 h 202"/>
                <a:gd name="T28" fmla="*/ 53 w 1667"/>
                <a:gd name="T29" fmla="*/ 199 h 202"/>
                <a:gd name="T30" fmla="*/ 36 w 1667"/>
                <a:gd name="T31" fmla="*/ 193 h 202"/>
                <a:gd name="T32" fmla="*/ 23 w 1667"/>
                <a:gd name="T33" fmla="*/ 183 h 202"/>
                <a:gd name="T34" fmla="*/ 12 w 1667"/>
                <a:gd name="T35" fmla="*/ 169 h 202"/>
                <a:gd name="T36" fmla="*/ 3 w 1667"/>
                <a:gd name="T37" fmla="*/ 152 h 202"/>
                <a:gd name="T38" fmla="*/ 0 w 1667"/>
                <a:gd name="T39" fmla="*/ 132 h 202"/>
                <a:gd name="T40" fmla="*/ 3 w 1667"/>
                <a:gd name="T41" fmla="*/ 113 h 202"/>
                <a:gd name="T42" fmla="*/ 9 w 1667"/>
                <a:gd name="T43" fmla="*/ 96 h 202"/>
                <a:gd name="T44" fmla="*/ 20 w 1667"/>
                <a:gd name="T45" fmla="*/ 82 h 202"/>
                <a:gd name="T46" fmla="*/ 34 w 1667"/>
                <a:gd name="T47" fmla="*/ 72 h 202"/>
                <a:gd name="T48" fmla="*/ 50 w 1667"/>
                <a:gd name="T49" fmla="*/ 65 h 202"/>
                <a:gd name="T50" fmla="*/ 70 w 1667"/>
                <a:gd name="T51" fmla="*/ 64 h 202"/>
                <a:gd name="T52" fmla="*/ 1597 w 1667"/>
                <a:gd name="T5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2">
                  <a:moveTo>
                    <a:pt x="1597" y="0"/>
                  </a:moveTo>
                  <a:lnTo>
                    <a:pt x="1615" y="3"/>
                  </a:lnTo>
                  <a:lnTo>
                    <a:pt x="1631" y="9"/>
                  </a:lnTo>
                  <a:lnTo>
                    <a:pt x="1646" y="20"/>
                  </a:lnTo>
                  <a:lnTo>
                    <a:pt x="1657" y="34"/>
                  </a:lnTo>
                  <a:lnTo>
                    <a:pt x="1665" y="50"/>
                  </a:lnTo>
                  <a:lnTo>
                    <a:pt x="1667" y="70"/>
                  </a:lnTo>
                  <a:lnTo>
                    <a:pt x="1665" y="90"/>
                  </a:lnTo>
                  <a:lnTo>
                    <a:pt x="1658" y="107"/>
                  </a:lnTo>
                  <a:lnTo>
                    <a:pt x="1648" y="121"/>
                  </a:lnTo>
                  <a:lnTo>
                    <a:pt x="1635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2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3" y="183"/>
                  </a:lnTo>
                  <a:lnTo>
                    <a:pt x="12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20" y="82"/>
                  </a:lnTo>
                  <a:lnTo>
                    <a:pt x="34" y="72"/>
                  </a:lnTo>
                  <a:lnTo>
                    <a:pt x="50" y="65"/>
                  </a:lnTo>
                  <a:lnTo>
                    <a:pt x="70" y="64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41">
              <a:extLst>
                <a:ext uri="{FF2B5EF4-FFF2-40B4-BE49-F238E27FC236}">
                  <a16:creationId xmlns:a16="http://schemas.microsoft.com/office/drawing/2014/main" id="{CCFBEDBF-B975-4D22-A3E7-6FFF40B947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" y="237"/>
              <a:ext cx="3056" cy="3975"/>
            </a:xfrm>
            <a:custGeom>
              <a:avLst/>
              <a:gdLst>
                <a:gd name="T0" fmla="*/ 1239 w 3056"/>
                <a:gd name="T1" fmla="*/ 156 h 3975"/>
                <a:gd name="T2" fmla="*/ 828 w 3056"/>
                <a:gd name="T3" fmla="*/ 234 h 3975"/>
                <a:gd name="T4" fmla="*/ 429 w 3056"/>
                <a:gd name="T5" fmla="*/ 372 h 3975"/>
                <a:gd name="T6" fmla="*/ 163 w 3056"/>
                <a:gd name="T7" fmla="*/ 508 h 3975"/>
                <a:gd name="T8" fmla="*/ 141 w 3056"/>
                <a:gd name="T9" fmla="*/ 556 h 3975"/>
                <a:gd name="T10" fmla="*/ 280 w 3056"/>
                <a:gd name="T11" fmla="*/ 3540 h 3975"/>
                <a:gd name="T12" fmla="*/ 305 w 3056"/>
                <a:gd name="T13" fmla="*/ 3573 h 3975"/>
                <a:gd name="T14" fmla="*/ 469 w 3056"/>
                <a:gd name="T15" fmla="*/ 3640 h 3975"/>
                <a:gd name="T16" fmla="*/ 864 w 3056"/>
                <a:gd name="T17" fmla="*/ 3761 h 3975"/>
                <a:gd name="T18" fmla="*/ 1272 w 3056"/>
                <a:gd name="T19" fmla="*/ 3825 h 3975"/>
                <a:gd name="T20" fmla="*/ 1683 w 3056"/>
                <a:gd name="T21" fmla="*/ 3827 h 3975"/>
                <a:gd name="T22" fmla="*/ 2089 w 3056"/>
                <a:gd name="T23" fmla="*/ 3771 h 3975"/>
                <a:gd name="T24" fmla="*/ 2484 w 3056"/>
                <a:gd name="T25" fmla="*/ 3657 h 3975"/>
                <a:gd name="T26" fmla="*/ 2861 w 3056"/>
                <a:gd name="T27" fmla="*/ 3483 h 3975"/>
                <a:gd name="T28" fmla="*/ 2907 w 3056"/>
                <a:gd name="T29" fmla="*/ 3443 h 3975"/>
                <a:gd name="T30" fmla="*/ 2777 w 3056"/>
                <a:gd name="T31" fmla="*/ 442 h 3975"/>
                <a:gd name="T32" fmla="*/ 2762 w 3056"/>
                <a:gd name="T33" fmla="*/ 401 h 3975"/>
                <a:gd name="T34" fmla="*/ 2607 w 3056"/>
                <a:gd name="T35" fmla="*/ 331 h 3975"/>
                <a:gd name="T36" fmla="*/ 2206 w 3056"/>
                <a:gd name="T37" fmla="*/ 208 h 3975"/>
                <a:gd name="T38" fmla="*/ 1795 w 3056"/>
                <a:gd name="T39" fmla="*/ 145 h 3975"/>
                <a:gd name="T40" fmla="*/ 1516 w 3056"/>
                <a:gd name="T41" fmla="*/ 0 h 3975"/>
                <a:gd name="T42" fmla="*/ 1951 w 3056"/>
                <a:gd name="T43" fmla="*/ 23 h 3975"/>
                <a:gd name="T44" fmla="*/ 2379 w 3056"/>
                <a:gd name="T45" fmla="*/ 110 h 3975"/>
                <a:gd name="T46" fmla="*/ 2792 w 3056"/>
                <a:gd name="T47" fmla="*/ 260 h 3975"/>
                <a:gd name="T48" fmla="*/ 2873 w 3056"/>
                <a:gd name="T49" fmla="*/ 316 h 3975"/>
                <a:gd name="T50" fmla="*/ 2914 w 3056"/>
                <a:gd name="T51" fmla="*/ 402 h 3975"/>
                <a:gd name="T52" fmla="*/ 3053 w 3056"/>
                <a:gd name="T53" fmla="*/ 3438 h 3975"/>
                <a:gd name="T54" fmla="*/ 3021 w 3056"/>
                <a:gd name="T55" fmla="*/ 3529 h 3975"/>
                <a:gd name="T56" fmla="*/ 2951 w 3056"/>
                <a:gd name="T57" fmla="*/ 3593 h 3975"/>
                <a:gd name="T58" fmla="*/ 2684 w 3056"/>
                <a:gd name="T59" fmla="*/ 3728 h 3975"/>
                <a:gd name="T60" fmla="*/ 2298 w 3056"/>
                <a:gd name="T61" fmla="*/ 3864 h 3975"/>
                <a:gd name="T62" fmla="*/ 1903 w 3056"/>
                <a:gd name="T63" fmla="*/ 3948 h 3975"/>
                <a:gd name="T64" fmla="*/ 1500 w 3056"/>
                <a:gd name="T65" fmla="*/ 3975 h 3975"/>
                <a:gd name="T66" fmla="*/ 1087 w 3056"/>
                <a:gd name="T67" fmla="*/ 3946 h 3975"/>
                <a:gd name="T68" fmla="*/ 680 w 3056"/>
                <a:gd name="T69" fmla="*/ 3862 h 3975"/>
                <a:gd name="T70" fmla="*/ 285 w 3056"/>
                <a:gd name="T71" fmla="*/ 3718 h 3975"/>
                <a:gd name="T72" fmla="*/ 203 w 3056"/>
                <a:gd name="T73" fmla="*/ 3665 h 3975"/>
                <a:gd name="T74" fmla="*/ 150 w 3056"/>
                <a:gd name="T75" fmla="*/ 3568 h 3975"/>
                <a:gd name="T76" fmla="*/ 2 w 3056"/>
                <a:gd name="T77" fmla="*/ 554 h 3975"/>
                <a:gd name="T78" fmla="*/ 24 w 3056"/>
                <a:gd name="T79" fmla="*/ 469 h 3975"/>
                <a:gd name="T80" fmla="*/ 78 w 3056"/>
                <a:gd name="T81" fmla="*/ 397 h 3975"/>
                <a:gd name="T82" fmla="*/ 373 w 3056"/>
                <a:gd name="T83" fmla="*/ 248 h 3975"/>
                <a:gd name="T84" fmla="*/ 792 w 3056"/>
                <a:gd name="T85" fmla="*/ 102 h 3975"/>
                <a:gd name="T86" fmla="*/ 1225 w 3056"/>
                <a:gd name="T87" fmla="*/ 2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56" h="3975">
                  <a:moveTo>
                    <a:pt x="1517" y="137"/>
                  </a:moveTo>
                  <a:lnTo>
                    <a:pt x="1378" y="143"/>
                  </a:lnTo>
                  <a:lnTo>
                    <a:pt x="1239" y="156"/>
                  </a:lnTo>
                  <a:lnTo>
                    <a:pt x="1101" y="176"/>
                  </a:lnTo>
                  <a:lnTo>
                    <a:pt x="964" y="202"/>
                  </a:lnTo>
                  <a:lnTo>
                    <a:pt x="828" y="234"/>
                  </a:lnTo>
                  <a:lnTo>
                    <a:pt x="693" y="274"/>
                  </a:lnTo>
                  <a:lnTo>
                    <a:pt x="560" y="320"/>
                  </a:lnTo>
                  <a:lnTo>
                    <a:pt x="429" y="372"/>
                  </a:lnTo>
                  <a:lnTo>
                    <a:pt x="301" y="431"/>
                  </a:lnTo>
                  <a:lnTo>
                    <a:pt x="174" y="497"/>
                  </a:lnTo>
                  <a:lnTo>
                    <a:pt x="163" y="508"/>
                  </a:lnTo>
                  <a:lnTo>
                    <a:pt x="153" y="521"/>
                  </a:lnTo>
                  <a:lnTo>
                    <a:pt x="145" y="539"/>
                  </a:lnTo>
                  <a:lnTo>
                    <a:pt x="141" y="556"/>
                  </a:lnTo>
                  <a:lnTo>
                    <a:pt x="139" y="574"/>
                  </a:lnTo>
                  <a:lnTo>
                    <a:pt x="279" y="3524"/>
                  </a:lnTo>
                  <a:lnTo>
                    <a:pt x="280" y="3540"/>
                  </a:lnTo>
                  <a:lnTo>
                    <a:pt x="285" y="3553"/>
                  </a:lnTo>
                  <a:lnTo>
                    <a:pt x="293" y="3565"/>
                  </a:lnTo>
                  <a:lnTo>
                    <a:pt x="305" y="3573"/>
                  </a:lnTo>
                  <a:lnTo>
                    <a:pt x="320" y="3580"/>
                  </a:lnTo>
                  <a:lnTo>
                    <a:pt x="341" y="3586"/>
                  </a:lnTo>
                  <a:lnTo>
                    <a:pt x="469" y="3640"/>
                  </a:lnTo>
                  <a:lnTo>
                    <a:pt x="599" y="3686"/>
                  </a:lnTo>
                  <a:lnTo>
                    <a:pt x="731" y="3728"/>
                  </a:lnTo>
                  <a:lnTo>
                    <a:pt x="864" y="3761"/>
                  </a:lnTo>
                  <a:lnTo>
                    <a:pt x="1000" y="3788"/>
                  </a:lnTo>
                  <a:lnTo>
                    <a:pt x="1135" y="3810"/>
                  </a:lnTo>
                  <a:lnTo>
                    <a:pt x="1272" y="3825"/>
                  </a:lnTo>
                  <a:lnTo>
                    <a:pt x="1409" y="3832"/>
                  </a:lnTo>
                  <a:lnTo>
                    <a:pt x="1546" y="3833"/>
                  </a:lnTo>
                  <a:lnTo>
                    <a:pt x="1683" y="3827"/>
                  </a:lnTo>
                  <a:lnTo>
                    <a:pt x="1818" y="3816"/>
                  </a:lnTo>
                  <a:lnTo>
                    <a:pt x="1954" y="3797"/>
                  </a:lnTo>
                  <a:lnTo>
                    <a:pt x="2089" y="3771"/>
                  </a:lnTo>
                  <a:lnTo>
                    <a:pt x="2222" y="3740"/>
                  </a:lnTo>
                  <a:lnTo>
                    <a:pt x="2354" y="3701"/>
                  </a:lnTo>
                  <a:lnTo>
                    <a:pt x="2484" y="3657"/>
                  </a:lnTo>
                  <a:lnTo>
                    <a:pt x="2612" y="3604"/>
                  </a:lnTo>
                  <a:lnTo>
                    <a:pt x="2737" y="3547"/>
                  </a:lnTo>
                  <a:lnTo>
                    <a:pt x="2861" y="3483"/>
                  </a:lnTo>
                  <a:lnTo>
                    <a:pt x="2882" y="3468"/>
                  </a:lnTo>
                  <a:lnTo>
                    <a:pt x="2897" y="3456"/>
                  </a:lnTo>
                  <a:lnTo>
                    <a:pt x="2907" y="3443"/>
                  </a:lnTo>
                  <a:lnTo>
                    <a:pt x="2914" y="3425"/>
                  </a:lnTo>
                  <a:lnTo>
                    <a:pt x="2916" y="3405"/>
                  </a:lnTo>
                  <a:lnTo>
                    <a:pt x="2777" y="442"/>
                  </a:lnTo>
                  <a:lnTo>
                    <a:pt x="2776" y="426"/>
                  </a:lnTo>
                  <a:lnTo>
                    <a:pt x="2771" y="412"/>
                  </a:lnTo>
                  <a:lnTo>
                    <a:pt x="2762" y="401"/>
                  </a:lnTo>
                  <a:lnTo>
                    <a:pt x="2751" y="392"/>
                  </a:lnTo>
                  <a:lnTo>
                    <a:pt x="2736" y="386"/>
                  </a:lnTo>
                  <a:lnTo>
                    <a:pt x="2607" y="331"/>
                  </a:lnTo>
                  <a:lnTo>
                    <a:pt x="2475" y="283"/>
                  </a:lnTo>
                  <a:lnTo>
                    <a:pt x="2342" y="242"/>
                  </a:lnTo>
                  <a:lnTo>
                    <a:pt x="2206" y="208"/>
                  </a:lnTo>
                  <a:lnTo>
                    <a:pt x="2070" y="181"/>
                  </a:lnTo>
                  <a:lnTo>
                    <a:pt x="1933" y="160"/>
                  </a:lnTo>
                  <a:lnTo>
                    <a:pt x="1795" y="145"/>
                  </a:lnTo>
                  <a:lnTo>
                    <a:pt x="1655" y="138"/>
                  </a:lnTo>
                  <a:lnTo>
                    <a:pt x="1517" y="137"/>
                  </a:lnTo>
                  <a:close/>
                  <a:moveTo>
                    <a:pt x="1516" y="0"/>
                  </a:moveTo>
                  <a:lnTo>
                    <a:pt x="1662" y="0"/>
                  </a:lnTo>
                  <a:lnTo>
                    <a:pt x="1807" y="8"/>
                  </a:lnTo>
                  <a:lnTo>
                    <a:pt x="1951" y="23"/>
                  </a:lnTo>
                  <a:lnTo>
                    <a:pt x="2096" y="44"/>
                  </a:lnTo>
                  <a:lnTo>
                    <a:pt x="2239" y="74"/>
                  </a:lnTo>
                  <a:lnTo>
                    <a:pt x="2379" y="110"/>
                  </a:lnTo>
                  <a:lnTo>
                    <a:pt x="2520" y="152"/>
                  </a:lnTo>
                  <a:lnTo>
                    <a:pt x="2657" y="203"/>
                  </a:lnTo>
                  <a:lnTo>
                    <a:pt x="2792" y="260"/>
                  </a:lnTo>
                  <a:lnTo>
                    <a:pt x="2822" y="275"/>
                  </a:lnTo>
                  <a:lnTo>
                    <a:pt x="2849" y="294"/>
                  </a:lnTo>
                  <a:lnTo>
                    <a:pt x="2873" y="316"/>
                  </a:lnTo>
                  <a:lnTo>
                    <a:pt x="2892" y="342"/>
                  </a:lnTo>
                  <a:lnTo>
                    <a:pt x="2905" y="371"/>
                  </a:lnTo>
                  <a:lnTo>
                    <a:pt x="2914" y="402"/>
                  </a:lnTo>
                  <a:lnTo>
                    <a:pt x="2916" y="434"/>
                  </a:lnTo>
                  <a:lnTo>
                    <a:pt x="3056" y="3405"/>
                  </a:lnTo>
                  <a:lnTo>
                    <a:pt x="3053" y="3438"/>
                  </a:lnTo>
                  <a:lnTo>
                    <a:pt x="3047" y="3470"/>
                  </a:lnTo>
                  <a:lnTo>
                    <a:pt x="3036" y="3501"/>
                  </a:lnTo>
                  <a:lnTo>
                    <a:pt x="3021" y="3529"/>
                  </a:lnTo>
                  <a:lnTo>
                    <a:pt x="3002" y="3555"/>
                  </a:lnTo>
                  <a:lnTo>
                    <a:pt x="2979" y="3576"/>
                  </a:lnTo>
                  <a:lnTo>
                    <a:pt x="2951" y="3593"/>
                  </a:lnTo>
                  <a:lnTo>
                    <a:pt x="2930" y="3607"/>
                  </a:lnTo>
                  <a:lnTo>
                    <a:pt x="2808" y="3670"/>
                  </a:lnTo>
                  <a:lnTo>
                    <a:pt x="2684" y="3728"/>
                  </a:lnTo>
                  <a:lnTo>
                    <a:pt x="2557" y="3780"/>
                  </a:lnTo>
                  <a:lnTo>
                    <a:pt x="2429" y="3825"/>
                  </a:lnTo>
                  <a:lnTo>
                    <a:pt x="2298" y="3864"/>
                  </a:lnTo>
                  <a:lnTo>
                    <a:pt x="2168" y="3898"/>
                  </a:lnTo>
                  <a:lnTo>
                    <a:pt x="2036" y="3925"/>
                  </a:lnTo>
                  <a:lnTo>
                    <a:pt x="1903" y="3948"/>
                  </a:lnTo>
                  <a:lnTo>
                    <a:pt x="1769" y="3963"/>
                  </a:lnTo>
                  <a:lnTo>
                    <a:pt x="1634" y="3973"/>
                  </a:lnTo>
                  <a:lnTo>
                    <a:pt x="1500" y="3975"/>
                  </a:lnTo>
                  <a:lnTo>
                    <a:pt x="1362" y="3973"/>
                  </a:lnTo>
                  <a:lnTo>
                    <a:pt x="1224" y="3963"/>
                  </a:lnTo>
                  <a:lnTo>
                    <a:pt x="1087" y="3946"/>
                  </a:lnTo>
                  <a:lnTo>
                    <a:pt x="950" y="3925"/>
                  </a:lnTo>
                  <a:lnTo>
                    <a:pt x="815" y="3897"/>
                  </a:lnTo>
                  <a:lnTo>
                    <a:pt x="680" y="3862"/>
                  </a:lnTo>
                  <a:lnTo>
                    <a:pt x="547" y="3821"/>
                  </a:lnTo>
                  <a:lnTo>
                    <a:pt x="415" y="3772"/>
                  </a:lnTo>
                  <a:lnTo>
                    <a:pt x="285" y="3718"/>
                  </a:lnTo>
                  <a:lnTo>
                    <a:pt x="265" y="3711"/>
                  </a:lnTo>
                  <a:lnTo>
                    <a:pt x="231" y="3691"/>
                  </a:lnTo>
                  <a:lnTo>
                    <a:pt x="203" y="3665"/>
                  </a:lnTo>
                  <a:lnTo>
                    <a:pt x="179" y="3637"/>
                  </a:lnTo>
                  <a:lnTo>
                    <a:pt x="162" y="3603"/>
                  </a:lnTo>
                  <a:lnTo>
                    <a:pt x="150" y="3568"/>
                  </a:lnTo>
                  <a:lnTo>
                    <a:pt x="147" y="3531"/>
                  </a:lnTo>
                  <a:lnTo>
                    <a:pt x="0" y="580"/>
                  </a:lnTo>
                  <a:lnTo>
                    <a:pt x="2" y="554"/>
                  </a:lnTo>
                  <a:lnTo>
                    <a:pt x="6" y="525"/>
                  </a:lnTo>
                  <a:lnTo>
                    <a:pt x="14" y="497"/>
                  </a:lnTo>
                  <a:lnTo>
                    <a:pt x="24" y="469"/>
                  </a:lnTo>
                  <a:lnTo>
                    <a:pt x="39" y="443"/>
                  </a:lnTo>
                  <a:lnTo>
                    <a:pt x="56" y="418"/>
                  </a:lnTo>
                  <a:lnTo>
                    <a:pt x="78" y="397"/>
                  </a:lnTo>
                  <a:lnTo>
                    <a:pt x="104" y="378"/>
                  </a:lnTo>
                  <a:lnTo>
                    <a:pt x="238" y="310"/>
                  </a:lnTo>
                  <a:lnTo>
                    <a:pt x="373" y="248"/>
                  </a:lnTo>
                  <a:lnTo>
                    <a:pt x="511" y="193"/>
                  </a:lnTo>
                  <a:lnTo>
                    <a:pt x="650" y="145"/>
                  </a:lnTo>
                  <a:lnTo>
                    <a:pt x="792" y="102"/>
                  </a:lnTo>
                  <a:lnTo>
                    <a:pt x="935" y="69"/>
                  </a:lnTo>
                  <a:lnTo>
                    <a:pt x="1080" y="40"/>
                  </a:lnTo>
                  <a:lnTo>
                    <a:pt x="1225" y="20"/>
                  </a:lnTo>
                  <a:lnTo>
                    <a:pt x="1371" y="7"/>
                  </a:lnTo>
                  <a:lnTo>
                    <a:pt x="1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42">
              <a:extLst>
                <a:ext uri="{FF2B5EF4-FFF2-40B4-BE49-F238E27FC236}">
                  <a16:creationId xmlns:a16="http://schemas.microsoft.com/office/drawing/2014/main" id="{03422E1B-7524-4D0F-BC6D-F5C957B6A7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38" y="602"/>
              <a:ext cx="556" cy="556"/>
            </a:xfrm>
            <a:custGeom>
              <a:avLst/>
              <a:gdLst>
                <a:gd name="T0" fmla="*/ 247 w 556"/>
                <a:gd name="T1" fmla="*/ 143 h 556"/>
                <a:gd name="T2" fmla="*/ 192 w 556"/>
                <a:gd name="T3" fmla="*/ 169 h 556"/>
                <a:gd name="T4" fmla="*/ 153 w 556"/>
                <a:gd name="T5" fmla="*/ 217 h 556"/>
                <a:gd name="T6" fmla="*/ 140 w 556"/>
                <a:gd name="T7" fmla="*/ 277 h 556"/>
                <a:gd name="T8" fmla="*/ 153 w 556"/>
                <a:gd name="T9" fmla="*/ 338 h 556"/>
                <a:gd name="T10" fmla="*/ 192 w 556"/>
                <a:gd name="T11" fmla="*/ 386 h 556"/>
                <a:gd name="T12" fmla="*/ 247 w 556"/>
                <a:gd name="T13" fmla="*/ 413 h 556"/>
                <a:gd name="T14" fmla="*/ 310 w 556"/>
                <a:gd name="T15" fmla="*/ 413 h 556"/>
                <a:gd name="T16" fmla="*/ 365 w 556"/>
                <a:gd name="T17" fmla="*/ 386 h 556"/>
                <a:gd name="T18" fmla="*/ 403 w 556"/>
                <a:gd name="T19" fmla="*/ 338 h 556"/>
                <a:gd name="T20" fmla="*/ 417 w 556"/>
                <a:gd name="T21" fmla="*/ 277 h 556"/>
                <a:gd name="T22" fmla="*/ 403 w 556"/>
                <a:gd name="T23" fmla="*/ 217 h 556"/>
                <a:gd name="T24" fmla="*/ 365 w 556"/>
                <a:gd name="T25" fmla="*/ 169 h 556"/>
                <a:gd name="T26" fmla="*/ 310 w 556"/>
                <a:gd name="T27" fmla="*/ 143 h 556"/>
                <a:gd name="T28" fmla="*/ 279 w 556"/>
                <a:gd name="T29" fmla="*/ 0 h 556"/>
                <a:gd name="T30" fmla="*/ 366 w 556"/>
                <a:gd name="T31" fmla="*/ 15 h 556"/>
                <a:gd name="T32" fmla="*/ 442 w 556"/>
                <a:gd name="T33" fmla="*/ 53 h 556"/>
                <a:gd name="T34" fmla="*/ 503 w 556"/>
                <a:gd name="T35" fmla="*/ 114 h 556"/>
                <a:gd name="T36" fmla="*/ 543 w 556"/>
                <a:gd name="T37" fmla="*/ 190 h 556"/>
                <a:gd name="T38" fmla="*/ 556 w 556"/>
                <a:gd name="T39" fmla="*/ 277 h 556"/>
                <a:gd name="T40" fmla="*/ 543 w 556"/>
                <a:gd name="T41" fmla="*/ 365 h 556"/>
                <a:gd name="T42" fmla="*/ 503 w 556"/>
                <a:gd name="T43" fmla="*/ 441 h 556"/>
                <a:gd name="T44" fmla="*/ 442 w 556"/>
                <a:gd name="T45" fmla="*/ 502 h 556"/>
                <a:gd name="T46" fmla="*/ 366 w 556"/>
                <a:gd name="T47" fmla="*/ 541 h 556"/>
                <a:gd name="T48" fmla="*/ 279 w 556"/>
                <a:gd name="T49" fmla="*/ 556 h 556"/>
                <a:gd name="T50" fmla="*/ 191 w 556"/>
                <a:gd name="T51" fmla="*/ 541 h 556"/>
                <a:gd name="T52" fmla="*/ 115 w 556"/>
                <a:gd name="T53" fmla="*/ 502 h 556"/>
                <a:gd name="T54" fmla="*/ 55 w 556"/>
                <a:gd name="T55" fmla="*/ 441 h 556"/>
                <a:gd name="T56" fmla="*/ 15 w 556"/>
                <a:gd name="T57" fmla="*/ 365 h 556"/>
                <a:gd name="T58" fmla="*/ 0 w 556"/>
                <a:gd name="T59" fmla="*/ 277 h 556"/>
                <a:gd name="T60" fmla="*/ 15 w 556"/>
                <a:gd name="T61" fmla="*/ 190 h 556"/>
                <a:gd name="T62" fmla="*/ 55 w 556"/>
                <a:gd name="T63" fmla="*/ 114 h 556"/>
                <a:gd name="T64" fmla="*/ 115 w 556"/>
                <a:gd name="T65" fmla="*/ 53 h 556"/>
                <a:gd name="T66" fmla="*/ 191 w 556"/>
                <a:gd name="T67" fmla="*/ 15 h 556"/>
                <a:gd name="T68" fmla="*/ 279 w 556"/>
                <a:gd name="T6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6" h="556">
                  <a:moveTo>
                    <a:pt x="279" y="139"/>
                  </a:moveTo>
                  <a:lnTo>
                    <a:pt x="247" y="143"/>
                  </a:lnTo>
                  <a:lnTo>
                    <a:pt x="218" y="153"/>
                  </a:lnTo>
                  <a:lnTo>
                    <a:pt x="192" y="169"/>
                  </a:lnTo>
                  <a:lnTo>
                    <a:pt x="171" y="191"/>
                  </a:lnTo>
                  <a:lnTo>
                    <a:pt x="153" y="217"/>
                  </a:lnTo>
                  <a:lnTo>
                    <a:pt x="143" y="246"/>
                  </a:lnTo>
                  <a:lnTo>
                    <a:pt x="140" y="277"/>
                  </a:lnTo>
                  <a:lnTo>
                    <a:pt x="143" y="309"/>
                  </a:lnTo>
                  <a:lnTo>
                    <a:pt x="153" y="338"/>
                  </a:lnTo>
                  <a:lnTo>
                    <a:pt x="171" y="364"/>
                  </a:lnTo>
                  <a:lnTo>
                    <a:pt x="192" y="386"/>
                  </a:lnTo>
                  <a:lnTo>
                    <a:pt x="218" y="403"/>
                  </a:lnTo>
                  <a:lnTo>
                    <a:pt x="247" y="413"/>
                  </a:lnTo>
                  <a:lnTo>
                    <a:pt x="279" y="416"/>
                  </a:lnTo>
                  <a:lnTo>
                    <a:pt x="310" y="413"/>
                  </a:lnTo>
                  <a:lnTo>
                    <a:pt x="340" y="403"/>
                  </a:lnTo>
                  <a:lnTo>
                    <a:pt x="365" y="386"/>
                  </a:lnTo>
                  <a:lnTo>
                    <a:pt x="387" y="364"/>
                  </a:lnTo>
                  <a:lnTo>
                    <a:pt x="403" y="338"/>
                  </a:lnTo>
                  <a:lnTo>
                    <a:pt x="413" y="309"/>
                  </a:lnTo>
                  <a:lnTo>
                    <a:pt x="417" y="277"/>
                  </a:lnTo>
                  <a:lnTo>
                    <a:pt x="413" y="246"/>
                  </a:lnTo>
                  <a:lnTo>
                    <a:pt x="403" y="217"/>
                  </a:lnTo>
                  <a:lnTo>
                    <a:pt x="387" y="191"/>
                  </a:lnTo>
                  <a:lnTo>
                    <a:pt x="365" y="169"/>
                  </a:lnTo>
                  <a:lnTo>
                    <a:pt x="340" y="153"/>
                  </a:lnTo>
                  <a:lnTo>
                    <a:pt x="310" y="143"/>
                  </a:lnTo>
                  <a:lnTo>
                    <a:pt x="279" y="139"/>
                  </a:lnTo>
                  <a:close/>
                  <a:moveTo>
                    <a:pt x="279" y="0"/>
                  </a:moveTo>
                  <a:lnTo>
                    <a:pt x="324" y="3"/>
                  </a:lnTo>
                  <a:lnTo>
                    <a:pt x="366" y="15"/>
                  </a:lnTo>
                  <a:lnTo>
                    <a:pt x="406" y="31"/>
                  </a:lnTo>
                  <a:lnTo>
                    <a:pt x="442" y="53"/>
                  </a:lnTo>
                  <a:lnTo>
                    <a:pt x="474" y="82"/>
                  </a:lnTo>
                  <a:lnTo>
                    <a:pt x="503" y="114"/>
                  </a:lnTo>
                  <a:lnTo>
                    <a:pt x="525" y="150"/>
                  </a:lnTo>
                  <a:lnTo>
                    <a:pt x="543" y="190"/>
                  </a:lnTo>
                  <a:lnTo>
                    <a:pt x="552" y="232"/>
                  </a:lnTo>
                  <a:lnTo>
                    <a:pt x="556" y="277"/>
                  </a:lnTo>
                  <a:lnTo>
                    <a:pt x="552" y="323"/>
                  </a:lnTo>
                  <a:lnTo>
                    <a:pt x="543" y="365"/>
                  </a:lnTo>
                  <a:lnTo>
                    <a:pt x="525" y="405"/>
                  </a:lnTo>
                  <a:lnTo>
                    <a:pt x="503" y="441"/>
                  </a:lnTo>
                  <a:lnTo>
                    <a:pt x="474" y="474"/>
                  </a:lnTo>
                  <a:lnTo>
                    <a:pt x="442" y="502"/>
                  </a:lnTo>
                  <a:lnTo>
                    <a:pt x="406" y="525"/>
                  </a:lnTo>
                  <a:lnTo>
                    <a:pt x="366" y="541"/>
                  </a:lnTo>
                  <a:lnTo>
                    <a:pt x="324" y="552"/>
                  </a:lnTo>
                  <a:lnTo>
                    <a:pt x="279" y="556"/>
                  </a:lnTo>
                  <a:lnTo>
                    <a:pt x="234" y="552"/>
                  </a:lnTo>
                  <a:lnTo>
                    <a:pt x="191" y="541"/>
                  </a:lnTo>
                  <a:lnTo>
                    <a:pt x="151" y="525"/>
                  </a:lnTo>
                  <a:lnTo>
                    <a:pt x="115" y="502"/>
                  </a:lnTo>
                  <a:lnTo>
                    <a:pt x="82" y="474"/>
                  </a:lnTo>
                  <a:lnTo>
                    <a:pt x="55" y="441"/>
                  </a:lnTo>
                  <a:lnTo>
                    <a:pt x="31" y="405"/>
                  </a:lnTo>
                  <a:lnTo>
                    <a:pt x="15" y="365"/>
                  </a:lnTo>
                  <a:lnTo>
                    <a:pt x="4" y="323"/>
                  </a:lnTo>
                  <a:lnTo>
                    <a:pt x="0" y="277"/>
                  </a:lnTo>
                  <a:lnTo>
                    <a:pt x="4" y="232"/>
                  </a:lnTo>
                  <a:lnTo>
                    <a:pt x="15" y="190"/>
                  </a:lnTo>
                  <a:lnTo>
                    <a:pt x="31" y="150"/>
                  </a:lnTo>
                  <a:lnTo>
                    <a:pt x="55" y="114"/>
                  </a:lnTo>
                  <a:lnTo>
                    <a:pt x="82" y="82"/>
                  </a:lnTo>
                  <a:lnTo>
                    <a:pt x="115" y="53"/>
                  </a:lnTo>
                  <a:lnTo>
                    <a:pt x="151" y="31"/>
                  </a:lnTo>
                  <a:lnTo>
                    <a:pt x="191" y="15"/>
                  </a:lnTo>
                  <a:lnTo>
                    <a:pt x="234" y="3"/>
                  </a:lnTo>
                  <a:lnTo>
                    <a:pt x="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43">
              <a:extLst>
                <a:ext uri="{FF2B5EF4-FFF2-40B4-BE49-F238E27FC236}">
                  <a16:creationId xmlns:a16="http://schemas.microsoft.com/office/drawing/2014/main" id="{7E85ABFD-F733-4897-B1FE-3411208B5C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60" y="113"/>
              <a:ext cx="2399" cy="3975"/>
            </a:xfrm>
            <a:custGeom>
              <a:avLst/>
              <a:gdLst>
                <a:gd name="T0" fmla="*/ 1225 w 2399"/>
                <a:gd name="T1" fmla="*/ 155 h 3975"/>
                <a:gd name="T2" fmla="*/ 802 w 2399"/>
                <a:gd name="T3" fmla="*/ 233 h 3975"/>
                <a:gd name="T4" fmla="*/ 634 w 2399"/>
                <a:gd name="T5" fmla="*/ 292 h 3975"/>
                <a:gd name="T6" fmla="*/ 142 w 2399"/>
                <a:gd name="T7" fmla="*/ 3238 h 3975"/>
                <a:gd name="T8" fmla="*/ 149 w 2399"/>
                <a:gd name="T9" fmla="*/ 3281 h 3975"/>
                <a:gd name="T10" fmla="*/ 190 w 2399"/>
                <a:gd name="T11" fmla="*/ 3314 h 3975"/>
                <a:gd name="T12" fmla="*/ 501 w 2399"/>
                <a:gd name="T13" fmla="*/ 3510 h 3975"/>
                <a:gd name="T14" fmla="*/ 833 w 2399"/>
                <a:gd name="T15" fmla="*/ 3661 h 3975"/>
                <a:gd name="T16" fmla="*/ 1053 w 2399"/>
                <a:gd name="T17" fmla="*/ 3710 h 3975"/>
                <a:gd name="T18" fmla="*/ 898 w 2399"/>
                <a:gd name="T19" fmla="*/ 704 h 3975"/>
                <a:gd name="T20" fmla="*/ 912 w 2399"/>
                <a:gd name="T21" fmla="*/ 621 h 3975"/>
                <a:gd name="T22" fmla="*/ 954 w 2399"/>
                <a:gd name="T23" fmla="*/ 542 h 3975"/>
                <a:gd name="T24" fmla="*/ 1126 w 2399"/>
                <a:gd name="T25" fmla="*/ 438 h 3975"/>
                <a:gd name="T26" fmla="*/ 1510 w 2399"/>
                <a:gd name="T27" fmla="*/ 281 h 3975"/>
                <a:gd name="T28" fmla="*/ 1912 w 2399"/>
                <a:gd name="T29" fmla="*/ 177 h 3975"/>
                <a:gd name="T30" fmla="*/ 1612 w 2399"/>
                <a:gd name="T31" fmla="*/ 144 h 3975"/>
                <a:gd name="T32" fmla="*/ 1628 w 2399"/>
                <a:gd name="T33" fmla="*/ 2 h 3975"/>
                <a:gd name="T34" fmla="*/ 2063 w 2399"/>
                <a:gd name="T35" fmla="*/ 52 h 3975"/>
                <a:gd name="T36" fmla="*/ 2366 w 2399"/>
                <a:gd name="T37" fmla="*/ 127 h 3975"/>
                <a:gd name="T38" fmla="*/ 2397 w 2399"/>
                <a:gd name="T39" fmla="*/ 164 h 3975"/>
                <a:gd name="T40" fmla="*/ 2392 w 2399"/>
                <a:gd name="T41" fmla="*/ 218 h 3975"/>
                <a:gd name="T42" fmla="*/ 2352 w 2399"/>
                <a:gd name="T43" fmla="*/ 256 h 3975"/>
                <a:gd name="T44" fmla="*/ 2073 w 2399"/>
                <a:gd name="T45" fmla="*/ 285 h 3975"/>
                <a:gd name="T46" fmla="*/ 1685 w 2399"/>
                <a:gd name="T47" fmla="*/ 368 h 3975"/>
                <a:gd name="T48" fmla="*/ 1311 w 2399"/>
                <a:gd name="T49" fmla="*/ 502 h 3975"/>
                <a:gd name="T50" fmla="*/ 1061 w 2399"/>
                <a:gd name="T51" fmla="*/ 632 h 3975"/>
                <a:gd name="T52" fmla="*/ 1039 w 2399"/>
                <a:gd name="T53" fmla="*/ 680 h 3975"/>
                <a:gd name="T54" fmla="*/ 1179 w 2399"/>
                <a:gd name="T55" fmla="*/ 3666 h 3975"/>
                <a:gd name="T56" fmla="*/ 1200 w 2399"/>
                <a:gd name="T57" fmla="*/ 3700 h 3975"/>
                <a:gd name="T58" fmla="*/ 1206 w 2399"/>
                <a:gd name="T59" fmla="*/ 3704 h 3975"/>
                <a:gd name="T60" fmla="*/ 1231 w 2399"/>
                <a:gd name="T61" fmla="*/ 3710 h 3975"/>
                <a:gd name="T62" fmla="*/ 1235 w 2399"/>
                <a:gd name="T63" fmla="*/ 3711 h 3975"/>
                <a:gd name="T64" fmla="*/ 1239 w 2399"/>
                <a:gd name="T65" fmla="*/ 3717 h 3975"/>
                <a:gd name="T66" fmla="*/ 1398 w 2399"/>
                <a:gd name="T67" fmla="*/ 3779 h 3975"/>
                <a:gd name="T68" fmla="*/ 1461 w 2399"/>
                <a:gd name="T69" fmla="*/ 3801 h 3975"/>
                <a:gd name="T70" fmla="*/ 1588 w 2399"/>
                <a:gd name="T71" fmla="*/ 3843 h 3975"/>
                <a:gd name="T72" fmla="*/ 1619 w 2399"/>
                <a:gd name="T73" fmla="*/ 3881 h 3975"/>
                <a:gd name="T74" fmla="*/ 1614 w 2399"/>
                <a:gd name="T75" fmla="*/ 3937 h 3975"/>
                <a:gd name="T76" fmla="*/ 1575 w 2399"/>
                <a:gd name="T77" fmla="*/ 3972 h 3975"/>
                <a:gd name="T78" fmla="*/ 1409 w 2399"/>
                <a:gd name="T79" fmla="*/ 3957 h 3975"/>
                <a:gd name="T80" fmla="*/ 994 w 2399"/>
                <a:gd name="T81" fmla="*/ 3865 h 3975"/>
                <a:gd name="T82" fmla="*/ 597 w 2399"/>
                <a:gd name="T83" fmla="*/ 3713 h 3975"/>
                <a:gd name="T84" fmla="*/ 224 w 2399"/>
                <a:gd name="T85" fmla="*/ 3506 h 3975"/>
                <a:gd name="T86" fmla="*/ 57 w 2399"/>
                <a:gd name="T87" fmla="*/ 3385 h 3975"/>
                <a:gd name="T88" fmla="*/ 5 w 2399"/>
                <a:gd name="T89" fmla="*/ 3286 h 3975"/>
                <a:gd name="T90" fmla="*/ 483 w 2399"/>
                <a:gd name="T91" fmla="*/ 301 h 3975"/>
                <a:gd name="T92" fmla="*/ 531 w 2399"/>
                <a:gd name="T93" fmla="*/ 200 h 3975"/>
                <a:gd name="T94" fmla="*/ 621 w 2399"/>
                <a:gd name="T95" fmla="*/ 134 h 3975"/>
                <a:gd name="T96" fmla="*/ 1048 w 2399"/>
                <a:gd name="T97" fmla="*/ 36 h 3975"/>
                <a:gd name="T98" fmla="*/ 1483 w 2399"/>
                <a:gd name="T99" fmla="*/ 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99" h="3975">
                  <a:moveTo>
                    <a:pt x="1510" y="142"/>
                  </a:moveTo>
                  <a:lnTo>
                    <a:pt x="1367" y="145"/>
                  </a:lnTo>
                  <a:lnTo>
                    <a:pt x="1225" y="155"/>
                  </a:lnTo>
                  <a:lnTo>
                    <a:pt x="1083" y="174"/>
                  </a:lnTo>
                  <a:lnTo>
                    <a:pt x="943" y="199"/>
                  </a:lnTo>
                  <a:lnTo>
                    <a:pt x="802" y="233"/>
                  </a:lnTo>
                  <a:lnTo>
                    <a:pt x="663" y="274"/>
                  </a:lnTo>
                  <a:lnTo>
                    <a:pt x="647" y="281"/>
                  </a:lnTo>
                  <a:lnTo>
                    <a:pt x="634" y="292"/>
                  </a:lnTo>
                  <a:lnTo>
                    <a:pt x="624" y="307"/>
                  </a:lnTo>
                  <a:lnTo>
                    <a:pt x="621" y="322"/>
                  </a:lnTo>
                  <a:lnTo>
                    <a:pt x="142" y="3238"/>
                  </a:lnTo>
                  <a:lnTo>
                    <a:pt x="141" y="3255"/>
                  </a:lnTo>
                  <a:lnTo>
                    <a:pt x="143" y="3268"/>
                  </a:lnTo>
                  <a:lnTo>
                    <a:pt x="149" y="3281"/>
                  </a:lnTo>
                  <a:lnTo>
                    <a:pt x="158" y="3292"/>
                  </a:lnTo>
                  <a:lnTo>
                    <a:pt x="169" y="3301"/>
                  </a:lnTo>
                  <a:lnTo>
                    <a:pt x="190" y="3314"/>
                  </a:lnTo>
                  <a:lnTo>
                    <a:pt x="291" y="3385"/>
                  </a:lnTo>
                  <a:lnTo>
                    <a:pt x="394" y="3450"/>
                  </a:lnTo>
                  <a:lnTo>
                    <a:pt x="501" y="3510"/>
                  </a:lnTo>
                  <a:lnTo>
                    <a:pt x="609" y="3565"/>
                  </a:lnTo>
                  <a:lnTo>
                    <a:pt x="720" y="3615"/>
                  </a:lnTo>
                  <a:lnTo>
                    <a:pt x="833" y="3661"/>
                  </a:lnTo>
                  <a:lnTo>
                    <a:pt x="949" y="3702"/>
                  </a:lnTo>
                  <a:lnTo>
                    <a:pt x="1065" y="3738"/>
                  </a:lnTo>
                  <a:lnTo>
                    <a:pt x="1053" y="3710"/>
                  </a:lnTo>
                  <a:lnTo>
                    <a:pt x="1045" y="3680"/>
                  </a:lnTo>
                  <a:lnTo>
                    <a:pt x="1037" y="3648"/>
                  </a:lnTo>
                  <a:lnTo>
                    <a:pt x="898" y="704"/>
                  </a:lnTo>
                  <a:lnTo>
                    <a:pt x="900" y="678"/>
                  </a:lnTo>
                  <a:lnTo>
                    <a:pt x="904" y="649"/>
                  </a:lnTo>
                  <a:lnTo>
                    <a:pt x="912" y="621"/>
                  </a:lnTo>
                  <a:lnTo>
                    <a:pt x="922" y="593"/>
                  </a:lnTo>
                  <a:lnTo>
                    <a:pt x="937" y="567"/>
                  </a:lnTo>
                  <a:lnTo>
                    <a:pt x="954" y="542"/>
                  </a:lnTo>
                  <a:lnTo>
                    <a:pt x="976" y="521"/>
                  </a:lnTo>
                  <a:lnTo>
                    <a:pt x="1002" y="502"/>
                  </a:lnTo>
                  <a:lnTo>
                    <a:pt x="1126" y="438"/>
                  </a:lnTo>
                  <a:lnTo>
                    <a:pt x="1251" y="379"/>
                  </a:lnTo>
                  <a:lnTo>
                    <a:pt x="1379" y="327"/>
                  </a:lnTo>
                  <a:lnTo>
                    <a:pt x="1510" y="281"/>
                  </a:lnTo>
                  <a:lnTo>
                    <a:pt x="1642" y="241"/>
                  </a:lnTo>
                  <a:lnTo>
                    <a:pt x="1776" y="206"/>
                  </a:lnTo>
                  <a:lnTo>
                    <a:pt x="1912" y="177"/>
                  </a:lnTo>
                  <a:lnTo>
                    <a:pt x="1813" y="163"/>
                  </a:lnTo>
                  <a:lnTo>
                    <a:pt x="1714" y="152"/>
                  </a:lnTo>
                  <a:lnTo>
                    <a:pt x="1612" y="144"/>
                  </a:lnTo>
                  <a:lnTo>
                    <a:pt x="1510" y="142"/>
                  </a:lnTo>
                  <a:close/>
                  <a:moveTo>
                    <a:pt x="1483" y="0"/>
                  </a:moveTo>
                  <a:lnTo>
                    <a:pt x="1628" y="2"/>
                  </a:lnTo>
                  <a:lnTo>
                    <a:pt x="1774" y="12"/>
                  </a:lnTo>
                  <a:lnTo>
                    <a:pt x="1918" y="29"/>
                  </a:lnTo>
                  <a:lnTo>
                    <a:pt x="2063" y="52"/>
                  </a:lnTo>
                  <a:lnTo>
                    <a:pt x="2206" y="83"/>
                  </a:lnTo>
                  <a:lnTo>
                    <a:pt x="2349" y="121"/>
                  </a:lnTo>
                  <a:lnTo>
                    <a:pt x="2366" y="127"/>
                  </a:lnTo>
                  <a:lnTo>
                    <a:pt x="2379" y="137"/>
                  </a:lnTo>
                  <a:lnTo>
                    <a:pt x="2389" y="149"/>
                  </a:lnTo>
                  <a:lnTo>
                    <a:pt x="2397" y="164"/>
                  </a:lnTo>
                  <a:lnTo>
                    <a:pt x="2399" y="180"/>
                  </a:lnTo>
                  <a:lnTo>
                    <a:pt x="2398" y="198"/>
                  </a:lnTo>
                  <a:lnTo>
                    <a:pt x="2392" y="218"/>
                  </a:lnTo>
                  <a:lnTo>
                    <a:pt x="2382" y="234"/>
                  </a:lnTo>
                  <a:lnTo>
                    <a:pt x="2368" y="247"/>
                  </a:lnTo>
                  <a:lnTo>
                    <a:pt x="2352" y="256"/>
                  </a:lnTo>
                  <a:lnTo>
                    <a:pt x="2336" y="260"/>
                  </a:lnTo>
                  <a:lnTo>
                    <a:pt x="2205" y="270"/>
                  </a:lnTo>
                  <a:lnTo>
                    <a:pt x="2073" y="285"/>
                  </a:lnTo>
                  <a:lnTo>
                    <a:pt x="1944" y="306"/>
                  </a:lnTo>
                  <a:lnTo>
                    <a:pt x="1813" y="335"/>
                  </a:lnTo>
                  <a:lnTo>
                    <a:pt x="1685" y="368"/>
                  </a:lnTo>
                  <a:lnTo>
                    <a:pt x="1558" y="407"/>
                  </a:lnTo>
                  <a:lnTo>
                    <a:pt x="1434" y="451"/>
                  </a:lnTo>
                  <a:lnTo>
                    <a:pt x="1311" y="502"/>
                  </a:lnTo>
                  <a:lnTo>
                    <a:pt x="1190" y="560"/>
                  </a:lnTo>
                  <a:lnTo>
                    <a:pt x="1072" y="621"/>
                  </a:lnTo>
                  <a:lnTo>
                    <a:pt x="1061" y="632"/>
                  </a:lnTo>
                  <a:lnTo>
                    <a:pt x="1051" y="645"/>
                  </a:lnTo>
                  <a:lnTo>
                    <a:pt x="1043" y="663"/>
                  </a:lnTo>
                  <a:lnTo>
                    <a:pt x="1039" y="680"/>
                  </a:lnTo>
                  <a:lnTo>
                    <a:pt x="1037" y="698"/>
                  </a:lnTo>
                  <a:lnTo>
                    <a:pt x="1177" y="3648"/>
                  </a:lnTo>
                  <a:lnTo>
                    <a:pt x="1179" y="3666"/>
                  </a:lnTo>
                  <a:lnTo>
                    <a:pt x="1185" y="3682"/>
                  </a:lnTo>
                  <a:lnTo>
                    <a:pt x="1196" y="3696"/>
                  </a:lnTo>
                  <a:lnTo>
                    <a:pt x="1200" y="3700"/>
                  </a:lnTo>
                  <a:lnTo>
                    <a:pt x="1203" y="3701"/>
                  </a:lnTo>
                  <a:lnTo>
                    <a:pt x="1204" y="3702"/>
                  </a:lnTo>
                  <a:lnTo>
                    <a:pt x="1206" y="3704"/>
                  </a:lnTo>
                  <a:lnTo>
                    <a:pt x="1208" y="3704"/>
                  </a:lnTo>
                  <a:lnTo>
                    <a:pt x="1211" y="3704"/>
                  </a:lnTo>
                  <a:lnTo>
                    <a:pt x="1231" y="3710"/>
                  </a:lnTo>
                  <a:lnTo>
                    <a:pt x="1233" y="3710"/>
                  </a:lnTo>
                  <a:lnTo>
                    <a:pt x="1234" y="3711"/>
                  </a:lnTo>
                  <a:lnTo>
                    <a:pt x="1235" y="3711"/>
                  </a:lnTo>
                  <a:lnTo>
                    <a:pt x="1238" y="3712"/>
                  </a:lnTo>
                  <a:lnTo>
                    <a:pt x="1239" y="3715"/>
                  </a:lnTo>
                  <a:lnTo>
                    <a:pt x="1239" y="3717"/>
                  </a:lnTo>
                  <a:lnTo>
                    <a:pt x="1287" y="3738"/>
                  </a:lnTo>
                  <a:lnTo>
                    <a:pt x="1339" y="3758"/>
                  </a:lnTo>
                  <a:lnTo>
                    <a:pt x="1398" y="3779"/>
                  </a:lnTo>
                  <a:lnTo>
                    <a:pt x="1392" y="3814"/>
                  </a:lnTo>
                  <a:lnTo>
                    <a:pt x="1405" y="3779"/>
                  </a:lnTo>
                  <a:lnTo>
                    <a:pt x="1461" y="3801"/>
                  </a:lnTo>
                  <a:lnTo>
                    <a:pt x="1516" y="3819"/>
                  </a:lnTo>
                  <a:lnTo>
                    <a:pt x="1572" y="3835"/>
                  </a:lnTo>
                  <a:lnTo>
                    <a:pt x="1588" y="3843"/>
                  </a:lnTo>
                  <a:lnTo>
                    <a:pt x="1602" y="3854"/>
                  </a:lnTo>
                  <a:lnTo>
                    <a:pt x="1612" y="3866"/>
                  </a:lnTo>
                  <a:lnTo>
                    <a:pt x="1619" y="3881"/>
                  </a:lnTo>
                  <a:lnTo>
                    <a:pt x="1622" y="3899"/>
                  </a:lnTo>
                  <a:lnTo>
                    <a:pt x="1621" y="3919"/>
                  </a:lnTo>
                  <a:lnTo>
                    <a:pt x="1614" y="3937"/>
                  </a:lnTo>
                  <a:lnTo>
                    <a:pt x="1603" y="3953"/>
                  </a:lnTo>
                  <a:lnTo>
                    <a:pt x="1591" y="3965"/>
                  </a:lnTo>
                  <a:lnTo>
                    <a:pt x="1575" y="3972"/>
                  </a:lnTo>
                  <a:lnTo>
                    <a:pt x="1558" y="3975"/>
                  </a:lnTo>
                  <a:lnTo>
                    <a:pt x="1551" y="3975"/>
                  </a:lnTo>
                  <a:lnTo>
                    <a:pt x="1409" y="3957"/>
                  </a:lnTo>
                  <a:lnTo>
                    <a:pt x="1270" y="3934"/>
                  </a:lnTo>
                  <a:lnTo>
                    <a:pt x="1131" y="3903"/>
                  </a:lnTo>
                  <a:lnTo>
                    <a:pt x="994" y="3865"/>
                  </a:lnTo>
                  <a:lnTo>
                    <a:pt x="859" y="3820"/>
                  </a:lnTo>
                  <a:lnTo>
                    <a:pt x="726" y="3769"/>
                  </a:lnTo>
                  <a:lnTo>
                    <a:pt x="597" y="3713"/>
                  </a:lnTo>
                  <a:lnTo>
                    <a:pt x="469" y="3650"/>
                  </a:lnTo>
                  <a:lnTo>
                    <a:pt x="346" y="3580"/>
                  </a:lnTo>
                  <a:lnTo>
                    <a:pt x="224" y="3506"/>
                  </a:lnTo>
                  <a:lnTo>
                    <a:pt x="107" y="3426"/>
                  </a:lnTo>
                  <a:lnTo>
                    <a:pt x="86" y="3411"/>
                  </a:lnTo>
                  <a:lnTo>
                    <a:pt x="57" y="3385"/>
                  </a:lnTo>
                  <a:lnTo>
                    <a:pt x="34" y="3355"/>
                  </a:lnTo>
                  <a:lnTo>
                    <a:pt x="16" y="3322"/>
                  </a:lnTo>
                  <a:lnTo>
                    <a:pt x="5" y="3286"/>
                  </a:lnTo>
                  <a:lnTo>
                    <a:pt x="0" y="3248"/>
                  </a:lnTo>
                  <a:lnTo>
                    <a:pt x="2" y="3210"/>
                  </a:lnTo>
                  <a:lnTo>
                    <a:pt x="483" y="301"/>
                  </a:lnTo>
                  <a:lnTo>
                    <a:pt x="493" y="265"/>
                  </a:lnTo>
                  <a:lnTo>
                    <a:pt x="509" y="230"/>
                  </a:lnTo>
                  <a:lnTo>
                    <a:pt x="531" y="200"/>
                  </a:lnTo>
                  <a:lnTo>
                    <a:pt x="557" y="174"/>
                  </a:lnTo>
                  <a:lnTo>
                    <a:pt x="587" y="152"/>
                  </a:lnTo>
                  <a:lnTo>
                    <a:pt x="621" y="134"/>
                  </a:lnTo>
                  <a:lnTo>
                    <a:pt x="762" y="94"/>
                  </a:lnTo>
                  <a:lnTo>
                    <a:pt x="904" y="62"/>
                  </a:lnTo>
                  <a:lnTo>
                    <a:pt x="1048" y="36"/>
                  </a:lnTo>
                  <a:lnTo>
                    <a:pt x="1193" y="17"/>
                  </a:lnTo>
                  <a:lnTo>
                    <a:pt x="1337" y="5"/>
                  </a:lnTo>
                  <a:lnTo>
                    <a:pt x="1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C75CB580-2EB9-4898-B2E9-41FA377C3D86}"/>
              </a:ext>
            </a:extLst>
          </p:cNvPr>
          <p:cNvSpPr txBox="1"/>
          <p:nvPr/>
        </p:nvSpPr>
        <p:spPr>
          <a:xfrm>
            <a:off x="4713554" y="338083"/>
            <a:ext cx="42416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kern="0" dirty="0">
                <a:solidFill>
                  <a:prstClr val="white"/>
                </a:solidFill>
              </a:rPr>
              <a:t>PAPOZIP</a:t>
            </a:r>
            <a:r>
              <a:rPr lang="ja-JP" altLang="en-US" sz="10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00" kern="0" dirty="0">
                <a:solidFill>
                  <a:prstClr val="white"/>
                </a:solidFill>
              </a:rPr>
              <a:t>ppt</a:t>
            </a:r>
            <a:r>
              <a:rPr lang="ja-JP" altLang="en-US" sz="1000" kern="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57" name="Freeform 30">
            <a:extLst>
              <a:ext uri="{FF2B5EF4-FFF2-40B4-BE49-F238E27FC236}">
                <a16:creationId xmlns:a16="http://schemas.microsoft.com/office/drawing/2014/main" id="{3257D5F3-B01B-4C1A-B0AA-C750580890EA}"/>
              </a:ext>
            </a:extLst>
          </p:cNvPr>
          <p:cNvSpPr>
            <a:spLocks noEditPoints="1"/>
          </p:cNvSpPr>
          <p:nvPr/>
        </p:nvSpPr>
        <p:spPr bwMode="auto">
          <a:xfrm rot="5400000">
            <a:off x="11548563" y="353417"/>
            <a:ext cx="140525" cy="266701"/>
          </a:xfrm>
          <a:custGeom>
            <a:avLst/>
            <a:gdLst>
              <a:gd name="T0" fmla="*/ 586 w 851"/>
              <a:gd name="T1" fmla="*/ 92 h 1617"/>
              <a:gd name="T2" fmla="*/ 258 w 851"/>
              <a:gd name="T3" fmla="*/ 0 h 1617"/>
              <a:gd name="T4" fmla="*/ 140 w 851"/>
              <a:gd name="T5" fmla="*/ 92 h 1617"/>
              <a:gd name="T6" fmla="*/ 61 w 851"/>
              <a:gd name="T7" fmla="*/ 117 h 1617"/>
              <a:gd name="T8" fmla="*/ 1 w 851"/>
              <a:gd name="T9" fmla="*/ 205 h 1617"/>
              <a:gd name="T10" fmla="*/ 0 w 851"/>
              <a:gd name="T11" fmla="*/ 1477 h 1617"/>
              <a:gd name="T12" fmla="*/ 23 w 851"/>
              <a:gd name="T13" fmla="*/ 1556 h 1617"/>
              <a:gd name="T14" fmla="*/ 111 w 851"/>
              <a:gd name="T15" fmla="*/ 1615 h 1617"/>
              <a:gd name="T16" fmla="*/ 711 w 851"/>
              <a:gd name="T17" fmla="*/ 1617 h 1617"/>
              <a:gd name="T18" fmla="*/ 790 w 851"/>
              <a:gd name="T19" fmla="*/ 1594 h 1617"/>
              <a:gd name="T20" fmla="*/ 850 w 851"/>
              <a:gd name="T21" fmla="*/ 1506 h 1617"/>
              <a:gd name="T22" fmla="*/ 851 w 851"/>
              <a:gd name="T23" fmla="*/ 233 h 1617"/>
              <a:gd name="T24" fmla="*/ 828 w 851"/>
              <a:gd name="T25" fmla="*/ 154 h 1617"/>
              <a:gd name="T26" fmla="*/ 740 w 851"/>
              <a:gd name="T27" fmla="*/ 95 h 1617"/>
              <a:gd name="T28" fmla="*/ 757 w 851"/>
              <a:gd name="T29" fmla="*/ 1477 h 1617"/>
              <a:gd name="T30" fmla="*/ 750 w 851"/>
              <a:gd name="T31" fmla="*/ 1503 h 1617"/>
              <a:gd name="T32" fmla="*/ 721 w 851"/>
              <a:gd name="T33" fmla="*/ 1523 h 1617"/>
              <a:gd name="T34" fmla="*/ 140 w 851"/>
              <a:gd name="T35" fmla="*/ 1525 h 1617"/>
              <a:gd name="T36" fmla="*/ 114 w 851"/>
              <a:gd name="T37" fmla="*/ 1516 h 1617"/>
              <a:gd name="T38" fmla="*/ 94 w 851"/>
              <a:gd name="T39" fmla="*/ 1487 h 1617"/>
              <a:gd name="T40" fmla="*/ 94 w 851"/>
              <a:gd name="T41" fmla="*/ 233 h 1617"/>
              <a:gd name="T42" fmla="*/ 101 w 851"/>
              <a:gd name="T43" fmla="*/ 206 h 1617"/>
              <a:gd name="T44" fmla="*/ 131 w 851"/>
              <a:gd name="T45" fmla="*/ 187 h 1617"/>
              <a:gd name="T46" fmla="*/ 711 w 851"/>
              <a:gd name="T47" fmla="*/ 186 h 1617"/>
              <a:gd name="T48" fmla="*/ 737 w 851"/>
              <a:gd name="T49" fmla="*/ 194 h 1617"/>
              <a:gd name="T50" fmla="*/ 757 w 851"/>
              <a:gd name="T51" fmla="*/ 223 h 1617"/>
              <a:gd name="T52" fmla="*/ 757 w 851"/>
              <a:gd name="T53" fmla="*/ 1477 h 1617"/>
              <a:gd name="T54" fmla="*/ 144 w 851"/>
              <a:gd name="T55" fmla="*/ 1468 h 1617"/>
              <a:gd name="T56" fmla="*/ 707 w 851"/>
              <a:gd name="T57" fmla="*/ 1264 h 1617"/>
              <a:gd name="T58" fmla="*/ 707 w 851"/>
              <a:gd name="T59" fmla="*/ 1213 h 1617"/>
              <a:gd name="T60" fmla="*/ 144 w 851"/>
              <a:gd name="T61" fmla="*/ 1009 h 1617"/>
              <a:gd name="T62" fmla="*/ 707 w 851"/>
              <a:gd name="T63" fmla="*/ 1213 h 1617"/>
              <a:gd name="T64" fmla="*/ 144 w 851"/>
              <a:gd name="T65" fmla="*/ 958 h 1617"/>
              <a:gd name="T66" fmla="*/ 707 w 851"/>
              <a:gd name="T67" fmla="*/ 754 h 1617"/>
              <a:gd name="T68" fmla="*/ 707 w 851"/>
              <a:gd name="T69" fmla="*/ 703 h 1617"/>
              <a:gd name="T70" fmla="*/ 144 w 851"/>
              <a:gd name="T71" fmla="*/ 499 h 1617"/>
              <a:gd name="T72" fmla="*/ 707 w 851"/>
              <a:gd name="T73" fmla="*/ 703 h 1617"/>
              <a:gd name="T74" fmla="*/ 144 w 851"/>
              <a:gd name="T75" fmla="*/ 448 h 1617"/>
              <a:gd name="T76" fmla="*/ 707 w 851"/>
              <a:gd name="T77" fmla="*/ 243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1" h="1617">
                <a:moveTo>
                  <a:pt x="711" y="92"/>
                </a:moveTo>
                <a:lnTo>
                  <a:pt x="586" y="92"/>
                </a:lnTo>
                <a:lnTo>
                  <a:pt x="586" y="0"/>
                </a:lnTo>
                <a:lnTo>
                  <a:pt x="258" y="0"/>
                </a:lnTo>
                <a:lnTo>
                  <a:pt x="258" y="92"/>
                </a:lnTo>
                <a:lnTo>
                  <a:pt x="140" y="92"/>
                </a:lnTo>
                <a:lnTo>
                  <a:pt x="111" y="95"/>
                </a:lnTo>
                <a:lnTo>
                  <a:pt x="61" y="117"/>
                </a:lnTo>
                <a:lnTo>
                  <a:pt x="23" y="154"/>
                </a:lnTo>
                <a:lnTo>
                  <a:pt x="1" y="205"/>
                </a:lnTo>
                <a:lnTo>
                  <a:pt x="0" y="233"/>
                </a:lnTo>
                <a:lnTo>
                  <a:pt x="0" y="1477"/>
                </a:lnTo>
                <a:lnTo>
                  <a:pt x="1" y="1506"/>
                </a:lnTo>
                <a:lnTo>
                  <a:pt x="23" y="1556"/>
                </a:lnTo>
                <a:lnTo>
                  <a:pt x="61" y="1594"/>
                </a:lnTo>
                <a:lnTo>
                  <a:pt x="111" y="1615"/>
                </a:lnTo>
                <a:lnTo>
                  <a:pt x="140" y="1617"/>
                </a:lnTo>
                <a:lnTo>
                  <a:pt x="711" y="1617"/>
                </a:lnTo>
                <a:lnTo>
                  <a:pt x="740" y="1615"/>
                </a:lnTo>
                <a:lnTo>
                  <a:pt x="790" y="1594"/>
                </a:lnTo>
                <a:lnTo>
                  <a:pt x="828" y="1556"/>
                </a:lnTo>
                <a:lnTo>
                  <a:pt x="850" y="1506"/>
                </a:lnTo>
                <a:lnTo>
                  <a:pt x="851" y="1477"/>
                </a:lnTo>
                <a:lnTo>
                  <a:pt x="851" y="233"/>
                </a:lnTo>
                <a:lnTo>
                  <a:pt x="850" y="205"/>
                </a:lnTo>
                <a:lnTo>
                  <a:pt x="828" y="154"/>
                </a:lnTo>
                <a:lnTo>
                  <a:pt x="790" y="117"/>
                </a:lnTo>
                <a:lnTo>
                  <a:pt x="740" y="95"/>
                </a:lnTo>
                <a:lnTo>
                  <a:pt x="711" y="92"/>
                </a:lnTo>
                <a:close/>
                <a:moveTo>
                  <a:pt x="757" y="1477"/>
                </a:moveTo>
                <a:lnTo>
                  <a:pt x="757" y="1487"/>
                </a:lnTo>
                <a:lnTo>
                  <a:pt x="750" y="1503"/>
                </a:lnTo>
                <a:lnTo>
                  <a:pt x="737" y="1516"/>
                </a:lnTo>
                <a:lnTo>
                  <a:pt x="721" y="1523"/>
                </a:lnTo>
                <a:lnTo>
                  <a:pt x="711" y="1525"/>
                </a:lnTo>
                <a:lnTo>
                  <a:pt x="140" y="1525"/>
                </a:lnTo>
                <a:lnTo>
                  <a:pt x="131" y="1523"/>
                </a:lnTo>
                <a:lnTo>
                  <a:pt x="114" y="1516"/>
                </a:lnTo>
                <a:lnTo>
                  <a:pt x="101" y="1503"/>
                </a:lnTo>
                <a:lnTo>
                  <a:pt x="94" y="1487"/>
                </a:lnTo>
                <a:lnTo>
                  <a:pt x="94" y="1477"/>
                </a:lnTo>
                <a:lnTo>
                  <a:pt x="94" y="233"/>
                </a:lnTo>
                <a:lnTo>
                  <a:pt x="94" y="223"/>
                </a:lnTo>
                <a:lnTo>
                  <a:pt x="101" y="206"/>
                </a:lnTo>
                <a:lnTo>
                  <a:pt x="114" y="194"/>
                </a:lnTo>
                <a:lnTo>
                  <a:pt x="131" y="187"/>
                </a:lnTo>
                <a:lnTo>
                  <a:pt x="140" y="186"/>
                </a:lnTo>
                <a:lnTo>
                  <a:pt x="711" y="186"/>
                </a:lnTo>
                <a:lnTo>
                  <a:pt x="721" y="187"/>
                </a:lnTo>
                <a:lnTo>
                  <a:pt x="737" y="194"/>
                </a:lnTo>
                <a:lnTo>
                  <a:pt x="750" y="206"/>
                </a:lnTo>
                <a:lnTo>
                  <a:pt x="757" y="223"/>
                </a:lnTo>
                <a:lnTo>
                  <a:pt x="757" y="233"/>
                </a:lnTo>
                <a:lnTo>
                  <a:pt x="757" y="1477"/>
                </a:lnTo>
                <a:close/>
                <a:moveTo>
                  <a:pt x="707" y="1468"/>
                </a:moveTo>
                <a:lnTo>
                  <a:pt x="144" y="1468"/>
                </a:lnTo>
                <a:lnTo>
                  <a:pt x="144" y="1264"/>
                </a:lnTo>
                <a:lnTo>
                  <a:pt x="707" y="1264"/>
                </a:lnTo>
                <a:lnTo>
                  <a:pt x="707" y="1468"/>
                </a:lnTo>
                <a:close/>
                <a:moveTo>
                  <a:pt x="707" y="1213"/>
                </a:moveTo>
                <a:lnTo>
                  <a:pt x="144" y="1213"/>
                </a:lnTo>
                <a:lnTo>
                  <a:pt x="144" y="1009"/>
                </a:lnTo>
                <a:lnTo>
                  <a:pt x="707" y="1009"/>
                </a:lnTo>
                <a:lnTo>
                  <a:pt x="707" y="1213"/>
                </a:lnTo>
                <a:close/>
                <a:moveTo>
                  <a:pt x="707" y="958"/>
                </a:moveTo>
                <a:lnTo>
                  <a:pt x="144" y="958"/>
                </a:lnTo>
                <a:lnTo>
                  <a:pt x="144" y="754"/>
                </a:lnTo>
                <a:lnTo>
                  <a:pt x="707" y="754"/>
                </a:lnTo>
                <a:lnTo>
                  <a:pt x="707" y="958"/>
                </a:lnTo>
                <a:close/>
                <a:moveTo>
                  <a:pt x="707" y="703"/>
                </a:moveTo>
                <a:lnTo>
                  <a:pt x="144" y="703"/>
                </a:lnTo>
                <a:lnTo>
                  <a:pt x="144" y="499"/>
                </a:lnTo>
                <a:lnTo>
                  <a:pt x="707" y="499"/>
                </a:lnTo>
                <a:lnTo>
                  <a:pt x="707" y="703"/>
                </a:lnTo>
                <a:close/>
                <a:moveTo>
                  <a:pt x="707" y="448"/>
                </a:moveTo>
                <a:lnTo>
                  <a:pt x="144" y="448"/>
                </a:lnTo>
                <a:lnTo>
                  <a:pt x="144" y="243"/>
                </a:lnTo>
                <a:lnTo>
                  <a:pt x="707" y="243"/>
                </a:lnTo>
                <a:lnTo>
                  <a:pt x="707" y="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A91ABB8A-1D6E-4628-9864-FE387A24B6AB}"/>
              </a:ext>
            </a:extLst>
          </p:cNvPr>
          <p:cNvSpPr/>
          <p:nvPr/>
        </p:nvSpPr>
        <p:spPr>
          <a:xfrm>
            <a:off x="11072725" y="379045"/>
            <a:ext cx="4395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kern="0" dirty="0">
                <a:solidFill>
                  <a:prstClr val="white"/>
                </a:solidFill>
              </a:rPr>
              <a:t>100%</a:t>
            </a:r>
            <a:endParaRPr lang="ko-KR" altLang="en-US" dirty="0">
              <a:solidFill>
                <a:prstClr val="white"/>
              </a:solidFill>
            </a:endParaRPr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40782"/>
              </p:ext>
            </p:extLst>
          </p:nvPr>
        </p:nvGraphicFramePr>
        <p:xfrm>
          <a:off x="772695" y="1311318"/>
          <a:ext cx="10665096" cy="362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5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5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51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3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ＭＳ Ｐゴシック" panose="020B0600070205080204" pitchFamily="34" charset="-128"/>
                          <a:cs typeface="+mn-cs"/>
                        </a:rPr>
                        <a:t>詳しい内容を書いてみよう</a:t>
                      </a:r>
                      <a:endParaRPr kumimoji="0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ＭＳ Ｐゴシック" panose="020B0600070205080204" pitchFamily="34" charset="-128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35.71%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35.71%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35.71%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35.71%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ＭＳ Ｐゴシック" panose="020B0600070205080204" pitchFamily="34" charset="-128"/>
                          <a:cs typeface="+mn-cs"/>
                        </a:rPr>
                        <a:t>詳しい内容を書いてみよう</a:t>
                      </a:r>
                      <a:endParaRPr kumimoji="0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ＭＳ Ｐゴシック" panose="020B0600070205080204" pitchFamily="34" charset="-128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73.28%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42.58%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23.15%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92.88%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ＭＳ Ｐゴシック" panose="020B0600070205080204" pitchFamily="34" charset="-128"/>
                          <a:cs typeface="+mn-cs"/>
                        </a:rPr>
                        <a:t>詳しい内容を書いてみよう</a:t>
                      </a:r>
                      <a:endParaRPr kumimoji="0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ＭＳ Ｐゴシック" panose="020B0600070205080204" pitchFamily="34" charset="-128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42.58%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23.15%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42.58%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23.15%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ＭＳ Ｐゴシック" panose="020B0600070205080204" pitchFamily="34" charset="-128"/>
                          <a:cs typeface="+mn-cs"/>
                        </a:rPr>
                        <a:t>詳しい内容を書いてみよう</a:t>
                      </a:r>
                      <a:endParaRPr kumimoji="0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ＭＳ Ｐゴシック" panose="020B0600070205080204" pitchFamily="34" charset="-128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92.88%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67.97%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35.71%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73.28%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943359" y="5265692"/>
            <a:ext cx="9065613" cy="887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12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1200" dirty="0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12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544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39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C74423F6-892C-4D5B-BF87-7095EA398514}"/>
              </a:ext>
            </a:extLst>
          </p:cNvPr>
          <p:cNvSpPr/>
          <p:nvPr/>
        </p:nvSpPr>
        <p:spPr>
          <a:xfrm>
            <a:off x="0" y="0"/>
            <a:ext cx="12192001" cy="1207363"/>
          </a:xfrm>
          <a:prstGeom prst="rect">
            <a:avLst/>
          </a:prstGeom>
          <a:blipFill dpi="0" rotWithShape="1">
            <a:blip r:embed="rId2">
              <a:extLs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 t="-334000" b="-135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967D94-DA2B-4EE2-AF57-36EF3F5D4D96}"/>
              </a:ext>
            </a:extLst>
          </p:cNvPr>
          <p:cNvSpPr/>
          <p:nvPr/>
        </p:nvSpPr>
        <p:spPr>
          <a:xfrm>
            <a:off x="-2" y="1397"/>
            <a:ext cx="12192001" cy="1207363"/>
          </a:xfrm>
          <a:prstGeom prst="rect">
            <a:avLst/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사각형: 둥근 위쪽 모서리 8">
            <a:extLst>
              <a:ext uri="{FF2B5EF4-FFF2-40B4-BE49-F238E27FC236}">
                <a16:creationId xmlns:a16="http://schemas.microsoft.com/office/drawing/2014/main" id="{C30B25B3-C0E8-4821-91DA-04826CF97C41}"/>
              </a:ext>
            </a:extLst>
          </p:cNvPr>
          <p:cNvSpPr/>
          <p:nvPr/>
        </p:nvSpPr>
        <p:spPr>
          <a:xfrm>
            <a:off x="262502" y="840417"/>
            <a:ext cx="11709883" cy="5729069"/>
          </a:xfrm>
          <a:prstGeom prst="round2SameRect">
            <a:avLst>
              <a:gd name="adj1" fmla="val 238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429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C8114CAC-3823-4CE8-BDBA-9BBCD04A5812}"/>
              </a:ext>
            </a:extLst>
          </p:cNvPr>
          <p:cNvSpPr/>
          <p:nvPr/>
        </p:nvSpPr>
        <p:spPr>
          <a:xfrm>
            <a:off x="262502" y="240636"/>
            <a:ext cx="3728858" cy="432000"/>
          </a:xfrm>
          <a:prstGeom prst="roundRect">
            <a:avLst>
              <a:gd name="adj" fmla="val 50000"/>
            </a:avLst>
          </a:prstGeom>
          <a:solidFill>
            <a:schemeClr val="bg1">
              <a:alpha val="55000"/>
            </a:schemeClr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PPT PRESENTATION </a:t>
            </a: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70D25394-030C-4F1C-BF3B-7E51BEFF2B2C}"/>
              </a:ext>
            </a:extLst>
          </p:cNvPr>
          <p:cNvSpPr/>
          <p:nvPr/>
        </p:nvSpPr>
        <p:spPr>
          <a:xfrm>
            <a:off x="4098835" y="239265"/>
            <a:ext cx="432000" cy="432000"/>
          </a:xfrm>
          <a:prstGeom prst="ellipse">
            <a:avLst/>
          </a:prstGeom>
          <a:solidFill>
            <a:schemeClr val="bg1">
              <a:alpha val="55000"/>
            </a:schemeClr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8C30848C-25D0-4DD0-ADF7-0CBF3E1434E8}"/>
              </a:ext>
            </a:extLst>
          </p:cNvPr>
          <p:cNvGrpSpPr/>
          <p:nvPr/>
        </p:nvGrpSpPr>
        <p:grpSpPr>
          <a:xfrm>
            <a:off x="4219249" y="351356"/>
            <a:ext cx="191171" cy="233218"/>
            <a:chOff x="5524544" y="292562"/>
            <a:chExt cx="234693" cy="286312"/>
          </a:xfrm>
        </p:grpSpPr>
        <p:sp>
          <p:nvSpPr>
            <p:cNvPr id="12" name="원형: 비어 있음 11">
              <a:extLst>
                <a:ext uri="{FF2B5EF4-FFF2-40B4-BE49-F238E27FC236}">
                  <a16:creationId xmlns:a16="http://schemas.microsoft.com/office/drawing/2014/main" id="{22D00BA1-506D-4663-965F-260398F1D7F6}"/>
                </a:ext>
              </a:extLst>
            </p:cNvPr>
            <p:cNvSpPr/>
            <p:nvPr/>
          </p:nvSpPr>
          <p:spPr>
            <a:xfrm>
              <a:off x="5524544" y="292562"/>
              <a:ext cx="209550" cy="209550"/>
            </a:xfrm>
            <a:prstGeom prst="donut">
              <a:avLst>
                <a:gd name="adj" fmla="val 14764"/>
              </a:avLst>
            </a:prstGeom>
            <a:solidFill>
              <a:schemeClr val="bg1"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2F44FD4F-16D2-4AB4-A925-0C7807E963C8}"/>
                </a:ext>
              </a:extLst>
            </p:cNvPr>
            <p:cNvSpPr/>
            <p:nvPr/>
          </p:nvSpPr>
          <p:spPr>
            <a:xfrm rot="18900000">
              <a:off x="5723237" y="434874"/>
              <a:ext cx="36000" cy="144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5" name="타원 14">
            <a:extLst>
              <a:ext uri="{FF2B5EF4-FFF2-40B4-BE49-F238E27FC236}">
                <a16:creationId xmlns:a16="http://schemas.microsoft.com/office/drawing/2014/main" id="{A0C78D5F-0665-431E-9F70-2AB4F22E44F1}"/>
              </a:ext>
            </a:extLst>
          </p:cNvPr>
          <p:cNvSpPr/>
          <p:nvPr/>
        </p:nvSpPr>
        <p:spPr>
          <a:xfrm>
            <a:off x="325348" y="288513"/>
            <a:ext cx="345749" cy="345749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2" name="Group 32">
            <a:extLst>
              <a:ext uri="{FF2B5EF4-FFF2-40B4-BE49-F238E27FC236}">
                <a16:creationId xmlns:a16="http://schemas.microsoft.com/office/drawing/2014/main" id="{5C097F34-F4BC-4991-B93D-AC83396861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0767" y="370067"/>
            <a:ext cx="173554" cy="179919"/>
            <a:chOff x="1860" y="113"/>
            <a:chExt cx="3954" cy="4099"/>
          </a:xfrm>
          <a:solidFill>
            <a:srgbClr val="C00000"/>
          </a:solidFill>
        </p:grpSpPr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C2A46E88-2F38-49C6-BE45-89DD35A29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2497"/>
              <a:ext cx="363" cy="188"/>
            </a:xfrm>
            <a:custGeom>
              <a:avLst/>
              <a:gdLst>
                <a:gd name="T0" fmla="*/ 67 w 363"/>
                <a:gd name="T1" fmla="*/ 0 h 188"/>
                <a:gd name="T2" fmla="*/ 84 w 363"/>
                <a:gd name="T3" fmla="*/ 0 h 188"/>
                <a:gd name="T4" fmla="*/ 306 w 363"/>
                <a:gd name="T5" fmla="*/ 49 h 188"/>
                <a:gd name="T6" fmla="*/ 323 w 363"/>
                <a:gd name="T7" fmla="*/ 55 h 188"/>
                <a:gd name="T8" fmla="*/ 338 w 363"/>
                <a:gd name="T9" fmla="*/ 66 h 188"/>
                <a:gd name="T10" fmla="*/ 349 w 363"/>
                <a:gd name="T11" fmla="*/ 80 h 188"/>
                <a:gd name="T12" fmla="*/ 358 w 363"/>
                <a:gd name="T13" fmla="*/ 97 h 188"/>
                <a:gd name="T14" fmla="*/ 363 w 363"/>
                <a:gd name="T15" fmla="*/ 114 h 188"/>
                <a:gd name="T16" fmla="*/ 362 w 363"/>
                <a:gd name="T17" fmla="*/ 132 h 188"/>
                <a:gd name="T18" fmla="*/ 355 w 363"/>
                <a:gd name="T19" fmla="*/ 152 h 188"/>
                <a:gd name="T20" fmla="*/ 344 w 363"/>
                <a:gd name="T21" fmla="*/ 167 h 188"/>
                <a:gd name="T22" fmla="*/ 329 w 363"/>
                <a:gd name="T23" fmla="*/ 178 h 188"/>
                <a:gd name="T24" fmla="*/ 312 w 363"/>
                <a:gd name="T25" fmla="*/ 185 h 188"/>
                <a:gd name="T26" fmla="*/ 292 w 363"/>
                <a:gd name="T27" fmla="*/ 188 h 188"/>
                <a:gd name="T28" fmla="*/ 288 w 363"/>
                <a:gd name="T29" fmla="*/ 188 h 188"/>
                <a:gd name="T30" fmla="*/ 287 w 363"/>
                <a:gd name="T31" fmla="*/ 188 h 188"/>
                <a:gd name="T32" fmla="*/ 284 w 363"/>
                <a:gd name="T33" fmla="*/ 188 h 188"/>
                <a:gd name="T34" fmla="*/ 282 w 363"/>
                <a:gd name="T35" fmla="*/ 188 h 188"/>
                <a:gd name="T36" fmla="*/ 278 w 363"/>
                <a:gd name="T37" fmla="*/ 188 h 188"/>
                <a:gd name="T38" fmla="*/ 56 w 363"/>
                <a:gd name="T39" fmla="*/ 139 h 188"/>
                <a:gd name="T40" fmla="*/ 39 w 363"/>
                <a:gd name="T41" fmla="*/ 133 h 188"/>
                <a:gd name="T42" fmla="*/ 25 w 363"/>
                <a:gd name="T43" fmla="*/ 122 h 188"/>
                <a:gd name="T44" fmla="*/ 13 w 363"/>
                <a:gd name="T45" fmla="*/ 108 h 188"/>
                <a:gd name="T46" fmla="*/ 5 w 363"/>
                <a:gd name="T47" fmla="*/ 91 h 188"/>
                <a:gd name="T48" fmla="*/ 0 w 363"/>
                <a:gd name="T49" fmla="*/ 73 h 188"/>
                <a:gd name="T50" fmla="*/ 1 w 363"/>
                <a:gd name="T51" fmla="*/ 56 h 188"/>
                <a:gd name="T52" fmla="*/ 7 w 363"/>
                <a:gd name="T53" fmla="*/ 39 h 188"/>
                <a:gd name="T54" fmla="*/ 17 w 363"/>
                <a:gd name="T55" fmla="*/ 25 h 188"/>
                <a:gd name="T56" fmla="*/ 32 w 363"/>
                <a:gd name="T57" fmla="*/ 12 h 188"/>
                <a:gd name="T58" fmla="*/ 48 w 363"/>
                <a:gd name="T59" fmla="*/ 4 h 188"/>
                <a:gd name="T60" fmla="*/ 67 w 363"/>
                <a:gd name="T6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3" h="188">
                  <a:moveTo>
                    <a:pt x="67" y="0"/>
                  </a:moveTo>
                  <a:lnTo>
                    <a:pt x="84" y="0"/>
                  </a:lnTo>
                  <a:lnTo>
                    <a:pt x="306" y="49"/>
                  </a:lnTo>
                  <a:lnTo>
                    <a:pt x="323" y="55"/>
                  </a:lnTo>
                  <a:lnTo>
                    <a:pt x="338" y="66"/>
                  </a:lnTo>
                  <a:lnTo>
                    <a:pt x="349" y="80"/>
                  </a:lnTo>
                  <a:lnTo>
                    <a:pt x="358" y="97"/>
                  </a:lnTo>
                  <a:lnTo>
                    <a:pt x="363" y="114"/>
                  </a:lnTo>
                  <a:lnTo>
                    <a:pt x="362" y="132"/>
                  </a:lnTo>
                  <a:lnTo>
                    <a:pt x="355" y="152"/>
                  </a:lnTo>
                  <a:lnTo>
                    <a:pt x="344" y="167"/>
                  </a:lnTo>
                  <a:lnTo>
                    <a:pt x="329" y="178"/>
                  </a:lnTo>
                  <a:lnTo>
                    <a:pt x="312" y="185"/>
                  </a:lnTo>
                  <a:lnTo>
                    <a:pt x="292" y="188"/>
                  </a:lnTo>
                  <a:lnTo>
                    <a:pt x="288" y="188"/>
                  </a:lnTo>
                  <a:lnTo>
                    <a:pt x="287" y="188"/>
                  </a:lnTo>
                  <a:lnTo>
                    <a:pt x="284" y="188"/>
                  </a:lnTo>
                  <a:lnTo>
                    <a:pt x="282" y="188"/>
                  </a:lnTo>
                  <a:lnTo>
                    <a:pt x="278" y="188"/>
                  </a:lnTo>
                  <a:lnTo>
                    <a:pt x="56" y="139"/>
                  </a:lnTo>
                  <a:lnTo>
                    <a:pt x="39" y="133"/>
                  </a:lnTo>
                  <a:lnTo>
                    <a:pt x="25" y="122"/>
                  </a:lnTo>
                  <a:lnTo>
                    <a:pt x="13" y="108"/>
                  </a:lnTo>
                  <a:lnTo>
                    <a:pt x="5" y="91"/>
                  </a:lnTo>
                  <a:lnTo>
                    <a:pt x="0" y="73"/>
                  </a:lnTo>
                  <a:lnTo>
                    <a:pt x="1" y="56"/>
                  </a:lnTo>
                  <a:lnTo>
                    <a:pt x="7" y="39"/>
                  </a:lnTo>
                  <a:lnTo>
                    <a:pt x="17" y="25"/>
                  </a:lnTo>
                  <a:lnTo>
                    <a:pt x="32" y="12"/>
                  </a:lnTo>
                  <a:lnTo>
                    <a:pt x="48" y="4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55323B2B-4CF5-4351-92A3-46D97EE2B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3121"/>
              <a:ext cx="487" cy="188"/>
            </a:xfrm>
            <a:custGeom>
              <a:avLst/>
              <a:gdLst>
                <a:gd name="T0" fmla="*/ 56 w 487"/>
                <a:gd name="T1" fmla="*/ 0 h 188"/>
                <a:gd name="T2" fmla="*/ 77 w 487"/>
                <a:gd name="T3" fmla="*/ 2 h 188"/>
                <a:gd name="T4" fmla="*/ 431 w 487"/>
                <a:gd name="T5" fmla="*/ 56 h 188"/>
                <a:gd name="T6" fmla="*/ 451 w 487"/>
                <a:gd name="T7" fmla="*/ 64 h 188"/>
                <a:gd name="T8" fmla="*/ 467 w 487"/>
                <a:gd name="T9" fmla="*/ 76 h 188"/>
                <a:gd name="T10" fmla="*/ 480 w 487"/>
                <a:gd name="T11" fmla="*/ 94 h 188"/>
                <a:gd name="T12" fmla="*/ 487 w 487"/>
                <a:gd name="T13" fmla="*/ 112 h 188"/>
                <a:gd name="T14" fmla="*/ 486 w 487"/>
                <a:gd name="T15" fmla="*/ 133 h 188"/>
                <a:gd name="T16" fmla="*/ 485 w 487"/>
                <a:gd name="T17" fmla="*/ 150 h 188"/>
                <a:gd name="T18" fmla="*/ 478 w 487"/>
                <a:gd name="T19" fmla="*/ 163 h 188"/>
                <a:gd name="T20" fmla="*/ 469 w 487"/>
                <a:gd name="T21" fmla="*/ 173 h 188"/>
                <a:gd name="T22" fmla="*/ 456 w 487"/>
                <a:gd name="T23" fmla="*/ 182 h 188"/>
                <a:gd name="T24" fmla="*/ 441 w 487"/>
                <a:gd name="T25" fmla="*/ 187 h 188"/>
                <a:gd name="T26" fmla="*/ 424 w 487"/>
                <a:gd name="T27" fmla="*/ 188 h 188"/>
                <a:gd name="T28" fmla="*/ 420 w 487"/>
                <a:gd name="T29" fmla="*/ 188 h 188"/>
                <a:gd name="T30" fmla="*/ 418 w 487"/>
                <a:gd name="T31" fmla="*/ 188 h 188"/>
                <a:gd name="T32" fmla="*/ 416 w 487"/>
                <a:gd name="T33" fmla="*/ 188 h 188"/>
                <a:gd name="T34" fmla="*/ 414 w 487"/>
                <a:gd name="T35" fmla="*/ 188 h 188"/>
                <a:gd name="T36" fmla="*/ 410 w 487"/>
                <a:gd name="T37" fmla="*/ 188 h 188"/>
                <a:gd name="T38" fmla="*/ 56 w 487"/>
                <a:gd name="T39" fmla="*/ 133 h 188"/>
                <a:gd name="T40" fmla="*/ 36 w 487"/>
                <a:gd name="T41" fmla="*/ 126 h 188"/>
                <a:gd name="T42" fmla="*/ 20 w 487"/>
                <a:gd name="T43" fmla="*/ 114 h 188"/>
                <a:gd name="T44" fmla="*/ 7 w 487"/>
                <a:gd name="T45" fmla="*/ 96 h 188"/>
                <a:gd name="T46" fmla="*/ 0 w 487"/>
                <a:gd name="T47" fmla="*/ 77 h 188"/>
                <a:gd name="T48" fmla="*/ 1 w 487"/>
                <a:gd name="T49" fmla="*/ 56 h 188"/>
                <a:gd name="T50" fmla="*/ 8 w 487"/>
                <a:gd name="T51" fmla="*/ 36 h 188"/>
                <a:gd name="T52" fmla="*/ 21 w 487"/>
                <a:gd name="T53" fmla="*/ 20 h 188"/>
                <a:gd name="T54" fmla="*/ 37 w 487"/>
                <a:gd name="T55" fmla="*/ 8 h 188"/>
                <a:gd name="T56" fmla="*/ 56 w 487"/>
                <a:gd name="T57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7" h="188">
                  <a:moveTo>
                    <a:pt x="56" y="0"/>
                  </a:moveTo>
                  <a:lnTo>
                    <a:pt x="77" y="2"/>
                  </a:lnTo>
                  <a:lnTo>
                    <a:pt x="431" y="56"/>
                  </a:lnTo>
                  <a:lnTo>
                    <a:pt x="451" y="64"/>
                  </a:lnTo>
                  <a:lnTo>
                    <a:pt x="467" y="76"/>
                  </a:lnTo>
                  <a:lnTo>
                    <a:pt x="480" y="94"/>
                  </a:lnTo>
                  <a:lnTo>
                    <a:pt x="487" y="112"/>
                  </a:lnTo>
                  <a:lnTo>
                    <a:pt x="486" y="133"/>
                  </a:lnTo>
                  <a:lnTo>
                    <a:pt x="485" y="150"/>
                  </a:lnTo>
                  <a:lnTo>
                    <a:pt x="478" y="163"/>
                  </a:lnTo>
                  <a:lnTo>
                    <a:pt x="469" y="173"/>
                  </a:lnTo>
                  <a:lnTo>
                    <a:pt x="456" y="182"/>
                  </a:lnTo>
                  <a:lnTo>
                    <a:pt x="441" y="187"/>
                  </a:lnTo>
                  <a:lnTo>
                    <a:pt x="424" y="188"/>
                  </a:lnTo>
                  <a:lnTo>
                    <a:pt x="420" y="188"/>
                  </a:lnTo>
                  <a:lnTo>
                    <a:pt x="418" y="188"/>
                  </a:lnTo>
                  <a:lnTo>
                    <a:pt x="416" y="188"/>
                  </a:lnTo>
                  <a:lnTo>
                    <a:pt x="414" y="188"/>
                  </a:lnTo>
                  <a:lnTo>
                    <a:pt x="410" y="188"/>
                  </a:lnTo>
                  <a:lnTo>
                    <a:pt x="56" y="133"/>
                  </a:lnTo>
                  <a:lnTo>
                    <a:pt x="36" y="126"/>
                  </a:lnTo>
                  <a:lnTo>
                    <a:pt x="20" y="114"/>
                  </a:lnTo>
                  <a:lnTo>
                    <a:pt x="7" y="96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6735C44A-CDA8-4826-95C0-E53C9395A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1893"/>
              <a:ext cx="223" cy="146"/>
            </a:xfrm>
            <a:custGeom>
              <a:avLst/>
              <a:gdLst>
                <a:gd name="T0" fmla="*/ 56 w 223"/>
                <a:gd name="T1" fmla="*/ 0 h 146"/>
                <a:gd name="T2" fmla="*/ 77 w 223"/>
                <a:gd name="T3" fmla="*/ 1 h 146"/>
                <a:gd name="T4" fmla="*/ 168 w 223"/>
                <a:gd name="T5" fmla="*/ 15 h 146"/>
                <a:gd name="T6" fmla="*/ 187 w 223"/>
                <a:gd name="T7" fmla="*/ 22 h 146"/>
                <a:gd name="T8" fmla="*/ 204 w 223"/>
                <a:gd name="T9" fmla="*/ 34 h 146"/>
                <a:gd name="T10" fmla="*/ 217 w 223"/>
                <a:gd name="T11" fmla="*/ 51 h 146"/>
                <a:gd name="T12" fmla="*/ 223 w 223"/>
                <a:gd name="T13" fmla="*/ 71 h 146"/>
                <a:gd name="T14" fmla="*/ 223 w 223"/>
                <a:gd name="T15" fmla="*/ 90 h 146"/>
                <a:gd name="T16" fmla="*/ 220 w 223"/>
                <a:gd name="T17" fmla="*/ 107 h 146"/>
                <a:gd name="T18" fmla="*/ 212 w 223"/>
                <a:gd name="T19" fmla="*/ 121 h 146"/>
                <a:gd name="T20" fmla="*/ 198 w 223"/>
                <a:gd name="T21" fmla="*/ 134 h 146"/>
                <a:gd name="T22" fmla="*/ 180 w 223"/>
                <a:gd name="T23" fmla="*/ 143 h 146"/>
                <a:gd name="T24" fmla="*/ 161 w 223"/>
                <a:gd name="T25" fmla="*/ 146 h 146"/>
                <a:gd name="T26" fmla="*/ 147 w 223"/>
                <a:gd name="T27" fmla="*/ 146 h 146"/>
                <a:gd name="T28" fmla="*/ 56 w 223"/>
                <a:gd name="T29" fmla="*/ 133 h 146"/>
                <a:gd name="T30" fmla="*/ 36 w 223"/>
                <a:gd name="T31" fmla="*/ 125 h 146"/>
                <a:gd name="T32" fmla="*/ 20 w 223"/>
                <a:gd name="T33" fmla="*/ 113 h 146"/>
                <a:gd name="T34" fmla="*/ 8 w 223"/>
                <a:gd name="T35" fmla="*/ 95 h 146"/>
                <a:gd name="T36" fmla="*/ 0 w 223"/>
                <a:gd name="T37" fmla="*/ 77 h 146"/>
                <a:gd name="T38" fmla="*/ 1 w 223"/>
                <a:gd name="T39" fmla="*/ 56 h 146"/>
                <a:gd name="T40" fmla="*/ 8 w 223"/>
                <a:gd name="T41" fmla="*/ 36 h 146"/>
                <a:gd name="T42" fmla="*/ 21 w 223"/>
                <a:gd name="T43" fmla="*/ 20 h 146"/>
                <a:gd name="T44" fmla="*/ 37 w 223"/>
                <a:gd name="T45" fmla="*/ 7 h 146"/>
                <a:gd name="T46" fmla="*/ 56 w 223"/>
                <a:gd name="T4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3" h="146">
                  <a:moveTo>
                    <a:pt x="56" y="0"/>
                  </a:moveTo>
                  <a:lnTo>
                    <a:pt x="77" y="1"/>
                  </a:lnTo>
                  <a:lnTo>
                    <a:pt x="168" y="15"/>
                  </a:lnTo>
                  <a:lnTo>
                    <a:pt x="187" y="22"/>
                  </a:lnTo>
                  <a:lnTo>
                    <a:pt x="204" y="34"/>
                  </a:lnTo>
                  <a:lnTo>
                    <a:pt x="217" y="51"/>
                  </a:lnTo>
                  <a:lnTo>
                    <a:pt x="223" y="71"/>
                  </a:lnTo>
                  <a:lnTo>
                    <a:pt x="223" y="90"/>
                  </a:lnTo>
                  <a:lnTo>
                    <a:pt x="220" y="107"/>
                  </a:lnTo>
                  <a:lnTo>
                    <a:pt x="212" y="121"/>
                  </a:lnTo>
                  <a:lnTo>
                    <a:pt x="198" y="134"/>
                  </a:lnTo>
                  <a:lnTo>
                    <a:pt x="180" y="143"/>
                  </a:lnTo>
                  <a:lnTo>
                    <a:pt x="161" y="146"/>
                  </a:lnTo>
                  <a:lnTo>
                    <a:pt x="147" y="146"/>
                  </a:lnTo>
                  <a:lnTo>
                    <a:pt x="56" y="133"/>
                  </a:lnTo>
                  <a:lnTo>
                    <a:pt x="36" y="125"/>
                  </a:lnTo>
                  <a:lnTo>
                    <a:pt x="20" y="113"/>
                  </a:lnTo>
                  <a:lnTo>
                    <a:pt x="8" y="95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7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457F9500-3952-4CC8-9D83-25464491D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2720"/>
              <a:ext cx="1665" cy="201"/>
            </a:xfrm>
            <a:custGeom>
              <a:avLst/>
              <a:gdLst>
                <a:gd name="T0" fmla="*/ 1597 w 1665"/>
                <a:gd name="T1" fmla="*/ 0 h 201"/>
                <a:gd name="T2" fmla="*/ 1613 w 1665"/>
                <a:gd name="T3" fmla="*/ 2 h 201"/>
                <a:gd name="T4" fmla="*/ 1629 w 1665"/>
                <a:gd name="T5" fmla="*/ 8 h 201"/>
                <a:gd name="T6" fmla="*/ 1644 w 1665"/>
                <a:gd name="T7" fmla="*/ 18 h 201"/>
                <a:gd name="T8" fmla="*/ 1655 w 1665"/>
                <a:gd name="T9" fmla="*/ 32 h 201"/>
                <a:gd name="T10" fmla="*/ 1663 w 1665"/>
                <a:gd name="T11" fmla="*/ 49 h 201"/>
                <a:gd name="T12" fmla="*/ 1665 w 1665"/>
                <a:gd name="T13" fmla="*/ 69 h 201"/>
                <a:gd name="T14" fmla="*/ 1664 w 1665"/>
                <a:gd name="T15" fmla="*/ 88 h 201"/>
                <a:gd name="T16" fmla="*/ 1657 w 1665"/>
                <a:gd name="T17" fmla="*/ 105 h 201"/>
                <a:gd name="T18" fmla="*/ 1647 w 1665"/>
                <a:gd name="T19" fmla="*/ 119 h 201"/>
                <a:gd name="T20" fmla="*/ 1633 w 1665"/>
                <a:gd name="T21" fmla="*/ 129 h 201"/>
                <a:gd name="T22" fmla="*/ 1616 w 1665"/>
                <a:gd name="T23" fmla="*/ 136 h 201"/>
                <a:gd name="T24" fmla="*/ 1597 w 1665"/>
                <a:gd name="T25" fmla="*/ 138 h 201"/>
                <a:gd name="T26" fmla="*/ 68 w 1665"/>
                <a:gd name="T27" fmla="*/ 201 h 201"/>
                <a:gd name="T28" fmla="*/ 52 w 1665"/>
                <a:gd name="T29" fmla="*/ 199 h 201"/>
                <a:gd name="T30" fmla="*/ 36 w 1665"/>
                <a:gd name="T31" fmla="*/ 192 h 201"/>
                <a:gd name="T32" fmla="*/ 21 w 1665"/>
                <a:gd name="T33" fmla="*/ 181 h 201"/>
                <a:gd name="T34" fmla="*/ 10 w 1665"/>
                <a:gd name="T35" fmla="*/ 168 h 201"/>
                <a:gd name="T36" fmla="*/ 3 w 1665"/>
                <a:gd name="T37" fmla="*/ 151 h 201"/>
                <a:gd name="T38" fmla="*/ 0 w 1665"/>
                <a:gd name="T39" fmla="*/ 131 h 201"/>
                <a:gd name="T40" fmla="*/ 1 w 1665"/>
                <a:gd name="T41" fmla="*/ 112 h 201"/>
                <a:gd name="T42" fmla="*/ 9 w 1665"/>
                <a:gd name="T43" fmla="*/ 95 h 201"/>
                <a:gd name="T44" fmla="*/ 19 w 1665"/>
                <a:gd name="T45" fmla="*/ 80 h 201"/>
                <a:gd name="T46" fmla="*/ 32 w 1665"/>
                <a:gd name="T47" fmla="*/ 71 h 201"/>
                <a:gd name="T48" fmla="*/ 50 w 1665"/>
                <a:gd name="T49" fmla="*/ 64 h 201"/>
                <a:gd name="T50" fmla="*/ 68 w 1665"/>
                <a:gd name="T51" fmla="*/ 62 h 201"/>
                <a:gd name="T52" fmla="*/ 1597 w 1665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1">
                  <a:moveTo>
                    <a:pt x="1597" y="0"/>
                  </a:moveTo>
                  <a:lnTo>
                    <a:pt x="1613" y="2"/>
                  </a:lnTo>
                  <a:lnTo>
                    <a:pt x="1629" y="8"/>
                  </a:lnTo>
                  <a:lnTo>
                    <a:pt x="1644" y="18"/>
                  </a:lnTo>
                  <a:lnTo>
                    <a:pt x="1655" y="32"/>
                  </a:lnTo>
                  <a:lnTo>
                    <a:pt x="1663" y="49"/>
                  </a:lnTo>
                  <a:lnTo>
                    <a:pt x="1665" y="69"/>
                  </a:lnTo>
                  <a:lnTo>
                    <a:pt x="1664" y="88"/>
                  </a:lnTo>
                  <a:lnTo>
                    <a:pt x="1657" y="105"/>
                  </a:lnTo>
                  <a:lnTo>
                    <a:pt x="1647" y="119"/>
                  </a:lnTo>
                  <a:lnTo>
                    <a:pt x="1633" y="129"/>
                  </a:lnTo>
                  <a:lnTo>
                    <a:pt x="1616" y="136"/>
                  </a:lnTo>
                  <a:lnTo>
                    <a:pt x="1597" y="138"/>
                  </a:lnTo>
                  <a:lnTo>
                    <a:pt x="68" y="201"/>
                  </a:lnTo>
                  <a:lnTo>
                    <a:pt x="52" y="199"/>
                  </a:lnTo>
                  <a:lnTo>
                    <a:pt x="36" y="192"/>
                  </a:lnTo>
                  <a:lnTo>
                    <a:pt x="21" y="181"/>
                  </a:lnTo>
                  <a:lnTo>
                    <a:pt x="10" y="168"/>
                  </a:lnTo>
                  <a:lnTo>
                    <a:pt x="3" y="151"/>
                  </a:lnTo>
                  <a:lnTo>
                    <a:pt x="0" y="131"/>
                  </a:lnTo>
                  <a:lnTo>
                    <a:pt x="1" y="112"/>
                  </a:lnTo>
                  <a:lnTo>
                    <a:pt x="9" y="95"/>
                  </a:lnTo>
                  <a:lnTo>
                    <a:pt x="19" y="80"/>
                  </a:lnTo>
                  <a:lnTo>
                    <a:pt x="32" y="71"/>
                  </a:lnTo>
                  <a:lnTo>
                    <a:pt x="50" y="64"/>
                  </a:lnTo>
                  <a:lnTo>
                    <a:pt x="68" y="62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D22F9F17-A941-4EA2-AB2D-D26EC50BF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3344"/>
              <a:ext cx="1667" cy="201"/>
            </a:xfrm>
            <a:custGeom>
              <a:avLst/>
              <a:gdLst>
                <a:gd name="T0" fmla="*/ 1615 w 1667"/>
                <a:gd name="T1" fmla="*/ 0 h 201"/>
                <a:gd name="T2" fmla="*/ 1631 w 1667"/>
                <a:gd name="T3" fmla="*/ 6 h 201"/>
                <a:gd name="T4" fmla="*/ 1645 w 1667"/>
                <a:gd name="T5" fmla="*/ 16 h 201"/>
                <a:gd name="T6" fmla="*/ 1656 w 1667"/>
                <a:gd name="T7" fmla="*/ 31 h 201"/>
                <a:gd name="T8" fmla="*/ 1663 w 1667"/>
                <a:gd name="T9" fmla="*/ 50 h 201"/>
                <a:gd name="T10" fmla="*/ 1667 w 1667"/>
                <a:gd name="T11" fmla="*/ 70 h 201"/>
                <a:gd name="T12" fmla="*/ 1664 w 1667"/>
                <a:gd name="T13" fmla="*/ 89 h 201"/>
                <a:gd name="T14" fmla="*/ 1658 w 1667"/>
                <a:gd name="T15" fmla="*/ 106 h 201"/>
                <a:gd name="T16" fmla="*/ 1647 w 1667"/>
                <a:gd name="T17" fmla="*/ 121 h 201"/>
                <a:gd name="T18" fmla="*/ 1633 w 1667"/>
                <a:gd name="T19" fmla="*/ 131 h 201"/>
                <a:gd name="T20" fmla="*/ 1617 w 1667"/>
                <a:gd name="T21" fmla="*/ 137 h 201"/>
                <a:gd name="T22" fmla="*/ 1597 w 1667"/>
                <a:gd name="T23" fmla="*/ 139 h 201"/>
                <a:gd name="T24" fmla="*/ 70 w 1667"/>
                <a:gd name="T25" fmla="*/ 201 h 201"/>
                <a:gd name="T26" fmla="*/ 53 w 1667"/>
                <a:gd name="T27" fmla="*/ 199 h 201"/>
                <a:gd name="T28" fmla="*/ 36 w 1667"/>
                <a:gd name="T29" fmla="*/ 193 h 201"/>
                <a:gd name="T30" fmla="*/ 22 w 1667"/>
                <a:gd name="T31" fmla="*/ 183 h 201"/>
                <a:gd name="T32" fmla="*/ 10 w 1667"/>
                <a:gd name="T33" fmla="*/ 169 h 201"/>
                <a:gd name="T34" fmla="*/ 3 w 1667"/>
                <a:gd name="T35" fmla="*/ 152 h 201"/>
                <a:gd name="T36" fmla="*/ 0 w 1667"/>
                <a:gd name="T37" fmla="*/ 132 h 201"/>
                <a:gd name="T38" fmla="*/ 3 w 1667"/>
                <a:gd name="T39" fmla="*/ 113 h 201"/>
                <a:gd name="T40" fmla="*/ 9 w 1667"/>
                <a:gd name="T41" fmla="*/ 96 h 201"/>
                <a:gd name="T42" fmla="*/ 19 w 1667"/>
                <a:gd name="T43" fmla="*/ 82 h 201"/>
                <a:gd name="T44" fmla="*/ 33 w 1667"/>
                <a:gd name="T45" fmla="*/ 71 h 201"/>
                <a:gd name="T46" fmla="*/ 50 w 1667"/>
                <a:gd name="T47" fmla="*/ 65 h 201"/>
                <a:gd name="T48" fmla="*/ 70 w 1667"/>
                <a:gd name="T49" fmla="*/ 62 h 201"/>
                <a:gd name="T50" fmla="*/ 1597 w 1667"/>
                <a:gd name="T51" fmla="*/ 0 h 201"/>
                <a:gd name="T52" fmla="*/ 1615 w 1667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1">
                  <a:moveTo>
                    <a:pt x="1615" y="0"/>
                  </a:moveTo>
                  <a:lnTo>
                    <a:pt x="1631" y="6"/>
                  </a:lnTo>
                  <a:lnTo>
                    <a:pt x="1645" y="16"/>
                  </a:lnTo>
                  <a:lnTo>
                    <a:pt x="1656" y="31"/>
                  </a:lnTo>
                  <a:lnTo>
                    <a:pt x="1663" y="50"/>
                  </a:lnTo>
                  <a:lnTo>
                    <a:pt x="1667" y="70"/>
                  </a:lnTo>
                  <a:lnTo>
                    <a:pt x="1664" y="89"/>
                  </a:lnTo>
                  <a:lnTo>
                    <a:pt x="1658" y="106"/>
                  </a:lnTo>
                  <a:lnTo>
                    <a:pt x="1647" y="121"/>
                  </a:lnTo>
                  <a:lnTo>
                    <a:pt x="1633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1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2" y="183"/>
                  </a:lnTo>
                  <a:lnTo>
                    <a:pt x="10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19" y="82"/>
                  </a:lnTo>
                  <a:lnTo>
                    <a:pt x="33" y="71"/>
                  </a:lnTo>
                  <a:lnTo>
                    <a:pt x="50" y="65"/>
                  </a:lnTo>
                  <a:lnTo>
                    <a:pt x="70" y="62"/>
                  </a:lnTo>
                  <a:lnTo>
                    <a:pt x="1597" y="0"/>
                  </a:lnTo>
                  <a:lnTo>
                    <a:pt x="16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9">
              <a:extLst>
                <a:ext uri="{FF2B5EF4-FFF2-40B4-BE49-F238E27FC236}">
                  <a16:creationId xmlns:a16="http://schemas.microsoft.com/office/drawing/2014/main" id="{35A64F2D-7F0E-4C69-9BBF-AF7F19F28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" y="1477"/>
              <a:ext cx="1665" cy="200"/>
            </a:xfrm>
            <a:custGeom>
              <a:avLst/>
              <a:gdLst>
                <a:gd name="T0" fmla="*/ 1595 w 1665"/>
                <a:gd name="T1" fmla="*/ 0 h 200"/>
                <a:gd name="T2" fmla="*/ 1613 w 1665"/>
                <a:gd name="T3" fmla="*/ 1 h 200"/>
                <a:gd name="T4" fmla="*/ 1629 w 1665"/>
                <a:gd name="T5" fmla="*/ 9 h 200"/>
                <a:gd name="T6" fmla="*/ 1644 w 1665"/>
                <a:gd name="T7" fmla="*/ 19 h 200"/>
                <a:gd name="T8" fmla="*/ 1655 w 1665"/>
                <a:gd name="T9" fmla="*/ 33 h 200"/>
                <a:gd name="T10" fmla="*/ 1662 w 1665"/>
                <a:gd name="T11" fmla="*/ 50 h 200"/>
                <a:gd name="T12" fmla="*/ 1665 w 1665"/>
                <a:gd name="T13" fmla="*/ 69 h 200"/>
                <a:gd name="T14" fmla="*/ 1662 w 1665"/>
                <a:gd name="T15" fmla="*/ 89 h 200"/>
                <a:gd name="T16" fmla="*/ 1656 w 1665"/>
                <a:gd name="T17" fmla="*/ 106 h 200"/>
                <a:gd name="T18" fmla="*/ 1646 w 1665"/>
                <a:gd name="T19" fmla="*/ 120 h 200"/>
                <a:gd name="T20" fmla="*/ 1633 w 1665"/>
                <a:gd name="T21" fmla="*/ 130 h 200"/>
                <a:gd name="T22" fmla="*/ 1615 w 1665"/>
                <a:gd name="T23" fmla="*/ 136 h 200"/>
                <a:gd name="T24" fmla="*/ 1595 w 1665"/>
                <a:gd name="T25" fmla="*/ 138 h 200"/>
                <a:gd name="T26" fmla="*/ 68 w 1665"/>
                <a:gd name="T27" fmla="*/ 200 h 200"/>
                <a:gd name="T28" fmla="*/ 52 w 1665"/>
                <a:gd name="T29" fmla="*/ 199 h 200"/>
                <a:gd name="T30" fmla="*/ 34 w 1665"/>
                <a:gd name="T31" fmla="*/ 192 h 200"/>
                <a:gd name="T32" fmla="*/ 21 w 1665"/>
                <a:gd name="T33" fmla="*/ 182 h 200"/>
                <a:gd name="T34" fmla="*/ 9 w 1665"/>
                <a:gd name="T35" fmla="*/ 168 h 200"/>
                <a:gd name="T36" fmla="*/ 2 w 1665"/>
                <a:gd name="T37" fmla="*/ 151 h 200"/>
                <a:gd name="T38" fmla="*/ 0 w 1665"/>
                <a:gd name="T39" fmla="*/ 132 h 200"/>
                <a:gd name="T40" fmla="*/ 1 w 1665"/>
                <a:gd name="T41" fmla="*/ 112 h 200"/>
                <a:gd name="T42" fmla="*/ 8 w 1665"/>
                <a:gd name="T43" fmla="*/ 95 h 200"/>
                <a:gd name="T44" fmla="*/ 18 w 1665"/>
                <a:gd name="T45" fmla="*/ 81 h 200"/>
                <a:gd name="T46" fmla="*/ 32 w 1665"/>
                <a:gd name="T47" fmla="*/ 71 h 200"/>
                <a:gd name="T48" fmla="*/ 49 w 1665"/>
                <a:gd name="T49" fmla="*/ 65 h 200"/>
                <a:gd name="T50" fmla="*/ 68 w 1665"/>
                <a:gd name="T51" fmla="*/ 62 h 200"/>
                <a:gd name="T52" fmla="*/ 1595 w 1665"/>
                <a:gd name="T5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0">
                  <a:moveTo>
                    <a:pt x="1595" y="0"/>
                  </a:moveTo>
                  <a:lnTo>
                    <a:pt x="1613" y="1"/>
                  </a:lnTo>
                  <a:lnTo>
                    <a:pt x="1629" y="9"/>
                  </a:lnTo>
                  <a:lnTo>
                    <a:pt x="1644" y="19"/>
                  </a:lnTo>
                  <a:lnTo>
                    <a:pt x="1655" y="33"/>
                  </a:lnTo>
                  <a:lnTo>
                    <a:pt x="1662" y="50"/>
                  </a:lnTo>
                  <a:lnTo>
                    <a:pt x="1665" y="69"/>
                  </a:lnTo>
                  <a:lnTo>
                    <a:pt x="1662" y="89"/>
                  </a:lnTo>
                  <a:lnTo>
                    <a:pt x="1656" y="106"/>
                  </a:lnTo>
                  <a:lnTo>
                    <a:pt x="1646" y="120"/>
                  </a:lnTo>
                  <a:lnTo>
                    <a:pt x="1633" y="130"/>
                  </a:lnTo>
                  <a:lnTo>
                    <a:pt x="1615" y="136"/>
                  </a:lnTo>
                  <a:lnTo>
                    <a:pt x="1595" y="138"/>
                  </a:lnTo>
                  <a:lnTo>
                    <a:pt x="68" y="200"/>
                  </a:lnTo>
                  <a:lnTo>
                    <a:pt x="52" y="199"/>
                  </a:lnTo>
                  <a:lnTo>
                    <a:pt x="34" y="192"/>
                  </a:lnTo>
                  <a:lnTo>
                    <a:pt x="21" y="182"/>
                  </a:lnTo>
                  <a:lnTo>
                    <a:pt x="9" y="168"/>
                  </a:lnTo>
                  <a:lnTo>
                    <a:pt x="2" y="151"/>
                  </a:lnTo>
                  <a:lnTo>
                    <a:pt x="0" y="132"/>
                  </a:lnTo>
                  <a:lnTo>
                    <a:pt x="1" y="112"/>
                  </a:lnTo>
                  <a:lnTo>
                    <a:pt x="8" y="95"/>
                  </a:lnTo>
                  <a:lnTo>
                    <a:pt x="18" y="81"/>
                  </a:lnTo>
                  <a:lnTo>
                    <a:pt x="32" y="71"/>
                  </a:lnTo>
                  <a:lnTo>
                    <a:pt x="49" y="65"/>
                  </a:lnTo>
                  <a:lnTo>
                    <a:pt x="68" y="62"/>
                  </a:lnTo>
                  <a:lnTo>
                    <a:pt x="15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40">
              <a:extLst>
                <a:ext uri="{FF2B5EF4-FFF2-40B4-BE49-F238E27FC236}">
                  <a16:creationId xmlns:a16="http://schemas.microsoft.com/office/drawing/2014/main" id="{05E07F48-64DE-4FD8-BB1D-96B4E5AAB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094"/>
              <a:ext cx="1667" cy="202"/>
            </a:xfrm>
            <a:custGeom>
              <a:avLst/>
              <a:gdLst>
                <a:gd name="T0" fmla="*/ 1597 w 1667"/>
                <a:gd name="T1" fmla="*/ 0 h 202"/>
                <a:gd name="T2" fmla="*/ 1615 w 1667"/>
                <a:gd name="T3" fmla="*/ 3 h 202"/>
                <a:gd name="T4" fmla="*/ 1631 w 1667"/>
                <a:gd name="T5" fmla="*/ 9 h 202"/>
                <a:gd name="T6" fmla="*/ 1646 w 1667"/>
                <a:gd name="T7" fmla="*/ 20 h 202"/>
                <a:gd name="T8" fmla="*/ 1657 w 1667"/>
                <a:gd name="T9" fmla="*/ 34 h 202"/>
                <a:gd name="T10" fmla="*/ 1665 w 1667"/>
                <a:gd name="T11" fmla="*/ 50 h 202"/>
                <a:gd name="T12" fmla="*/ 1667 w 1667"/>
                <a:gd name="T13" fmla="*/ 70 h 202"/>
                <a:gd name="T14" fmla="*/ 1665 w 1667"/>
                <a:gd name="T15" fmla="*/ 90 h 202"/>
                <a:gd name="T16" fmla="*/ 1658 w 1667"/>
                <a:gd name="T17" fmla="*/ 107 h 202"/>
                <a:gd name="T18" fmla="*/ 1648 w 1667"/>
                <a:gd name="T19" fmla="*/ 121 h 202"/>
                <a:gd name="T20" fmla="*/ 1635 w 1667"/>
                <a:gd name="T21" fmla="*/ 131 h 202"/>
                <a:gd name="T22" fmla="*/ 1617 w 1667"/>
                <a:gd name="T23" fmla="*/ 137 h 202"/>
                <a:gd name="T24" fmla="*/ 1597 w 1667"/>
                <a:gd name="T25" fmla="*/ 139 h 202"/>
                <a:gd name="T26" fmla="*/ 70 w 1667"/>
                <a:gd name="T27" fmla="*/ 202 h 202"/>
                <a:gd name="T28" fmla="*/ 53 w 1667"/>
                <a:gd name="T29" fmla="*/ 199 h 202"/>
                <a:gd name="T30" fmla="*/ 36 w 1667"/>
                <a:gd name="T31" fmla="*/ 193 h 202"/>
                <a:gd name="T32" fmla="*/ 23 w 1667"/>
                <a:gd name="T33" fmla="*/ 183 h 202"/>
                <a:gd name="T34" fmla="*/ 12 w 1667"/>
                <a:gd name="T35" fmla="*/ 169 h 202"/>
                <a:gd name="T36" fmla="*/ 3 w 1667"/>
                <a:gd name="T37" fmla="*/ 152 h 202"/>
                <a:gd name="T38" fmla="*/ 0 w 1667"/>
                <a:gd name="T39" fmla="*/ 132 h 202"/>
                <a:gd name="T40" fmla="*/ 3 w 1667"/>
                <a:gd name="T41" fmla="*/ 113 h 202"/>
                <a:gd name="T42" fmla="*/ 9 w 1667"/>
                <a:gd name="T43" fmla="*/ 96 h 202"/>
                <a:gd name="T44" fmla="*/ 20 w 1667"/>
                <a:gd name="T45" fmla="*/ 82 h 202"/>
                <a:gd name="T46" fmla="*/ 34 w 1667"/>
                <a:gd name="T47" fmla="*/ 72 h 202"/>
                <a:gd name="T48" fmla="*/ 50 w 1667"/>
                <a:gd name="T49" fmla="*/ 65 h 202"/>
                <a:gd name="T50" fmla="*/ 70 w 1667"/>
                <a:gd name="T51" fmla="*/ 64 h 202"/>
                <a:gd name="T52" fmla="*/ 1597 w 1667"/>
                <a:gd name="T5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2">
                  <a:moveTo>
                    <a:pt x="1597" y="0"/>
                  </a:moveTo>
                  <a:lnTo>
                    <a:pt x="1615" y="3"/>
                  </a:lnTo>
                  <a:lnTo>
                    <a:pt x="1631" y="9"/>
                  </a:lnTo>
                  <a:lnTo>
                    <a:pt x="1646" y="20"/>
                  </a:lnTo>
                  <a:lnTo>
                    <a:pt x="1657" y="34"/>
                  </a:lnTo>
                  <a:lnTo>
                    <a:pt x="1665" y="50"/>
                  </a:lnTo>
                  <a:lnTo>
                    <a:pt x="1667" y="70"/>
                  </a:lnTo>
                  <a:lnTo>
                    <a:pt x="1665" y="90"/>
                  </a:lnTo>
                  <a:lnTo>
                    <a:pt x="1658" y="107"/>
                  </a:lnTo>
                  <a:lnTo>
                    <a:pt x="1648" y="121"/>
                  </a:lnTo>
                  <a:lnTo>
                    <a:pt x="1635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2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3" y="183"/>
                  </a:lnTo>
                  <a:lnTo>
                    <a:pt x="12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20" y="82"/>
                  </a:lnTo>
                  <a:lnTo>
                    <a:pt x="34" y="72"/>
                  </a:lnTo>
                  <a:lnTo>
                    <a:pt x="50" y="65"/>
                  </a:lnTo>
                  <a:lnTo>
                    <a:pt x="70" y="64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41">
              <a:extLst>
                <a:ext uri="{FF2B5EF4-FFF2-40B4-BE49-F238E27FC236}">
                  <a16:creationId xmlns:a16="http://schemas.microsoft.com/office/drawing/2014/main" id="{CCFBEDBF-B975-4D22-A3E7-6FFF40B947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" y="237"/>
              <a:ext cx="3056" cy="3975"/>
            </a:xfrm>
            <a:custGeom>
              <a:avLst/>
              <a:gdLst>
                <a:gd name="T0" fmla="*/ 1239 w 3056"/>
                <a:gd name="T1" fmla="*/ 156 h 3975"/>
                <a:gd name="T2" fmla="*/ 828 w 3056"/>
                <a:gd name="T3" fmla="*/ 234 h 3975"/>
                <a:gd name="T4" fmla="*/ 429 w 3056"/>
                <a:gd name="T5" fmla="*/ 372 h 3975"/>
                <a:gd name="T6" fmla="*/ 163 w 3056"/>
                <a:gd name="T7" fmla="*/ 508 h 3975"/>
                <a:gd name="T8" fmla="*/ 141 w 3056"/>
                <a:gd name="T9" fmla="*/ 556 h 3975"/>
                <a:gd name="T10" fmla="*/ 280 w 3056"/>
                <a:gd name="T11" fmla="*/ 3540 h 3975"/>
                <a:gd name="T12" fmla="*/ 305 w 3056"/>
                <a:gd name="T13" fmla="*/ 3573 h 3975"/>
                <a:gd name="T14" fmla="*/ 469 w 3056"/>
                <a:gd name="T15" fmla="*/ 3640 h 3975"/>
                <a:gd name="T16" fmla="*/ 864 w 3056"/>
                <a:gd name="T17" fmla="*/ 3761 h 3975"/>
                <a:gd name="T18" fmla="*/ 1272 w 3056"/>
                <a:gd name="T19" fmla="*/ 3825 h 3975"/>
                <a:gd name="T20" fmla="*/ 1683 w 3056"/>
                <a:gd name="T21" fmla="*/ 3827 h 3975"/>
                <a:gd name="T22" fmla="*/ 2089 w 3056"/>
                <a:gd name="T23" fmla="*/ 3771 h 3975"/>
                <a:gd name="T24" fmla="*/ 2484 w 3056"/>
                <a:gd name="T25" fmla="*/ 3657 h 3975"/>
                <a:gd name="T26" fmla="*/ 2861 w 3056"/>
                <a:gd name="T27" fmla="*/ 3483 h 3975"/>
                <a:gd name="T28" fmla="*/ 2907 w 3056"/>
                <a:gd name="T29" fmla="*/ 3443 h 3975"/>
                <a:gd name="T30" fmla="*/ 2777 w 3056"/>
                <a:gd name="T31" fmla="*/ 442 h 3975"/>
                <a:gd name="T32" fmla="*/ 2762 w 3056"/>
                <a:gd name="T33" fmla="*/ 401 h 3975"/>
                <a:gd name="T34" fmla="*/ 2607 w 3056"/>
                <a:gd name="T35" fmla="*/ 331 h 3975"/>
                <a:gd name="T36" fmla="*/ 2206 w 3056"/>
                <a:gd name="T37" fmla="*/ 208 h 3975"/>
                <a:gd name="T38" fmla="*/ 1795 w 3056"/>
                <a:gd name="T39" fmla="*/ 145 h 3975"/>
                <a:gd name="T40" fmla="*/ 1516 w 3056"/>
                <a:gd name="T41" fmla="*/ 0 h 3975"/>
                <a:gd name="T42" fmla="*/ 1951 w 3056"/>
                <a:gd name="T43" fmla="*/ 23 h 3975"/>
                <a:gd name="T44" fmla="*/ 2379 w 3056"/>
                <a:gd name="T45" fmla="*/ 110 h 3975"/>
                <a:gd name="T46" fmla="*/ 2792 w 3056"/>
                <a:gd name="T47" fmla="*/ 260 h 3975"/>
                <a:gd name="T48" fmla="*/ 2873 w 3056"/>
                <a:gd name="T49" fmla="*/ 316 h 3975"/>
                <a:gd name="T50" fmla="*/ 2914 w 3056"/>
                <a:gd name="T51" fmla="*/ 402 h 3975"/>
                <a:gd name="T52" fmla="*/ 3053 w 3056"/>
                <a:gd name="T53" fmla="*/ 3438 h 3975"/>
                <a:gd name="T54" fmla="*/ 3021 w 3056"/>
                <a:gd name="T55" fmla="*/ 3529 h 3975"/>
                <a:gd name="T56" fmla="*/ 2951 w 3056"/>
                <a:gd name="T57" fmla="*/ 3593 h 3975"/>
                <a:gd name="T58" fmla="*/ 2684 w 3056"/>
                <a:gd name="T59" fmla="*/ 3728 h 3975"/>
                <a:gd name="T60" fmla="*/ 2298 w 3056"/>
                <a:gd name="T61" fmla="*/ 3864 h 3975"/>
                <a:gd name="T62" fmla="*/ 1903 w 3056"/>
                <a:gd name="T63" fmla="*/ 3948 h 3975"/>
                <a:gd name="T64" fmla="*/ 1500 w 3056"/>
                <a:gd name="T65" fmla="*/ 3975 h 3975"/>
                <a:gd name="T66" fmla="*/ 1087 w 3056"/>
                <a:gd name="T67" fmla="*/ 3946 h 3975"/>
                <a:gd name="T68" fmla="*/ 680 w 3056"/>
                <a:gd name="T69" fmla="*/ 3862 h 3975"/>
                <a:gd name="T70" fmla="*/ 285 w 3056"/>
                <a:gd name="T71" fmla="*/ 3718 h 3975"/>
                <a:gd name="T72" fmla="*/ 203 w 3056"/>
                <a:gd name="T73" fmla="*/ 3665 h 3975"/>
                <a:gd name="T74" fmla="*/ 150 w 3056"/>
                <a:gd name="T75" fmla="*/ 3568 h 3975"/>
                <a:gd name="T76" fmla="*/ 2 w 3056"/>
                <a:gd name="T77" fmla="*/ 554 h 3975"/>
                <a:gd name="T78" fmla="*/ 24 w 3056"/>
                <a:gd name="T79" fmla="*/ 469 h 3975"/>
                <a:gd name="T80" fmla="*/ 78 w 3056"/>
                <a:gd name="T81" fmla="*/ 397 h 3975"/>
                <a:gd name="T82" fmla="*/ 373 w 3056"/>
                <a:gd name="T83" fmla="*/ 248 h 3975"/>
                <a:gd name="T84" fmla="*/ 792 w 3056"/>
                <a:gd name="T85" fmla="*/ 102 h 3975"/>
                <a:gd name="T86" fmla="*/ 1225 w 3056"/>
                <a:gd name="T87" fmla="*/ 2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56" h="3975">
                  <a:moveTo>
                    <a:pt x="1517" y="137"/>
                  </a:moveTo>
                  <a:lnTo>
                    <a:pt x="1378" y="143"/>
                  </a:lnTo>
                  <a:lnTo>
                    <a:pt x="1239" y="156"/>
                  </a:lnTo>
                  <a:lnTo>
                    <a:pt x="1101" y="176"/>
                  </a:lnTo>
                  <a:lnTo>
                    <a:pt x="964" y="202"/>
                  </a:lnTo>
                  <a:lnTo>
                    <a:pt x="828" y="234"/>
                  </a:lnTo>
                  <a:lnTo>
                    <a:pt x="693" y="274"/>
                  </a:lnTo>
                  <a:lnTo>
                    <a:pt x="560" y="320"/>
                  </a:lnTo>
                  <a:lnTo>
                    <a:pt x="429" y="372"/>
                  </a:lnTo>
                  <a:lnTo>
                    <a:pt x="301" y="431"/>
                  </a:lnTo>
                  <a:lnTo>
                    <a:pt x="174" y="497"/>
                  </a:lnTo>
                  <a:lnTo>
                    <a:pt x="163" y="508"/>
                  </a:lnTo>
                  <a:lnTo>
                    <a:pt x="153" y="521"/>
                  </a:lnTo>
                  <a:lnTo>
                    <a:pt x="145" y="539"/>
                  </a:lnTo>
                  <a:lnTo>
                    <a:pt x="141" y="556"/>
                  </a:lnTo>
                  <a:lnTo>
                    <a:pt x="139" y="574"/>
                  </a:lnTo>
                  <a:lnTo>
                    <a:pt x="279" y="3524"/>
                  </a:lnTo>
                  <a:lnTo>
                    <a:pt x="280" y="3540"/>
                  </a:lnTo>
                  <a:lnTo>
                    <a:pt x="285" y="3553"/>
                  </a:lnTo>
                  <a:lnTo>
                    <a:pt x="293" y="3565"/>
                  </a:lnTo>
                  <a:lnTo>
                    <a:pt x="305" y="3573"/>
                  </a:lnTo>
                  <a:lnTo>
                    <a:pt x="320" y="3580"/>
                  </a:lnTo>
                  <a:lnTo>
                    <a:pt x="341" y="3586"/>
                  </a:lnTo>
                  <a:lnTo>
                    <a:pt x="469" y="3640"/>
                  </a:lnTo>
                  <a:lnTo>
                    <a:pt x="599" y="3686"/>
                  </a:lnTo>
                  <a:lnTo>
                    <a:pt x="731" y="3728"/>
                  </a:lnTo>
                  <a:lnTo>
                    <a:pt x="864" y="3761"/>
                  </a:lnTo>
                  <a:lnTo>
                    <a:pt x="1000" y="3788"/>
                  </a:lnTo>
                  <a:lnTo>
                    <a:pt x="1135" y="3810"/>
                  </a:lnTo>
                  <a:lnTo>
                    <a:pt x="1272" y="3825"/>
                  </a:lnTo>
                  <a:lnTo>
                    <a:pt x="1409" y="3832"/>
                  </a:lnTo>
                  <a:lnTo>
                    <a:pt x="1546" y="3833"/>
                  </a:lnTo>
                  <a:lnTo>
                    <a:pt x="1683" y="3827"/>
                  </a:lnTo>
                  <a:lnTo>
                    <a:pt x="1818" y="3816"/>
                  </a:lnTo>
                  <a:lnTo>
                    <a:pt x="1954" y="3797"/>
                  </a:lnTo>
                  <a:lnTo>
                    <a:pt x="2089" y="3771"/>
                  </a:lnTo>
                  <a:lnTo>
                    <a:pt x="2222" y="3740"/>
                  </a:lnTo>
                  <a:lnTo>
                    <a:pt x="2354" y="3701"/>
                  </a:lnTo>
                  <a:lnTo>
                    <a:pt x="2484" y="3657"/>
                  </a:lnTo>
                  <a:lnTo>
                    <a:pt x="2612" y="3604"/>
                  </a:lnTo>
                  <a:lnTo>
                    <a:pt x="2737" y="3547"/>
                  </a:lnTo>
                  <a:lnTo>
                    <a:pt x="2861" y="3483"/>
                  </a:lnTo>
                  <a:lnTo>
                    <a:pt x="2882" y="3468"/>
                  </a:lnTo>
                  <a:lnTo>
                    <a:pt x="2897" y="3456"/>
                  </a:lnTo>
                  <a:lnTo>
                    <a:pt x="2907" y="3443"/>
                  </a:lnTo>
                  <a:lnTo>
                    <a:pt x="2914" y="3425"/>
                  </a:lnTo>
                  <a:lnTo>
                    <a:pt x="2916" y="3405"/>
                  </a:lnTo>
                  <a:lnTo>
                    <a:pt x="2777" y="442"/>
                  </a:lnTo>
                  <a:lnTo>
                    <a:pt x="2776" y="426"/>
                  </a:lnTo>
                  <a:lnTo>
                    <a:pt x="2771" y="412"/>
                  </a:lnTo>
                  <a:lnTo>
                    <a:pt x="2762" y="401"/>
                  </a:lnTo>
                  <a:lnTo>
                    <a:pt x="2751" y="392"/>
                  </a:lnTo>
                  <a:lnTo>
                    <a:pt x="2736" y="386"/>
                  </a:lnTo>
                  <a:lnTo>
                    <a:pt x="2607" y="331"/>
                  </a:lnTo>
                  <a:lnTo>
                    <a:pt x="2475" y="283"/>
                  </a:lnTo>
                  <a:lnTo>
                    <a:pt x="2342" y="242"/>
                  </a:lnTo>
                  <a:lnTo>
                    <a:pt x="2206" y="208"/>
                  </a:lnTo>
                  <a:lnTo>
                    <a:pt x="2070" y="181"/>
                  </a:lnTo>
                  <a:lnTo>
                    <a:pt x="1933" y="160"/>
                  </a:lnTo>
                  <a:lnTo>
                    <a:pt x="1795" y="145"/>
                  </a:lnTo>
                  <a:lnTo>
                    <a:pt x="1655" y="138"/>
                  </a:lnTo>
                  <a:lnTo>
                    <a:pt x="1517" y="137"/>
                  </a:lnTo>
                  <a:close/>
                  <a:moveTo>
                    <a:pt x="1516" y="0"/>
                  </a:moveTo>
                  <a:lnTo>
                    <a:pt x="1662" y="0"/>
                  </a:lnTo>
                  <a:lnTo>
                    <a:pt x="1807" y="8"/>
                  </a:lnTo>
                  <a:lnTo>
                    <a:pt x="1951" y="23"/>
                  </a:lnTo>
                  <a:lnTo>
                    <a:pt x="2096" y="44"/>
                  </a:lnTo>
                  <a:lnTo>
                    <a:pt x="2239" y="74"/>
                  </a:lnTo>
                  <a:lnTo>
                    <a:pt x="2379" y="110"/>
                  </a:lnTo>
                  <a:lnTo>
                    <a:pt x="2520" y="152"/>
                  </a:lnTo>
                  <a:lnTo>
                    <a:pt x="2657" y="203"/>
                  </a:lnTo>
                  <a:lnTo>
                    <a:pt x="2792" y="260"/>
                  </a:lnTo>
                  <a:lnTo>
                    <a:pt x="2822" y="275"/>
                  </a:lnTo>
                  <a:lnTo>
                    <a:pt x="2849" y="294"/>
                  </a:lnTo>
                  <a:lnTo>
                    <a:pt x="2873" y="316"/>
                  </a:lnTo>
                  <a:lnTo>
                    <a:pt x="2892" y="342"/>
                  </a:lnTo>
                  <a:lnTo>
                    <a:pt x="2905" y="371"/>
                  </a:lnTo>
                  <a:lnTo>
                    <a:pt x="2914" y="402"/>
                  </a:lnTo>
                  <a:lnTo>
                    <a:pt x="2916" y="434"/>
                  </a:lnTo>
                  <a:lnTo>
                    <a:pt x="3056" y="3405"/>
                  </a:lnTo>
                  <a:lnTo>
                    <a:pt x="3053" y="3438"/>
                  </a:lnTo>
                  <a:lnTo>
                    <a:pt x="3047" y="3470"/>
                  </a:lnTo>
                  <a:lnTo>
                    <a:pt x="3036" y="3501"/>
                  </a:lnTo>
                  <a:lnTo>
                    <a:pt x="3021" y="3529"/>
                  </a:lnTo>
                  <a:lnTo>
                    <a:pt x="3002" y="3555"/>
                  </a:lnTo>
                  <a:lnTo>
                    <a:pt x="2979" y="3576"/>
                  </a:lnTo>
                  <a:lnTo>
                    <a:pt x="2951" y="3593"/>
                  </a:lnTo>
                  <a:lnTo>
                    <a:pt x="2930" y="3607"/>
                  </a:lnTo>
                  <a:lnTo>
                    <a:pt x="2808" y="3670"/>
                  </a:lnTo>
                  <a:lnTo>
                    <a:pt x="2684" y="3728"/>
                  </a:lnTo>
                  <a:lnTo>
                    <a:pt x="2557" y="3780"/>
                  </a:lnTo>
                  <a:lnTo>
                    <a:pt x="2429" y="3825"/>
                  </a:lnTo>
                  <a:lnTo>
                    <a:pt x="2298" y="3864"/>
                  </a:lnTo>
                  <a:lnTo>
                    <a:pt x="2168" y="3898"/>
                  </a:lnTo>
                  <a:lnTo>
                    <a:pt x="2036" y="3925"/>
                  </a:lnTo>
                  <a:lnTo>
                    <a:pt x="1903" y="3948"/>
                  </a:lnTo>
                  <a:lnTo>
                    <a:pt x="1769" y="3963"/>
                  </a:lnTo>
                  <a:lnTo>
                    <a:pt x="1634" y="3973"/>
                  </a:lnTo>
                  <a:lnTo>
                    <a:pt x="1500" y="3975"/>
                  </a:lnTo>
                  <a:lnTo>
                    <a:pt x="1362" y="3973"/>
                  </a:lnTo>
                  <a:lnTo>
                    <a:pt x="1224" y="3963"/>
                  </a:lnTo>
                  <a:lnTo>
                    <a:pt x="1087" y="3946"/>
                  </a:lnTo>
                  <a:lnTo>
                    <a:pt x="950" y="3925"/>
                  </a:lnTo>
                  <a:lnTo>
                    <a:pt x="815" y="3897"/>
                  </a:lnTo>
                  <a:lnTo>
                    <a:pt x="680" y="3862"/>
                  </a:lnTo>
                  <a:lnTo>
                    <a:pt x="547" y="3821"/>
                  </a:lnTo>
                  <a:lnTo>
                    <a:pt x="415" y="3772"/>
                  </a:lnTo>
                  <a:lnTo>
                    <a:pt x="285" y="3718"/>
                  </a:lnTo>
                  <a:lnTo>
                    <a:pt x="265" y="3711"/>
                  </a:lnTo>
                  <a:lnTo>
                    <a:pt x="231" y="3691"/>
                  </a:lnTo>
                  <a:lnTo>
                    <a:pt x="203" y="3665"/>
                  </a:lnTo>
                  <a:lnTo>
                    <a:pt x="179" y="3637"/>
                  </a:lnTo>
                  <a:lnTo>
                    <a:pt x="162" y="3603"/>
                  </a:lnTo>
                  <a:lnTo>
                    <a:pt x="150" y="3568"/>
                  </a:lnTo>
                  <a:lnTo>
                    <a:pt x="147" y="3531"/>
                  </a:lnTo>
                  <a:lnTo>
                    <a:pt x="0" y="580"/>
                  </a:lnTo>
                  <a:lnTo>
                    <a:pt x="2" y="554"/>
                  </a:lnTo>
                  <a:lnTo>
                    <a:pt x="6" y="525"/>
                  </a:lnTo>
                  <a:lnTo>
                    <a:pt x="14" y="497"/>
                  </a:lnTo>
                  <a:lnTo>
                    <a:pt x="24" y="469"/>
                  </a:lnTo>
                  <a:lnTo>
                    <a:pt x="39" y="443"/>
                  </a:lnTo>
                  <a:lnTo>
                    <a:pt x="56" y="418"/>
                  </a:lnTo>
                  <a:lnTo>
                    <a:pt x="78" y="397"/>
                  </a:lnTo>
                  <a:lnTo>
                    <a:pt x="104" y="378"/>
                  </a:lnTo>
                  <a:lnTo>
                    <a:pt x="238" y="310"/>
                  </a:lnTo>
                  <a:lnTo>
                    <a:pt x="373" y="248"/>
                  </a:lnTo>
                  <a:lnTo>
                    <a:pt x="511" y="193"/>
                  </a:lnTo>
                  <a:lnTo>
                    <a:pt x="650" y="145"/>
                  </a:lnTo>
                  <a:lnTo>
                    <a:pt x="792" y="102"/>
                  </a:lnTo>
                  <a:lnTo>
                    <a:pt x="935" y="69"/>
                  </a:lnTo>
                  <a:lnTo>
                    <a:pt x="1080" y="40"/>
                  </a:lnTo>
                  <a:lnTo>
                    <a:pt x="1225" y="20"/>
                  </a:lnTo>
                  <a:lnTo>
                    <a:pt x="1371" y="7"/>
                  </a:lnTo>
                  <a:lnTo>
                    <a:pt x="1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42">
              <a:extLst>
                <a:ext uri="{FF2B5EF4-FFF2-40B4-BE49-F238E27FC236}">
                  <a16:creationId xmlns:a16="http://schemas.microsoft.com/office/drawing/2014/main" id="{03422E1B-7524-4D0F-BC6D-F5C957B6A7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38" y="602"/>
              <a:ext cx="556" cy="556"/>
            </a:xfrm>
            <a:custGeom>
              <a:avLst/>
              <a:gdLst>
                <a:gd name="T0" fmla="*/ 247 w 556"/>
                <a:gd name="T1" fmla="*/ 143 h 556"/>
                <a:gd name="T2" fmla="*/ 192 w 556"/>
                <a:gd name="T3" fmla="*/ 169 h 556"/>
                <a:gd name="T4" fmla="*/ 153 w 556"/>
                <a:gd name="T5" fmla="*/ 217 h 556"/>
                <a:gd name="T6" fmla="*/ 140 w 556"/>
                <a:gd name="T7" fmla="*/ 277 h 556"/>
                <a:gd name="T8" fmla="*/ 153 w 556"/>
                <a:gd name="T9" fmla="*/ 338 h 556"/>
                <a:gd name="T10" fmla="*/ 192 w 556"/>
                <a:gd name="T11" fmla="*/ 386 h 556"/>
                <a:gd name="T12" fmla="*/ 247 w 556"/>
                <a:gd name="T13" fmla="*/ 413 h 556"/>
                <a:gd name="T14" fmla="*/ 310 w 556"/>
                <a:gd name="T15" fmla="*/ 413 h 556"/>
                <a:gd name="T16" fmla="*/ 365 w 556"/>
                <a:gd name="T17" fmla="*/ 386 h 556"/>
                <a:gd name="T18" fmla="*/ 403 w 556"/>
                <a:gd name="T19" fmla="*/ 338 h 556"/>
                <a:gd name="T20" fmla="*/ 417 w 556"/>
                <a:gd name="T21" fmla="*/ 277 h 556"/>
                <a:gd name="T22" fmla="*/ 403 w 556"/>
                <a:gd name="T23" fmla="*/ 217 h 556"/>
                <a:gd name="T24" fmla="*/ 365 w 556"/>
                <a:gd name="T25" fmla="*/ 169 h 556"/>
                <a:gd name="T26" fmla="*/ 310 w 556"/>
                <a:gd name="T27" fmla="*/ 143 h 556"/>
                <a:gd name="T28" fmla="*/ 279 w 556"/>
                <a:gd name="T29" fmla="*/ 0 h 556"/>
                <a:gd name="T30" fmla="*/ 366 w 556"/>
                <a:gd name="T31" fmla="*/ 15 h 556"/>
                <a:gd name="T32" fmla="*/ 442 w 556"/>
                <a:gd name="T33" fmla="*/ 53 h 556"/>
                <a:gd name="T34" fmla="*/ 503 w 556"/>
                <a:gd name="T35" fmla="*/ 114 h 556"/>
                <a:gd name="T36" fmla="*/ 543 w 556"/>
                <a:gd name="T37" fmla="*/ 190 h 556"/>
                <a:gd name="T38" fmla="*/ 556 w 556"/>
                <a:gd name="T39" fmla="*/ 277 h 556"/>
                <a:gd name="T40" fmla="*/ 543 w 556"/>
                <a:gd name="T41" fmla="*/ 365 h 556"/>
                <a:gd name="T42" fmla="*/ 503 w 556"/>
                <a:gd name="T43" fmla="*/ 441 h 556"/>
                <a:gd name="T44" fmla="*/ 442 w 556"/>
                <a:gd name="T45" fmla="*/ 502 h 556"/>
                <a:gd name="T46" fmla="*/ 366 w 556"/>
                <a:gd name="T47" fmla="*/ 541 h 556"/>
                <a:gd name="T48" fmla="*/ 279 w 556"/>
                <a:gd name="T49" fmla="*/ 556 h 556"/>
                <a:gd name="T50" fmla="*/ 191 w 556"/>
                <a:gd name="T51" fmla="*/ 541 h 556"/>
                <a:gd name="T52" fmla="*/ 115 w 556"/>
                <a:gd name="T53" fmla="*/ 502 h 556"/>
                <a:gd name="T54" fmla="*/ 55 w 556"/>
                <a:gd name="T55" fmla="*/ 441 h 556"/>
                <a:gd name="T56" fmla="*/ 15 w 556"/>
                <a:gd name="T57" fmla="*/ 365 h 556"/>
                <a:gd name="T58" fmla="*/ 0 w 556"/>
                <a:gd name="T59" fmla="*/ 277 h 556"/>
                <a:gd name="T60" fmla="*/ 15 w 556"/>
                <a:gd name="T61" fmla="*/ 190 h 556"/>
                <a:gd name="T62" fmla="*/ 55 w 556"/>
                <a:gd name="T63" fmla="*/ 114 h 556"/>
                <a:gd name="T64" fmla="*/ 115 w 556"/>
                <a:gd name="T65" fmla="*/ 53 h 556"/>
                <a:gd name="T66" fmla="*/ 191 w 556"/>
                <a:gd name="T67" fmla="*/ 15 h 556"/>
                <a:gd name="T68" fmla="*/ 279 w 556"/>
                <a:gd name="T6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6" h="556">
                  <a:moveTo>
                    <a:pt x="279" y="139"/>
                  </a:moveTo>
                  <a:lnTo>
                    <a:pt x="247" y="143"/>
                  </a:lnTo>
                  <a:lnTo>
                    <a:pt x="218" y="153"/>
                  </a:lnTo>
                  <a:lnTo>
                    <a:pt x="192" y="169"/>
                  </a:lnTo>
                  <a:lnTo>
                    <a:pt x="171" y="191"/>
                  </a:lnTo>
                  <a:lnTo>
                    <a:pt x="153" y="217"/>
                  </a:lnTo>
                  <a:lnTo>
                    <a:pt x="143" y="246"/>
                  </a:lnTo>
                  <a:lnTo>
                    <a:pt x="140" y="277"/>
                  </a:lnTo>
                  <a:lnTo>
                    <a:pt x="143" y="309"/>
                  </a:lnTo>
                  <a:lnTo>
                    <a:pt x="153" y="338"/>
                  </a:lnTo>
                  <a:lnTo>
                    <a:pt x="171" y="364"/>
                  </a:lnTo>
                  <a:lnTo>
                    <a:pt x="192" y="386"/>
                  </a:lnTo>
                  <a:lnTo>
                    <a:pt x="218" y="403"/>
                  </a:lnTo>
                  <a:lnTo>
                    <a:pt x="247" y="413"/>
                  </a:lnTo>
                  <a:lnTo>
                    <a:pt x="279" y="416"/>
                  </a:lnTo>
                  <a:lnTo>
                    <a:pt x="310" y="413"/>
                  </a:lnTo>
                  <a:lnTo>
                    <a:pt x="340" y="403"/>
                  </a:lnTo>
                  <a:lnTo>
                    <a:pt x="365" y="386"/>
                  </a:lnTo>
                  <a:lnTo>
                    <a:pt x="387" y="364"/>
                  </a:lnTo>
                  <a:lnTo>
                    <a:pt x="403" y="338"/>
                  </a:lnTo>
                  <a:lnTo>
                    <a:pt x="413" y="309"/>
                  </a:lnTo>
                  <a:lnTo>
                    <a:pt x="417" y="277"/>
                  </a:lnTo>
                  <a:lnTo>
                    <a:pt x="413" y="246"/>
                  </a:lnTo>
                  <a:lnTo>
                    <a:pt x="403" y="217"/>
                  </a:lnTo>
                  <a:lnTo>
                    <a:pt x="387" y="191"/>
                  </a:lnTo>
                  <a:lnTo>
                    <a:pt x="365" y="169"/>
                  </a:lnTo>
                  <a:lnTo>
                    <a:pt x="340" y="153"/>
                  </a:lnTo>
                  <a:lnTo>
                    <a:pt x="310" y="143"/>
                  </a:lnTo>
                  <a:lnTo>
                    <a:pt x="279" y="139"/>
                  </a:lnTo>
                  <a:close/>
                  <a:moveTo>
                    <a:pt x="279" y="0"/>
                  </a:moveTo>
                  <a:lnTo>
                    <a:pt x="324" y="3"/>
                  </a:lnTo>
                  <a:lnTo>
                    <a:pt x="366" y="15"/>
                  </a:lnTo>
                  <a:lnTo>
                    <a:pt x="406" y="31"/>
                  </a:lnTo>
                  <a:lnTo>
                    <a:pt x="442" y="53"/>
                  </a:lnTo>
                  <a:lnTo>
                    <a:pt x="474" y="82"/>
                  </a:lnTo>
                  <a:lnTo>
                    <a:pt x="503" y="114"/>
                  </a:lnTo>
                  <a:lnTo>
                    <a:pt x="525" y="150"/>
                  </a:lnTo>
                  <a:lnTo>
                    <a:pt x="543" y="190"/>
                  </a:lnTo>
                  <a:lnTo>
                    <a:pt x="552" y="232"/>
                  </a:lnTo>
                  <a:lnTo>
                    <a:pt x="556" y="277"/>
                  </a:lnTo>
                  <a:lnTo>
                    <a:pt x="552" y="323"/>
                  </a:lnTo>
                  <a:lnTo>
                    <a:pt x="543" y="365"/>
                  </a:lnTo>
                  <a:lnTo>
                    <a:pt x="525" y="405"/>
                  </a:lnTo>
                  <a:lnTo>
                    <a:pt x="503" y="441"/>
                  </a:lnTo>
                  <a:lnTo>
                    <a:pt x="474" y="474"/>
                  </a:lnTo>
                  <a:lnTo>
                    <a:pt x="442" y="502"/>
                  </a:lnTo>
                  <a:lnTo>
                    <a:pt x="406" y="525"/>
                  </a:lnTo>
                  <a:lnTo>
                    <a:pt x="366" y="541"/>
                  </a:lnTo>
                  <a:lnTo>
                    <a:pt x="324" y="552"/>
                  </a:lnTo>
                  <a:lnTo>
                    <a:pt x="279" y="556"/>
                  </a:lnTo>
                  <a:lnTo>
                    <a:pt x="234" y="552"/>
                  </a:lnTo>
                  <a:lnTo>
                    <a:pt x="191" y="541"/>
                  </a:lnTo>
                  <a:lnTo>
                    <a:pt x="151" y="525"/>
                  </a:lnTo>
                  <a:lnTo>
                    <a:pt x="115" y="502"/>
                  </a:lnTo>
                  <a:lnTo>
                    <a:pt x="82" y="474"/>
                  </a:lnTo>
                  <a:lnTo>
                    <a:pt x="55" y="441"/>
                  </a:lnTo>
                  <a:lnTo>
                    <a:pt x="31" y="405"/>
                  </a:lnTo>
                  <a:lnTo>
                    <a:pt x="15" y="365"/>
                  </a:lnTo>
                  <a:lnTo>
                    <a:pt x="4" y="323"/>
                  </a:lnTo>
                  <a:lnTo>
                    <a:pt x="0" y="277"/>
                  </a:lnTo>
                  <a:lnTo>
                    <a:pt x="4" y="232"/>
                  </a:lnTo>
                  <a:lnTo>
                    <a:pt x="15" y="190"/>
                  </a:lnTo>
                  <a:lnTo>
                    <a:pt x="31" y="150"/>
                  </a:lnTo>
                  <a:lnTo>
                    <a:pt x="55" y="114"/>
                  </a:lnTo>
                  <a:lnTo>
                    <a:pt x="82" y="82"/>
                  </a:lnTo>
                  <a:lnTo>
                    <a:pt x="115" y="53"/>
                  </a:lnTo>
                  <a:lnTo>
                    <a:pt x="151" y="31"/>
                  </a:lnTo>
                  <a:lnTo>
                    <a:pt x="191" y="15"/>
                  </a:lnTo>
                  <a:lnTo>
                    <a:pt x="234" y="3"/>
                  </a:lnTo>
                  <a:lnTo>
                    <a:pt x="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43">
              <a:extLst>
                <a:ext uri="{FF2B5EF4-FFF2-40B4-BE49-F238E27FC236}">
                  <a16:creationId xmlns:a16="http://schemas.microsoft.com/office/drawing/2014/main" id="{7E85ABFD-F733-4897-B1FE-3411208B5C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60" y="113"/>
              <a:ext cx="2399" cy="3975"/>
            </a:xfrm>
            <a:custGeom>
              <a:avLst/>
              <a:gdLst>
                <a:gd name="T0" fmla="*/ 1225 w 2399"/>
                <a:gd name="T1" fmla="*/ 155 h 3975"/>
                <a:gd name="T2" fmla="*/ 802 w 2399"/>
                <a:gd name="T3" fmla="*/ 233 h 3975"/>
                <a:gd name="T4" fmla="*/ 634 w 2399"/>
                <a:gd name="T5" fmla="*/ 292 h 3975"/>
                <a:gd name="T6" fmla="*/ 142 w 2399"/>
                <a:gd name="T7" fmla="*/ 3238 h 3975"/>
                <a:gd name="T8" fmla="*/ 149 w 2399"/>
                <a:gd name="T9" fmla="*/ 3281 h 3975"/>
                <a:gd name="T10" fmla="*/ 190 w 2399"/>
                <a:gd name="T11" fmla="*/ 3314 h 3975"/>
                <a:gd name="T12" fmla="*/ 501 w 2399"/>
                <a:gd name="T13" fmla="*/ 3510 h 3975"/>
                <a:gd name="T14" fmla="*/ 833 w 2399"/>
                <a:gd name="T15" fmla="*/ 3661 h 3975"/>
                <a:gd name="T16" fmla="*/ 1053 w 2399"/>
                <a:gd name="T17" fmla="*/ 3710 h 3975"/>
                <a:gd name="T18" fmla="*/ 898 w 2399"/>
                <a:gd name="T19" fmla="*/ 704 h 3975"/>
                <a:gd name="T20" fmla="*/ 912 w 2399"/>
                <a:gd name="T21" fmla="*/ 621 h 3975"/>
                <a:gd name="T22" fmla="*/ 954 w 2399"/>
                <a:gd name="T23" fmla="*/ 542 h 3975"/>
                <a:gd name="T24" fmla="*/ 1126 w 2399"/>
                <a:gd name="T25" fmla="*/ 438 h 3975"/>
                <a:gd name="T26" fmla="*/ 1510 w 2399"/>
                <a:gd name="T27" fmla="*/ 281 h 3975"/>
                <a:gd name="T28" fmla="*/ 1912 w 2399"/>
                <a:gd name="T29" fmla="*/ 177 h 3975"/>
                <a:gd name="T30" fmla="*/ 1612 w 2399"/>
                <a:gd name="T31" fmla="*/ 144 h 3975"/>
                <a:gd name="T32" fmla="*/ 1628 w 2399"/>
                <a:gd name="T33" fmla="*/ 2 h 3975"/>
                <a:gd name="T34" fmla="*/ 2063 w 2399"/>
                <a:gd name="T35" fmla="*/ 52 h 3975"/>
                <a:gd name="T36" fmla="*/ 2366 w 2399"/>
                <a:gd name="T37" fmla="*/ 127 h 3975"/>
                <a:gd name="T38" fmla="*/ 2397 w 2399"/>
                <a:gd name="T39" fmla="*/ 164 h 3975"/>
                <a:gd name="T40" fmla="*/ 2392 w 2399"/>
                <a:gd name="T41" fmla="*/ 218 h 3975"/>
                <a:gd name="T42" fmla="*/ 2352 w 2399"/>
                <a:gd name="T43" fmla="*/ 256 h 3975"/>
                <a:gd name="T44" fmla="*/ 2073 w 2399"/>
                <a:gd name="T45" fmla="*/ 285 h 3975"/>
                <a:gd name="T46" fmla="*/ 1685 w 2399"/>
                <a:gd name="T47" fmla="*/ 368 h 3975"/>
                <a:gd name="T48" fmla="*/ 1311 w 2399"/>
                <a:gd name="T49" fmla="*/ 502 h 3975"/>
                <a:gd name="T50" fmla="*/ 1061 w 2399"/>
                <a:gd name="T51" fmla="*/ 632 h 3975"/>
                <a:gd name="T52" fmla="*/ 1039 w 2399"/>
                <a:gd name="T53" fmla="*/ 680 h 3975"/>
                <a:gd name="T54" fmla="*/ 1179 w 2399"/>
                <a:gd name="T55" fmla="*/ 3666 h 3975"/>
                <a:gd name="T56" fmla="*/ 1200 w 2399"/>
                <a:gd name="T57" fmla="*/ 3700 h 3975"/>
                <a:gd name="T58" fmla="*/ 1206 w 2399"/>
                <a:gd name="T59" fmla="*/ 3704 h 3975"/>
                <a:gd name="T60" fmla="*/ 1231 w 2399"/>
                <a:gd name="T61" fmla="*/ 3710 h 3975"/>
                <a:gd name="T62" fmla="*/ 1235 w 2399"/>
                <a:gd name="T63" fmla="*/ 3711 h 3975"/>
                <a:gd name="T64" fmla="*/ 1239 w 2399"/>
                <a:gd name="T65" fmla="*/ 3717 h 3975"/>
                <a:gd name="T66" fmla="*/ 1398 w 2399"/>
                <a:gd name="T67" fmla="*/ 3779 h 3975"/>
                <a:gd name="T68" fmla="*/ 1461 w 2399"/>
                <a:gd name="T69" fmla="*/ 3801 h 3975"/>
                <a:gd name="T70" fmla="*/ 1588 w 2399"/>
                <a:gd name="T71" fmla="*/ 3843 h 3975"/>
                <a:gd name="T72" fmla="*/ 1619 w 2399"/>
                <a:gd name="T73" fmla="*/ 3881 h 3975"/>
                <a:gd name="T74" fmla="*/ 1614 w 2399"/>
                <a:gd name="T75" fmla="*/ 3937 h 3975"/>
                <a:gd name="T76" fmla="*/ 1575 w 2399"/>
                <a:gd name="T77" fmla="*/ 3972 h 3975"/>
                <a:gd name="T78" fmla="*/ 1409 w 2399"/>
                <a:gd name="T79" fmla="*/ 3957 h 3975"/>
                <a:gd name="T80" fmla="*/ 994 w 2399"/>
                <a:gd name="T81" fmla="*/ 3865 h 3975"/>
                <a:gd name="T82" fmla="*/ 597 w 2399"/>
                <a:gd name="T83" fmla="*/ 3713 h 3975"/>
                <a:gd name="T84" fmla="*/ 224 w 2399"/>
                <a:gd name="T85" fmla="*/ 3506 h 3975"/>
                <a:gd name="T86" fmla="*/ 57 w 2399"/>
                <a:gd name="T87" fmla="*/ 3385 h 3975"/>
                <a:gd name="T88" fmla="*/ 5 w 2399"/>
                <a:gd name="T89" fmla="*/ 3286 h 3975"/>
                <a:gd name="T90" fmla="*/ 483 w 2399"/>
                <a:gd name="T91" fmla="*/ 301 h 3975"/>
                <a:gd name="T92" fmla="*/ 531 w 2399"/>
                <a:gd name="T93" fmla="*/ 200 h 3975"/>
                <a:gd name="T94" fmla="*/ 621 w 2399"/>
                <a:gd name="T95" fmla="*/ 134 h 3975"/>
                <a:gd name="T96" fmla="*/ 1048 w 2399"/>
                <a:gd name="T97" fmla="*/ 36 h 3975"/>
                <a:gd name="T98" fmla="*/ 1483 w 2399"/>
                <a:gd name="T99" fmla="*/ 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99" h="3975">
                  <a:moveTo>
                    <a:pt x="1510" y="142"/>
                  </a:moveTo>
                  <a:lnTo>
                    <a:pt x="1367" y="145"/>
                  </a:lnTo>
                  <a:lnTo>
                    <a:pt x="1225" y="155"/>
                  </a:lnTo>
                  <a:lnTo>
                    <a:pt x="1083" y="174"/>
                  </a:lnTo>
                  <a:lnTo>
                    <a:pt x="943" y="199"/>
                  </a:lnTo>
                  <a:lnTo>
                    <a:pt x="802" y="233"/>
                  </a:lnTo>
                  <a:lnTo>
                    <a:pt x="663" y="274"/>
                  </a:lnTo>
                  <a:lnTo>
                    <a:pt x="647" y="281"/>
                  </a:lnTo>
                  <a:lnTo>
                    <a:pt x="634" y="292"/>
                  </a:lnTo>
                  <a:lnTo>
                    <a:pt x="624" y="307"/>
                  </a:lnTo>
                  <a:lnTo>
                    <a:pt x="621" y="322"/>
                  </a:lnTo>
                  <a:lnTo>
                    <a:pt x="142" y="3238"/>
                  </a:lnTo>
                  <a:lnTo>
                    <a:pt x="141" y="3255"/>
                  </a:lnTo>
                  <a:lnTo>
                    <a:pt x="143" y="3268"/>
                  </a:lnTo>
                  <a:lnTo>
                    <a:pt x="149" y="3281"/>
                  </a:lnTo>
                  <a:lnTo>
                    <a:pt x="158" y="3292"/>
                  </a:lnTo>
                  <a:lnTo>
                    <a:pt x="169" y="3301"/>
                  </a:lnTo>
                  <a:lnTo>
                    <a:pt x="190" y="3314"/>
                  </a:lnTo>
                  <a:lnTo>
                    <a:pt x="291" y="3385"/>
                  </a:lnTo>
                  <a:lnTo>
                    <a:pt x="394" y="3450"/>
                  </a:lnTo>
                  <a:lnTo>
                    <a:pt x="501" y="3510"/>
                  </a:lnTo>
                  <a:lnTo>
                    <a:pt x="609" y="3565"/>
                  </a:lnTo>
                  <a:lnTo>
                    <a:pt x="720" y="3615"/>
                  </a:lnTo>
                  <a:lnTo>
                    <a:pt x="833" y="3661"/>
                  </a:lnTo>
                  <a:lnTo>
                    <a:pt x="949" y="3702"/>
                  </a:lnTo>
                  <a:lnTo>
                    <a:pt x="1065" y="3738"/>
                  </a:lnTo>
                  <a:lnTo>
                    <a:pt x="1053" y="3710"/>
                  </a:lnTo>
                  <a:lnTo>
                    <a:pt x="1045" y="3680"/>
                  </a:lnTo>
                  <a:lnTo>
                    <a:pt x="1037" y="3648"/>
                  </a:lnTo>
                  <a:lnTo>
                    <a:pt x="898" y="704"/>
                  </a:lnTo>
                  <a:lnTo>
                    <a:pt x="900" y="678"/>
                  </a:lnTo>
                  <a:lnTo>
                    <a:pt x="904" y="649"/>
                  </a:lnTo>
                  <a:lnTo>
                    <a:pt x="912" y="621"/>
                  </a:lnTo>
                  <a:lnTo>
                    <a:pt x="922" y="593"/>
                  </a:lnTo>
                  <a:lnTo>
                    <a:pt x="937" y="567"/>
                  </a:lnTo>
                  <a:lnTo>
                    <a:pt x="954" y="542"/>
                  </a:lnTo>
                  <a:lnTo>
                    <a:pt x="976" y="521"/>
                  </a:lnTo>
                  <a:lnTo>
                    <a:pt x="1002" y="502"/>
                  </a:lnTo>
                  <a:lnTo>
                    <a:pt x="1126" y="438"/>
                  </a:lnTo>
                  <a:lnTo>
                    <a:pt x="1251" y="379"/>
                  </a:lnTo>
                  <a:lnTo>
                    <a:pt x="1379" y="327"/>
                  </a:lnTo>
                  <a:lnTo>
                    <a:pt x="1510" y="281"/>
                  </a:lnTo>
                  <a:lnTo>
                    <a:pt x="1642" y="241"/>
                  </a:lnTo>
                  <a:lnTo>
                    <a:pt x="1776" y="206"/>
                  </a:lnTo>
                  <a:lnTo>
                    <a:pt x="1912" y="177"/>
                  </a:lnTo>
                  <a:lnTo>
                    <a:pt x="1813" y="163"/>
                  </a:lnTo>
                  <a:lnTo>
                    <a:pt x="1714" y="152"/>
                  </a:lnTo>
                  <a:lnTo>
                    <a:pt x="1612" y="144"/>
                  </a:lnTo>
                  <a:lnTo>
                    <a:pt x="1510" y="142"/>
                  </a:lnTo>
                  <a:close/>
                  <a:moveTo>
                    <a:pt x="1483" y="0"/>
                  </a:moveTo>
                  <a:lnTo>
                    <a:pt x="1628" y="2"/>
                  </a:lnTo>
                  <a:lnTo>
                    <a:pt x="1774" y="12"/>
                  </a:lnTo>
                  <a:lnTo>
                    <a:pt x="1918" y="29"/>
                  </a:lnTo>
                  <a:lnTo>
                    <a:pt x="2063" y="52"/>
                  </a:lnTo>
                  <a:lnTo>
                    <a:pt x="2206" y="83"/>
                  </a:lnTo>
                  <a:lnTo>
                    <a:pt x="2349" y="121"/>
                  </a:lnTo>
                  <a:lnTo>
                    <a:pt x="2366" y="127"/>
                  </a:lnTo>
                  <a:lnTo>
                    <a:pt x="2379" y="137"/>
                  </a:lnTo>
                  <a:lnTo>
                    <a:pt x="2389" y="149"/>
                  </a:lnTo>
                  <a:lnTo>
                    <a:pt x="2397" y="164"/>
                  </a:lnTo>
                  <a:lnTo>
                    <a:pt x="2399" y="180"/>
                  </a:lnTo>
                  <a:lnTo>
                    <a:pt x="2398" y="198"/>
                  </a:lnTo>
                  <a:lnTo>
                    <a:pt x="2392" y="218"/>
                  </a:lnTo>
                  <a:lnTo>
                    <a:pt x="2382" y="234"/>
                  </a:lnTo>
                  <a:lnTo>
                    <a:pt x="2368" y="247"/>
                  </a:lnTo>
                  <a:lnTo>
                    <a:pt x="2352" y="256"/>
                  </a:lnTo>
                  <a:lnTo>
                    <a:pt x="2336" y="260"/>
                  </a:lnTo>
                  <a:lnTo>
                    <a:pt x="2205" y="270"/>
                  </a:lnTo>
                  <a:lnTo>
                    <a:pt x="2073" y="285"/>
                  </a:lnTo>
                  <a:lnTo>
                    <a:pt x="1944" y="306"/>
                  </a:lnTo>
                  <a:lnTo>
                    <a:pt x="1813" y="335"/>
                  </a:lnTo>
                  <a:lnTo>
                    <a:pt x="1685" y="368"/>
                  </a:lnTo>
                  <a:lnTo>
                    <a:pt x="1558" y="407"/>
                  </a:lnTo>
                  <a:lnTo>
                    <a:pt x="1434" y="451"/>
                  </a:lnTo>
                  <a:lnTo>
                    <a:pt x="1311" y="502"/>
                  </a:lnTo>
                  <a:lnTo>
                    <a:pt x="1190" y="560"/>
                  </a:lnTo>
                  <a:lnTo>
                    <a:pt x="1072" y="621"/>
                  </a:lnTo>
                  <a:lnTo>
                    <a:pt x="1061" y="632"/>
                  </a:lnTo>
                  <a:lnTo>
                    <a:pt x="1051" y="645"/>
                  </a:lnTo>
                  <a:lnTo>
                    <a:pt x="1043" y="663"/>
                  </a:lnTo>
                  <a:lnTo>
                    <a:pt x="1039" y="680"/>
                  </a:lnTo>
                  <a:lnTo>
                    <a:pt x="1037" y="698"/>
                  </a:lnTo>
                  <a:lnTo>
                    <a:pt x="1177" y="3648"/>
                  </a:lnTo>
                  <a:lnTo>
                    <a:pt x="1179" y="3666"/>
                  </a:lnTo>
                  <a:lnTo>
                    <a:pt x="1185" y="3682"/>
                  </a:lnTo>
                  <a:lnTo>
                    <a:pt x="1196" y="3696"/>
                  </a:lnTo>
                  <a:lnTo>
                    <a:pt x="1200" y="3700"/>
                  </a:lnTo>
                  <a:lnTo>
                    <a:pt x="1203" y="3701"/>
                  </a:lnTo>
                  <a:lnTo>
                    <a:pt x="1204" y="3702"/>
                  </a:lnTo>
                  <a:lnTo>
                    <a:pt x="1206" y="3704"/>
                  </a:lnTo>
                  <a:lnTo>
                    <a:pt x="1208" y="3704"/>
                  </a:lnTo>
                  <a:lnTo>
                    <a:pt x="1211" y="3704"/>
                  </a:lnTo>
                  <a:lnTo>
                    <a:pt x="1231" y="3710"/>
                  </a:lnTo>
                  <a:lnTo>
                    <a:pt x="1233" y="3710"/>
                  </a:lnTo>
                  <a:lnTo>
                    <a:pt x="1234" y="3711"/>
                  </a:lnTo>
                  <a:lnTo>
                    <a:pt x="1235" y="3711"/>
                  </a:lnTo>
                  <a:lnTo>
                    <a:pt x="1238" y="3712"/>
                  </a:lnTo>
                  <a:lnTo>
                    <a:pt x="1239" y="3715"/>
                  </a:lnTo>
                  <a:lnTo>
                    <a:pt x="1239" y="3717"/>
                  </a:lnTo>
                  <a:lnTo>
                    <a:pt x="1287" y="3738"/>
                  </a:lnTo>
                  <a:lnTo>
                    <a:pt x="1339" y="3758"/>
                  </a:lnTo>
                  <a:lnTo>
                    <a:pt x="1398" y="3779"/>
                  </a:lnTo>
                  <a:lnTo>
                    <a:pt x="1392" y="3814"/>
                  </a:lnTo>
                  <a:lnTo>
                    <a:pt x="1405" y="3779"/>
                  </a:lnTo>
                  <a:lnTo>
                    <a:pt x="1461" y="3801"/>
                  </a:lnTo>
                  <a:lnTo>
                    <a:pt x="1516" y="3819"/>
                  </a:lnTo>
                  <a:lnTo>
                    <a:pt x="1572" y="3835"/>
                  </a:lnTo>
                  <a:lnTo>
                    <a:pt x="1588" y="3843"/>
                  </a:lnTo>
                  <a:lnTo>
                    <a:pt x="1602" y="3854"/>
                  </a:lnTo>
                  <a:lnTo>
                    <a:pt x="1612" y="3866"/>
                  </a:lnTo>
                  <a:lnTo>
                    <a:pt x="1619" y="3881"/>
                  </a:lnTo>
                  <a:lnTo>
                    <a:pt x="1622" y="3899"/>
                  </a:lnTo>
                  <a:lnTo>
                    <a:pt x="1621" y="3919"/>
                  </a:lnTo>
                  <a:lnTo>
                    <a:pt x="1614" y="3937"/>
                  </a:lnTo>
                  <a:lnTo>
                    <a:pt x="1603" y="3953"/>
                  </a:lnTo>
                  <a:lnTo>
                    <a:pt x="1591" y="3965"/>
                  </a:lnTo>
                  <a:lnTo>
                    <a:pt x="1575" y="3972"/>
                  </a:lnTo>
                  <a:lnTo>
                    <a:pt x="1558" y="3975"/>
                  </a:lnTo>
                  <a:lnTo>
                    <a:pt x="1551" y="3975"/>
                  </a:lnTo>
                  <a:lnTo>
                    <a:pt x="1409" y="3957"/>
                  </a:lnTo>
                  <a:lnTo>
                    <a:pt x="1270" y="3934"/>
                  </a:lnTo>
                  <a:lnTo>
                    <a:pt x="1131" y="3903"/>
                  </a:lnTo>
                  <a:lnTo>
                    <a:pt x="994" y="3865"/>
                  </a:lnTo>
                  <a:lnTo>
                    <a:pt x="859" y="3820"/>
                  </a:lnTo>
                  <a:lnTo>
                    <a:pt x="726" y="3769"/>
                  </a:lnTo>
                  <a:lnTo>
                    <a:pt x="597" y="3713"/>
                  </a:lnTo>
                  <a:lnTo>
                    <a:pt x="469" y="3650"/>
                  </a:lnTo>
                  <a:lnTo>
                    <a:pt x="346" y="3580"/>
                  </a:lnTo>
                  <a:lnTo>
                    <a:pt x="224" y="3506"/>
                  </a:lnTo>
                  <a:lnTo>
                    <a:pt x="107" y="3426"/>
                  </a:lnTo>
                  <a:lnTo>
                    <a:pt x="86" y="3411"/>
                  </a:lnTo>
                  <a:lnTo>
                    <a:pt x="57" y="3385"/>
                  </a:lnTo>
                  <a:lnTo>
                    <a:pt x="34" y="3355"/>
                  </a:lnTo>
                  <a:lnTo>
                    <a:pt x="16" y="3322"/>
                  </a:lnTo>
                  <a:lnTo>
                    <a:pt x="5" y="3286"/>
                  </a:lnTo>
                  <a:lnTo>
                    <a:pt x="0" y="3248"/>
                  </a:lnTo>
                  <a:lnTo>
                    <a:pt x="2" y="3210"/>
                  </a:lnTo>
                  <a:lnTo>
                    <a:pt x="483" y="301"/>
                  </a:lnTo>
                  <a:lnTo>
                    <a:pt x="493" y="265"/>
                  </a:lnTo>
                  <a:lnTo>
                    <a:pt x="509" y="230"/>
                  </a:lnTo>
                  <a:lnTo>
                    <a:pt x="531" y="200"/>
                  </a:lnTo>
                  <a:lnTo>
                    <a:pt x="557" y="174"/>
                  </a:lnTo>
                  <a:lnTo>
                    <a:pt x="587" y="152"/>
                  </a:lnTo>
                  <a:lnTo>
                    <a:pt x="621" y="134"/>
                  </a:lnTo>
                  <a:lnTo>
                    <a:pt x="762" y="94"/>
                  </a:lnTo>
                  <a:lnTo>
                    <a:pt x="904" y="62"/>
                  </a:lnTo>
                  <a:lnTo>
                    <a:pt x="1048" y="36"/>
                  </a:lnTo>
                  <a:lnTo>
                    <a:pt x="1193" y="17"/>
                  </a:lnTo>
                  <a:lnTo>
                    <a:pt x="1337" y="5"/>
                  </a:lnTo>
                  <a:lnTo>
                    <a:pt x="1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C75CB580-2EB9-4898-B2E9-41FA377C3D86}"/>
              </a:ext>
            </a:extLst>
          </p:cNvPr>
          <p:cNvSpPr txBox="1"/>
          <p:nvPr/>
        </p:nvSpPr>
        <p:spPr>
          <a:xfrm>
            <a:off x="4713554" y="338083"/>
            <a:ext cx="42416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kern="0" dirty="0">
                <a:solidFill>
                  <a:prstClr val="white"/>
                </a:solidFill>
              </a:rPr>
              <a:t>PAPOZIP</a:t>
            </a:r>
            <a:r>
              <a:rPr lang="ja-JP" altLang="en-US" sz="10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00" kern="0" dirty="0">
                <a:solidFill>
                  <a:prstClr val="white"/>
                </a:solidFill>
              </a:rPr>
              <a:t>ppt</a:t>
            </a:r>
            <a:r>
              <a:rPr lang="ja-JP" altLang="en-US" sz="1000" kern="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57" name="Freeform 30">
            <a:extLst>
              <a:ext uri="{FF2B5EF4-FFF2-40B4-BE49-F238E27FC236}">
                <a16:creationId xmlns:a16="http://schemas.microsoft.com/office/drawing/2014/main" id="{3257D5F3-B01B-4C1A-B0AA-C750580890EA}"/>
              </a:ext>
            </a:extLst>
          </p:cNvPr>
          <p:cNvSpPr>
            <a:spLocks noEditPoints="1"/>
          </p:cNvSpPr>
          <p:nvPr/>
        </p:nvSpPr>
        <p:spPr bwMode="auto">
          <a:xfrm rot="5400000">
            <a:off x="11548563" y="353417"/>
            <a:ext cx="140525" cy="266701"/>
          </a:xfrm>
          <a:custGeom>
            <a:avLst/>
            <a:gdLst>
              <a:gd name="T0" fmla="*/ 586 w 851"/>
              <a:gd name="T1" fmla="*/ 92 h 1617"/>
              <a:gd name="T2" fmla="*/ 258 w 851"/>
              <a:gd name="T3" fmla="*/ 0 h 1617"/>
              <a:gd name="T4" fmla="*/ 140 w 851"/>
              <a:gd name="T5" fmla="*/ 92 h 1617"/>
              <a:gd name="T6" fmla="*/ 61 w 851"/>
              <a:gd name="T7" fmla="*/ 117 h 1617"/>
              <a:gd name="T8" fmla="*/ 1 w 851"/>
              <a:gd name="T9" fmla="*/ 205 h 1617"/>
              <a:gd name="T10" fmla="*/ 0 w 851"/>
              <a:gd name="T11" fmla="*/ 1477 h 1617"/>
              <a:gd name="T12" fmla="*/ 23 w 851"/>
              <a:gd name="T13" fmla="*/ 1556 h 1617"/>
              <a:gd name="T14" fmla="*/ 111 w 851"/>
              <a:gd name="T15" fmla="*/ 1615 h 1617"/>
              <a:gd name="T16" fmla="*/ 711 w 851"/>
              <a:gd name="T17" fmla="*/ 1617 h 1617"/>
              <a:gd name="T18" fmla="*/ 790 w 851"/>
              <a:gd name="T19" fmla="*/ 1594 h 1617"/>
              <a:gd name="T20" fmla="*/ 850 w 851"/>
              <a:gd name="T21" fmla="*/ 1506 h 1617"/>
              <a:gd name="T22" fmla="*/ 851 w 851"/>
              <a:gd name="T23" fmla="*/ 233 h 1617"/>
              <a:gd name="T24" fmla="*/ 828 w 851"/>
              <a:gd name="T25" fmla="*/ 154 h 1617"/>
              <a:gd name="T26" fmla="*/ 740 w 851"/>
              <a:gd name="T27" fmla="*/ 95 h 1617"/>
              <a:gd name="T28" fmla="*/ 757 w 851"/>
              <a:gd name="T29" fmla="*/ 1477 h 1617"/>
              <a:gd name="T30" fmla="*/ 750 w 851"/>
              <a:gd name="T31" fmla="*/ 1503 h 1617"/>
              <a:gd name="T32" fmla="*/ 721 w 851"/>
              <a:gd name="T33" fmla="*/ 1523 h 1617"/>
              <a:gd name="T34" fmla="*/ 140 w 851"/>
              <a:gd name="T35" fmla="*/ 1525 h 1617"/>
              <a:gd name="T36" fmla="*/ 114 w 851"/>
              <a:gd name="T37" fmla="*/ 1516 h 1617"/>
              <a:gd name="T38" fmla="*/ 94 w 851"/>
              <a:gd name="T39" fmla="*/ 1487 h 1617"/>
              <a:gd name="T40" fmla="*/ 94 w 851"/>
              <a:gd name="T41" fmla="*/ 233 h 1617"/>
              <a:gd name="T42" fmla="*/ 101 w 851"/>
              <a:gd name="T43" fmla="*/ 206 h 1617"/>
              <a:gd name="T44" fmla="*/ 131 w 851"/>
              <a:gd name="T45" fmla="*/ 187 h 1617"/>
              <a:gd name="T46" fmla="*/ 711 w 851"/>
              <a:gd name="T47" fmla="*/ 186 h 1617"/>
              <a:gd name="T48" fmla="*/ 737 w 851"/>
              <a:gd name="T49" fmla="*/ 194 h 1617"/>
              <a:gd name="T50" fmla="*/ 757 w 851"/>
              <a:gd name="T51" fmla="*/ 223 h 1617"/>
              <a:gd name="T52" fmla="*/ 757 w 851"/>
              <a:gd name="T53" fmla="*/ 1477 h 1617"/>
              <a:gd name="T54" fmla="*/ 144 w 851"/>
              <a:gd name="T55" fmla="*/ 1468 h 1617"/>
              <a:gd name="T56" fmla="*/ 707 w 851"/>
              <a:gd name="T57" fmla="*/ 1264 h 1617"/>
              <a:gd name="T58" fmla="*/ 707 w 851"/>
              <a:gd name="T59" fmla="*/ 1213 h 1617"/>
              <a:gd name="T60" fmla="*/ 144 w 851"/>
              <a:gd name="T61" fmla="*/ 1009 h 1617"/>
              <a:gd name="T62" fmla="*/ 707 w 851"/>
              <a:gd name="T63" fmla="*/ 1213 h 1617"/>
              <a:gd name="T64" fmla="*/ 144 w 851"/>
              <a:gd name="T65" fmla="*/ 958 h 1617"/>
              <a:gd name="T66" fmla="*/ 707 w 851"/>
              <a:gd name="T67" fmla="*/ 754 h 1617"/>
              <a:gd name="T68" fmla="*/ 707 w 851"/>
              <a:gd name="T69" fmla="*/ 703 h 1617"/>
              <a:gd name="T70" fmla="*/ 144 w 851"/>
              <a:gd name="T71" fmla="*/ 499 h 1617"/>
              <a:gd name="T72" fmla="*/ 707 w 851"/>
              <a:gd name="T73" fmla="*/ 703 h 1617"/>
              <a:gd name="T74" fmla="*/ 144 w 851"/>
              <a:gd name="T75" fmla="*/ 448 h 1617"/>
              <a:gd name="T76" fmla="*/ 707 w 851"/>
              <a:gd name="T77" fmla="*/ 243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1" h="1617">
                <a:moveTo>
                  <a:pt x="711" y="92"/>
                </a:moveTo>
                <a:lnTo>
                  <a:pt x="586" y="92"/>
                </a:lnTo>
                <a:lnTo>
                  <a:pt x="586" y="0"/>
                </a:lnTo>
                <a:lnTo>
                  <a:pt x="258" y="0"/>
                </a:lnTo>
                <a:lnTo>
                  <a:pt x="258" y="92"/>
                </a:lnTo>
                <a:lnTo>
                  <a:pt x="140" y="92"/>
                </a:lnTo>
                <a:lnTo>
                  <a:pt x="111" y="95"/>
                </a:lnTo>
                <a:lnTo>
                  <a:pt x="61" y="117"/>
                </a:lnTo>
                <a:lnTo>
                  <a:pt x="23" y="154"/>
                </a:lnTo>
                <a:lnTo>
                  <a:pt x="1" y="205"/>
                </a:lnTo>
                <a:lnTo>
                  <a:pt x="0" y="233"/>
                </a:lnTo>
                <a:lnTo>
                  <a:pt x="0" y="1477"/>
                </a:lnTo>
                <a:lnTo>
                  <a:pt x="1" y="1506"/>
                </a:lnTo>
                <a:lnTo>
                  <a:pt x="23" y="1556"/>
                </a:lnTo>
                <a:lnTo>
                  <a:pt x="61" y="1594"/>
                </a:lnTo>
                <a:lnTo>
                  <a:pt x="111" y="1615"/>
                </a:lnTo>
                <a:lnTo>
                  <a:pt x="140" y="1617"/>
                </a:lnTo>
                <a:lnTo>
                  <a:pt x="711" y="1617"/>
                </a:lnTo>
                <a:lnTo>
                  <a:pt x="740" y="1615"/>
                </a:lnTo>
                <a:lnTo>
                  <a:pt x="790" y="1594"/>
                </a:lnTo>
                <a:lnTo>
                  <a:pt x="828" y="1556"/>
                </a:lnTo>
                <a:lnTo>
                  <a:pt x="850" y="1506"/>
                </a:lnTo>
                <a:lnTo>
                  <a:pt x="851" y="1477"/>
                </a:lnTo>
                <a:lnTo>
                  <a:pt x="851" y="233"/>
                </a:lnTo>
                <a:lnTo>
                  <a:pt x="850" y="205"/>
                </a:lnTo>
                <a:lnTo>
                  <a:pt x="828" y="154"/>
                </a:lnTo>
                <a:lnTo>
                  <a:pt x="790" y="117"/>
                </a:lnTo>
                <a:lnTo>
                  <a:pt x="740" y="95"/>
                </a:lnTo>
                <a:lnTo>
                  <a:pt x="711" y="92"/>
                </a:lnTo>
                <a:close/>
                <a:moveTo>
                  <a:pt x="757" y="1477"/>
                </a:moveTo>
                <a:lnTo>
                  <a:pt x="757" y="1487"/>
                </a:lnTo>
                <a:lnTo>
                  <a:pt x="750" y="1503"/>
                </a:lnTo>
                <a:lnTo>
                  <a:pt x="737" y="1516"/>
                </a:lnTo>
                <a:lnTo>
                  <a:pt x="721" y="1523"/>
                </a:lnTo>
                <a:lnTo>
                  <a:pt x="711" y="1525"/>
                </a:lnTo>
                <a:lnTo>
                  <a:pt x="140" y="1525"/>
                </a:lnTo>
                <a:lnTo>
                  <a:pt x="131" y="1523"/>
                </a:lnTo>
                <a:lnTo>
                  <a:pt x="114" y="1516"/>
                </a:lnTo>
                <a:lnTo>
                  <a:pt x="101" y="1503"/>
                </a:lnTo>
                <a:lnTo>
                  <a:pt x="94" y="1487"/>
                </a:lnTo>
                <a:lnTo>
                  <a:pt x="94" y="1477"/>
                </a:lnTo>
                <a:lnTo>
                  <a:pt x="94" y="233"/>
                </a:lnTo>
                <a:lnTo>
                  <a:pt x="94" y="223"/>
                </a:lnTo>
                <a:lnTo>
                  <a:pt x="101" y="206"/>
                </a:lnTo>
                <a:lnTo>
                  <a:pt x="114" y="194"/>
                </a:lnTo>
                <a:lnTo>
                  <a:pt x="131" y="187"/>
                </a:lnTo>
                <a:lnTo>
                  <a:pt x="140" y="186"/>
                </a:lnTo>
                <a:lnTo>
                  <a:pt x="711" y="186"/>
                </a:lnTo>
                <a:lnTo>
                  <a:pt x="721" y="187"/>
                </a:lnTo>
                <a:lnTo>
                  <a:pt x="737" y="194"/>
                </a:lnTo>
                <a:lnTo>
                  <a:pt x="750" y="206"/>
                </a:lnTo>
                <a:lnTo>
                  <a:pt x="757" y="223"/>
                </a:lnTo>
                <a:lnTo>
                  <a:pt x="757" y="233"/>
                </a:lnTo>
                <a:lnTo>
                  <a:pt x="757" y="1477"/>
                </a:lnTo>
                <a:close/>
                <a:moveTo>
                  <a:pt x="707" y="1468"/>
                </a:moveTo>
                <a:lnTo>
                  <a:pt x="144" y="1468"/>
                </a:lnTo>
                <a:lnTo>
                  <a:pt x="144" y="1264"/>
                </a:lnTo>
                <a:lnTo>
                  <a:pt x="707" y="1264"/>
                </a:lnTo>
                <a:lnTo>
                  <a:pt x="707" y="1468"/>
                </a:lnTo>
                <a:close/>
                <a:moveTo>
                  <a:pt x="707" y="1213"/>
                </a:moveTo>
                <a:lnTo>
                  <a:pt x="144" y="1213"/>
                </a:lnTo>
                <a:lnTo>
                  <a:pt x="144" y="1009"/>
                </a:lnTo>
                <a:lnTo>
                  <a:pt x="707" y="1009"/>
                </a:lnTo>
                <a:lnTo>
                  <a:pt x="707" y="1213"/>
                </a:lnTo>
                <a:close/>
                <a:moveTo>
                  <a:pt x="707" y="958"/>
                </a:moveTo>
                <a:lnTo>
                  <a:pt x="144" y="958"/>
                </a:lnTo>
                <a:lnTo>
                  <a:pt x="144" y="754"/>
                </a:lnTo>
                <a:lnTo>
                  <a:pt x="707" y="754"/>
                </a:lnTo>
                <a:lnTo>
                  <a:pt x="707" y="958"/>
                </a:lnTo>
                <a:close/>
                <a:moveTo>
                  <a:pt x="707" y="703"/>
                </a:moveTo>
                <a:lnTo>
                  <a:pt x="144" y="703"/>
                </a:lnTo>
                <a:lnTo>
                  <a:pt x="144" y="499"/>
                </a:lnTo>
                <a:lnTo>
                  <a:pt x="707" y="499"/>
                </a:lnTo>
                <a:lnTo>
                  <a:pt x="707" y="703"/>
                </a:lnTo>
                <a:close/>
                <a:moveTo>
                  <a:pt x="707" y="448"/>
                </a:moveTo>
                <a:lnTo>
                  <a:pt x="144" y="448"/>
                </a:lnTo>
                <a:lnTo>
                  <a:pt x="144" y="243"/>
                </a:lnTo>
                <a:lnTo>
                  <a:pt x="707" y="243"/>
                </a:lnTo>
                <a:lnTo>
                  <a:pt x="707" y="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A91ABB8A-1D6E-4628-9864-FE387A24B6AB}"/>
              </a:ext>
            </a:extLst>
          </p:cNvPr>
          <p:cNvSpPr/>
          <p:nvPr/>
        </p:nvSpPr>
        <p:spPr>
          <a:xfrm>
            <a:off x="11072725" y="379045"/>
            <a:ext cx="4395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kern="0" dirty="0">
                <a:solidFill>
                  <a:prstClr val="white"/>
                </a:solidFill>
              </a:rPr>
              <a:t>100%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620163" y="2113596"/>
            <a:ext cx="2300260" cy="232209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120226" y="2113596"/>
            <a:ext cx="2521142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7902741" y="2113596"/>
            <a:ext cx="2300260" cy="232209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017723" y="3440372"/>
            <a:ext cx="2521142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7" name="직선 연결선 36"/>
          <p:cNvCxnSpPr/>
          <p:nvPr/>
        </p:nvCxnSpPr>
        <p:spPr>
          <a:xfrm flipV="1">
            <a:off x="4187770" y="3273272"/>
            <a:ext cx="3276000" cy="1"/>
          </a:xfrm>
          <a:prstGeom prst="line">
            <a:avLst/>
          </a:pr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설명선 2(테두리 없음) 38"/>
          <p:cNvSpPr/>
          <p:nvPr/>
        </p:nvSpPr>
        <p:spPr>
          <a:xfrm>
            <a:off x="3404645" y="5072516"/>
            <a:ext cx="1439951" cy="358049"/>
          </a:xfrm>
          <a:prstGeom prst="callout2">
            <a:avLst>
              <a:gd name="adj1" fmla="val 46417"/>
              <a:gd name="adj2" fmla="val -1123"/>
              <a:gd name="adj3" fmla="val 46682"/>
              <a:gd name="adj4" fmla="val -15865"/>
              <a:gd name="adj5" fmla="val -30091"/>
              <a:gd name="adj6" fmla="val -34424"/>
            </a:avLst>
          </a:prstGeom>
          <a:noFill/>
          <a:ln>
            <a:solidFill>
              <a:srgbClr val="C00000"/>
            </a:solidFill>
            <a:prstDash val="sys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b="1" u="sng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63.7% (2020. 6)</a:t>
            </a:r>
          </a:p>
        </p:txBody>
      </p:sp>
      <p:graphicFrame>
        <p:nvGraphicFramePr>
          <p:cNvPr id="40" name="표 39"/>
          <p:cNvGraphicFramePr>
            <a:graphicFrameLocks noGrp="1"/>
          </p:cNvGraphicFramePr>
          <p:nvPr/>
        </p:nvGraphicFramePr>
        <p:xfrm>
          <a:off x="7902741" y="4713453"/>
          <a:ext cx="2300260" cy="189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9534"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설명선 2(테두리 없음) 40"/>
          <p:cNvSpPr/>
          <p:nvPr/>
        </p:nvSpPr>
        <p:spPr>
          <a:xfrm>
            <a:off x="9687223" y="5167283"/>
            <a:ext cx="1439951" cy="358049"/>
          </a:xfrm>
          <a:prstGeom prst="callout2">
            <a:avLst>
              <a:gd name="adj1" fmla="val 46417"/>
              <a:gd name="adj2" fmla="val -1123"/>
              <a:gd name="adj3" fmla="val 46682"/>
              <a:gd name="adj4" fmla="val -15865"/>
              <a:gd name="adj5" fmla="val -30091"/>
              <a:gd name="adj6" fmla="val -34424"/>
            </a:avLst>
          </a:prstGeom>
          <a:noFill/>
          <a:ln>
            <a:solidFill>
              <a:srgbClr val="C00000"/>
            </a:solidFill>
            <a:prstDash val="sys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b="1" u="sng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63.7% (2021. 6)</a:t>
            </a:r>
          </a:p>
        </p:txBody>
      </p:sp>
      <p:graphicFrame>
        <p:nvGraphicFramePr>
          <p:cNvPr id="42" name="표 41"/>
          <p:cNvGraphicFramePr>
            <a:graphicFrameLocks noGrp="1"/>
          </p:cNvGraphicFramePr>
          <p:nvPr/>
        </p:nvGraphicFramePr>
        <p:xfrm>
          <a:off x="1620163" y="4652493"/>
          <a:ext cx="2300260" cy="189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00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9534"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57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4783776" y="1996669"/>
            <a:ext cx="2647184" cy="2647184"/>
          </a:xfrm>
          <a:prstGeom prst="ellipse">
            <a:avLst/>
          </a:prstGeom>
          <a:solidFill>
            <a:srgbClr val="DA1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218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16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57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DFAF47F0-066D-39F4-F3EF-57C029EA5ACC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FB243BBD-6851-8E2C-7F10-86B23C61F44D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574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580</Words>
  <Application>Microsoft Office PowerPoint</Application>
  <PresentationFormat>와이드스크린</PresentationFormat>
  <Paragraphs>79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游ゴシック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2021-06-10T15:12:49Z</dcterms:created>
  <dcterms:modified xsi:type="dcterms:W3CDTF">2025-03-27T02:58:06Z</dcterms:modified>
</cp:coreProperties>
</file>