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577" autoAdjust="0"/>
    <p:restoredTop sz="94660"/>
  </p:normalViewPr>
  <p:slideViewPr>
    <p:cSldViewPr snapToGrid="0">
      <p:cViewPr varScale="1">
        <p:scale>
          <a:sx n="93" d="100"/>
          <a:sy n="93" d="100"/>
        </p:scale>
        <p:origin x="102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1FEB5E-636E-42FC-B703-E8AF8A398875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 phldr="1"/>
      <dgm:spPr/>
    </dgm:pt>
    <dgm:pt modelId="{6E1F0B0C-7180-40BA-9A37-71EDB37D3565}">
      <dgm:prSet phldrT="[텍스트]"/>
      <dgm:spPr/>
      <dgm:t>
        <a:bodyPr/>
        <a:lstStyle/>
        <a:p>
          <a:pPr algn="l" latinLnBrk="1"/>
          <a:r>
            <a:rPr lang="en-US" altLang="ko-KR" b="1" dirty="0">
              <a:solidFill>
                <a:schemeClr val="tx1">
                  <a:lumMod val="65000"/>
                  <a:lumOff val="35000"/>
                </a:schemeClr>
              </a:solidFill>
            </a:rPr>
            <a:t>CONTENTS A</a:t>
          </a:r>
        </a:p>
        <a:p>
          <a:pPr algn="l" latinLnBrk="1"/>
          <a:r>
            <a:rPr lang="ja-JP" altLang="en-US" b="1" dirty="0">
              <a:solidFill>
                <a:prstClr val="black">
                  <a:lumMod val="65000"/>
                  <a:lumOff val="35000"/>
                </a:prstClr>
              </a:solidFill>
            </a:rPr>
            <a:t>詳しい内容を書いてみよう</a:t>
          </a:r>
          <a:endParaRPr lang="en-US" altLang="ja-JP" b="1" dirty="0">
            <a:solidFill>
              <a:prstClr val="black">
                <a:lumMod val="65000"/>
                <a:lumOff val="35000"/>
              </a:prstClr>
            </a:solidFill>
          </a:endParaRPr>
        </a:p>
        <a:p>
          <a:pPr algn="l" latinLnBrk="1"/>
          <a:r>
            <a:rPr kumimoji="0" lang="en-US" altLang="ja-JP" b="0" i="0" u="none" strike="noStrike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ea typeface="游ゴシック" panose="020B0400000000000000" pitchFamily="34" charset="-128"/>
            </a:rPr>
            <a:t>PAPOZIP</a:t>
          </a:r>
          <a:r>
            <a:rPr kumimoji="0" lang="ja-JP" altLang="en-US" b="0" i="0" u="none" strike="noStrike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ea typeface="游ゴシック" panose="020B0400000000000000" pitchFamily="34" charset="-128"/>
            </a:rPr>
            <a:t>と一緒に</a:t>
          </a:r>
          <a:r>
            <a:rPr kumimoji="0" lang="en-US" altLang="ja-JP" b="0" i="0" u="none" strike="noStrike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ea typeface="游ゴシック" panose="020B0400000000000000" pitchFamily="34" charset="-128"/>
            </a:rPr>
            <a:t>ppt</a:t>
          </a:r>
          <a:r>
            <a:rPr kumimoji="0" lang="ja-JP" altLang="en-US" b="0" i="0" u="none" strike="noStrike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ea typeface="游ゴシック" panose="020B0400000000000000" pitchFamily="34" charset="-128"/>
            </a:rPr>
            <a:t>を作る楽しさを感じてください</a:t>
          </a:r>
          <a:endParaRPr lang="ko-KR" altLang="en-US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3F50BC5A-A67D-4604-A696-0FB775FC6246}" type="parTrans" cxnId="{9C9BD9EC-79CE-4250-A67B-FBAA6616F24B}">
      <dgm:prSet/>
      <dgm:spPr/>
      <dgm:t>
        <a:bodyPr/>
        <a:lstStyle/>
        <a:p>
          <a:pPr latinLnBrk="1"/>
          <a:endParaRPr lang="ko-KR" altLang="en-US"/>
        </a:p>
      </dgm:t>
    </dgm:pt>
    <dgm:pt modelId="{71FFC5F5-B3EF-473A-B372-99A4025E29B4}" type="sibTrans" cxnId="{9C9BD9EC-79CE-4250-A67B-FBAA6616F24B}">
      <dgm:prSet/>
      <dgm:spPr>
        <a:ln w="15875">
          <a:solidFill>
            <a:srgbClr val="DA1039"/>
          </a:solidFill>
        </a:ln>
      </dgm:spPr>
      <dgm:t>
        <a:bodyPr/>
        <a:lstStyle/>
        <a:p>
          <a:pPr latinLnBrk="1"/>
          <a:endParaRPr lang="ko-KR" altLang="en-US"/>
        </a:p>
      </dgm:t>
    </dgm:pt>
    <dgm:pt modelId="{D8CDDC13-C825-4851-853B-CC0567EFCDE1}" type="pres">
      <dgm:prSet presAssocID="{821FEB5E-636E-42FC-B703-E8AF8A398875}" presName="Name0" presStyleCnt="0">
        <dgm:presLayoutVars>
          <dgm:chMax val="7"/>
          <dgm:chPref val="7"/>
          <dgm:dir/>
        </dgm:presLayoutVars>
      </dgm:prSet>
      <dgm:spPr/>
    </dgm:pt>
    <dgm:pt modelId="{30114658-595F-45A3-875B-1668503675CA}" type="pres">
      <dgm:prSet presAssocID="{821FEB5E-636E-42FC-B703-E8AF8A398875}" presName="Name1" presStyleCnt="0"/>
      <dgm:spPr/>
    </dgm:pt>
    <dgm:pt modelId="{310AA89F-93D3-435C-8E33-17B67BB1D4E0}" type="pres">
      <dgm:prSet presAssocID="{71FFC5F5-B3EF-473A-B372-99A4025E29B4}" presName="picture_1" presStyleCnt="0"/>
      <dgm:spPr/>
    </dgm:pt>
    <dgm:pt modelId="{F9BCA059-F00D-4597-9486-B165F60DC98F}" type="pres">
      <dgm:prSet presAssocID="{71FFC5F5-B3EF-473A-B372-99A4025E29B4}" presName="pictureRepeatNode" presStyleLbl="alignImgPlace1" presStyleIdx="0" presStyleCnt="1" custScaleX="59445" custScaleY="59445" custLinFactX="-22335" custLinFactNeighborX="-100000" custLinFactNeighborY="14536"/>
      <dgm:spPr/>
    </dgm:pt>
    <dgm:pt modelId="{CAAA867E-0FFF-4B25-9F2D-DB8E39959D6E}" type="pres">
      <dgm:prSet presAssocID="{6E1F0B0C-7180-40BA-9A37-71EDB37D3565}" presName="text_1" presStyleLbl="node1" presStyleIdx="0" presStyleCnt="0" custScaleX="368582" custScaleY="155692" custLinFactNeighborX="57315" custLinFactNeighborY="-24221">
        <dgm:presLayoutVars>
          <dgm:bulletEnabled val="1"/>
        </dgm:presLayoutVars>
      </dgm:prSet>
      <dgm:spPr/>
    </dgm:pt>
  </dgm:ptLst>
  <dgm:cxnLst>
    <dgm:cxn modelId="{8A4C7D4D-0F98-4D80-A772-AAB7164A904B}" type="presOf" srcId="{6E1F0B0C-7180-40BA-9A37-71EDB37D3565}" destId="{CAAA867E-0FFF-4B25-9F2D-DB8E39959D6E}" srcOrd="0" destOrd="0" presId="urn:microsoft.com/office/officeart/2008/layout/CircularPictureCallout"/>
    <dgm:cxn modelId="{F29F38C2-B507-40C7-A809-E4E60C5203DE}" type="presOf" srcId="{71FFC5F5-B3EF-473A-B372-99A4025E29B4}" destId="{F9BCA059-F00D-4597-9486-B165F60DC98F}" srcOrd="0" destOrd="0" presId="urn:microsoft.com/office/officeart/2008/layout/CircularPictureCallout"/>
    <dgm:cxn modelId="{9C9BD9EC-79CE-4250-A67B-FBAA6616F24B}" srcId="{821FEB5E-636E-42FC-B703-E8AF8A398875}" destId="{6E1F0B0C-7180-40BA-9A37-71EDB37D3565}" srcOrd="0" destOrd="0" parTransId="{3F50BC5A-A67D-4604-A696-0FB775FC6246}" sibTransId="{71FFC5F5-B3EF-473A-B372-99A4025E29B4}"/>
    <dgm:cxn modelId="{B31B78FE-D2B8-4E32-9B81-42590D56C346}" type="presOf" srcId="{821FEB5E-636E-42FC-B703-E8AF8A398875}" destId="{D8CDDC13-C825-4851-853B-CC0567EFCDE1}" srcOrd="0" destOrd="0" presId="urn:microsoft.com/office/officeart/2008/layout/CircularPictureCallout"/>
    <dgm:cxn modelId="{313945A3-9CBF-4F66-89CC-C45F70436939}" type="presParOf" srcId="{D8CDDC13-C825-4851-853B-CC0567EFCDE1}" destId="{30114658-595F-45A3-875B-1668503675CA}" srcOrd="0" destOrd="0" presId="urn:microsoft.com/office/officeart/2008/layout/CircularPictureCallout"/>
    <dgm:cxn modelId="{CA1C330D-067F-44A8-98B9-D8C7BA5FA8A0}" type="presParOf" srcId="{30114658-595F-45A3-875B-1668503675CA}" destId="{310AA89F-93D3-435C-8E33-17B67BB1D4E0}" srcOrd="0" destOrd="0" presId="urn:microsoft.com/office/officeart/2008/layout/CircularPictureCallout"/>
    <dgm:cxn modelId="{8861D4CC-D6C8-4F2C-8F33-7D0001AD9196}" type="presParOf" srcId="{310AA89F-93D3-435C-8E33-17B67BB1D4E0}" destId="{F9BCA059-F00D-4597-9486-B165F60DC98F}" srcOrd="0" destOrd="0" presId="urn:microsoft.com/office/officeart/2008/layout/CircularPictureCallout"/>
    <dgm:cxn modelId="{7C9FC184-E7F3-4DDC-9392-73FA089DDB35}" type="presParOf" srcId="{30114658-595F-45A3-875B-1668503675CA}" destId="{CAAA867E-0FFF-4B25-9F2D-DB8E39959D6E}" srcOrd="1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1FEB5E-636E-42FC-B703-E8AF8A398875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 phldr="1"/>
      <dgm:spPr/>
    </dgm:pt>
    <dgm:pt modelId="{6E1F0B0C-7180-40BA-9A37-71EDB37D3565}">
      <dgm:prSet phldrT="[텍스트]"/>
      <dgm:spPr/>
      <dgm:t>
        <a:bodyPr/>
        <a:lstStyle/>
        <a:p>
          <a:pPr algn="l" latinLnBrk="1"/>
          <a:r>
            <a:rPr lang="en-US" altLang="ko-KR" b="1" dirty="0">
              <a:solidFill>
                <a:schemeClr val="tx1">
                  <a:lumMod val="65000"/>
                  <a:lumOff val="35000"/>
                </a:schemeClr>
              </a:solidFill>
            </a:rPr>
            <a:t>CONTENTS A</a:t>
          </a:r>
        </a:p>
        <a:p>
          <a:pPr algn="l" latinLnBrk="1"/>
          <a:r>
            <a:rPr lang="ja-JP" altLang="en-US" b="1" dirty="0">
              <a:solidFill>
                <a:prstClr val="black">
                  <a:lumMod val="65000"/>
                  <a:lumOff val="35000"/>
                </a:prstClr>
              </a:solidFill>
            </a:rPr>
            <a:t>詳しい内容を書いてみよう</a:t>
          </a:r>
          <a:endParaRPr lang="en-US" altLang="ja-JP" b="1" dirty="0">
            <a:solidFill>
              <a:prstClr val="black">
                <a:lumMod val="65000"/>
                <a:lumOff val="35000"/>
              </a:prstClr>
            </a:solidFill>
          </a:endParaRPr>
        </a:p>
        <a:p>
          <a:pPr algn="l" latinLnBrk="1"/>
          <a:r>
            <a:rPr kumimoji="0" lang="en-US" altLang="ja-JP" b="0" i="0" u="none" strike="noStrike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ea typeface="游ゴシック" panose="020B0400000000000000" pitchFamily="34" charset="-128"/>
            </a:rPr>
            <a:t>PAPOZIP</a:t>
          </a:r>
          <a:r>
            <a:rPr kumimoji="0" lang="ja-JP" altLang="en-US" b="0" i="0" u="none" strike="noStrike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ea typeface="游ゴシック" panose="020B0400000000000000" pitchFamily="34" charset="-128"/>
            </a:rPr>
            <a:t>と一緒に</a:t>
          </a:r>
          <a:r>
            <a:rPr kumimoji="0" lang="en-US" altLang="ja-JP" b="0" i="0" u="none" strike="noStrike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ea typeface="游ゴシック" panose="020B0400000000000000" pitchFamily="34" charset="-128"/>
            </a:rPr>
            <a:t>ppt</a:t>
          </a:r>
          <a:r>
            <a:rPr kumimoji="0" lang="ja-JP" altLang="en-US" b="0" i="0" u="none" strike="noStrike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ea typeface="游ゴシック" panose="020B0400000000000000" pitchFamily="34" charset="-128"/>
            </a:rPr>
            <a:t>を作る楽しさを感じてください</a:t>
          </a:r>
          <a:endParaRPr lang="ko-KR" altLang="en-US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3F50BC5A-A67D-4604-A696-0FB775FC6246}" type="parTrans" cxnId="{9C9BD9EC-79CE-4250-A67B-FBAA6616F24B}">
      <dgm:prSet/>
      <dgm:spPr/>
      <dgm:t>
        <a:bodyPr/>
        <a:lstStyle/>
        <a:p>
          <a:pPr latinLnBrk="1"/>
          <a:endParaRPr lang="ko-KR" altLang="en-US"/>
        </a:p>
      </dgm:t>
    </dgm:pt>
    <dgm:pt modelId="{71FFC5F5-B3EF-473A-B372-99A4025E29B4}" type="sibTrans" cxnId="{9C9BD9EC-79CE-4250-A67B-FBAA6616F24B}">
      <dgm:prSet/>
      <dgm:spPr>
        <a:ln w="15875">
          <a:solidFill>
            <a:srgbClr val="DA1039"/>
          </a:solidFill>
        </a:ln>
      </dgm:spPr>
      <dgm:t>
        <a:bodyPr/>
        <a:lstStyle/>
        <a:p>
          <a:pPr latinLnBrk="1"/>
          <a:endParaRPr lang="ko-KR" altLang="en-US"/>
        </a:p>
      </dgm:t>
    </dgm:pt>
    <dgm:pt modelId="{D8CDDC13-C825-4851-853B-CC0567EFCDE1}" type="pres">
      <dgm:prSet presAssocID="{821FEB5E-636E-42FC-B703-E8AF8A398875}" presName="Name0" presStyleCnt="0">
        <dgm:presLayoutVars>
          <dgm:chMax val="7"/>
          <dgm:chPref val="7"/>
          <dgm:dir/>
        </dgm:presLayoutVars>
      </dgm:prSet>
      <dgm:spPr/>
    </dgm:pt>
    <dgm:pt modelId="{30114658-595F-45A3-875B-1668503675CA}" type="pres">
      <dgm:prSet presAssocID="{821FEB5E-636E-42FC-B703-E8AF8A398875}" presName="Name1" presStyleCnt="0"/>
      <dgm:spPr/>
    </dgm:pt>
    <dgm:pt modelId="{310AA89F-93D3-435C-8E33-17B67BB1D4E0}" type="pres">
      <dgm:prSet presAssocID="{71FFC5F5-B3EF-473A-B372-99A4025E29B4}" presName="picture_1" presStyleCnt="0"/>
      <dgm:spPr/>
    </dgm:pt>
    <dgm:pt modelId="{F9BCA059-F00D-4597-9486-B165F60DC98F}" type="pres">
      <dgm:prSet presAssocID="{71FFC5F5-B3EF-473A-B372-99A4025E29B4}" presName="pictureRepeatNode" presStyleLbl="alignImgPlace1" presStyleIdx="0" presStyleCnt="1" custScaleX="59445" custScaleY="59445" custLinFactX="-22335" custLinFactNeighborX="-100000" custLinFactNeighborY="14536"/>
      <dgm:spPr/>
    </dgm:pt>
    <dgm:pt modelId="{CAAA867E-0FFF-4B25-9F2D-DB8E39959D6E}" type="pres">
      <dgm:prSet presAssocID="{6E1F0B0C-7180-40BA-9A37-71EDB37D3565}" presName="text_1" presStyleLbl="node1" presStyleIdx="0" presStyleCnt="0" custScaleX="368582" custScaleY="155692" custLinFactNeighborX="57315" custLinFactNeighborY="-24221">
        <dgm:presLayoutVars>
          <dgm:bulletEnabled val="1"/>
        </dgm:presLayoutVars>
      </dgm:prSet>
      <dgm:spPr/>
    </dgm:pt>
  </dgm:ptLst>
  <dgm:cxnLst>
    <dgm:cxn modelId="{0F7FF99B-59CF-4C7F-9707-321CD2AEFC6E}" type="presOf" srcId="{71FFC5F5-B3EF-473A-B372-99A4025E29B4}" destId="{F9BCA059-F00D-4597-9486-B165F60DC98F}" srcOrd="0" destOrd="0" presId="urn:microsoft.com/office/officeart/2008/layout/CircularPictureCallout"/>
    <dgm:cxn modelId="{4B2F97BA-55AB-44E6-9A57-0DB054F99AE9}" type="presOf" srcId="{821FEB5E-636E-42FC-B703-E8AF8A398875}" destId="{D8CDDC13-C825-4851-853B-CC0567EFCDE1}" srcOrd="0" destOrd="0" presId="urn:microsoft.com/office/officeart/2008/layout/CircularPictureCallout"/>
    <dgm:cxn modelId="{111A2DCB-7D58-4D4D-A314-56F1FB0CFC47}" type="presOf" srcId="{6E1F0B0C-7180-40BA-9A37-71EDB37D3565}" destId="{CAAA867E-0FFF-4B25-9F2D-DB8E39959D6E}" srcOrd="0" destOrd="0" presId="urn:microsoft.com/office/officeart/2008/layout/CircularPictureCallout"/>
    <dgm:cxn modelId="{9C9BD9EC-79CE-4250-A67B-FBAA6616F24B}" srcId="{821FEB5E-636E-42FC-B703-E8AF8A398875}" destId="{6E1F0B0C-7180-40BA-9A37-71EDB37D3565}" srcOrd="0" destOrd="0" parTransId="{3F50BC5A-A67D-4604-A696-0FB775FC6246}" sibTransId="{71FFC5F5-B3EF-473A-B372-99A4025E29B4}"/>
    <dgm:cxn modelId="{5BECB180-3554-4D88-B853-C14F47C3F85B}" type="presParOf" srcId="{D8CDDC13-C825-4851-853B-CC0567EFCDE1}" destId="{30114658-595F-45A3-875B-1668503675CA}" srcOrd="0" destOrd="0" presId="urn:microsoft.com/office/officeart/2008/layout/CircularPictureCallout"/>
    <dgm:cxn modelId="{1198E4D2-6185-4DC5-AC23-8B38831AFDAC}" type="presParOf" srcId="{30114658-595F-45A3-875B-1668503675CA}" destId="{310AA89F-93D3-435C-8E33-17B67BB1D4E0}" srcOrd="0" destOrd="0" presId="urn:microsoft.com/office/officeart/2008/layout/CircularPictureCallout"/>
    <dgm:cxn modelId="{607F037A-8B0F-4081-9C17-332B259CAF64}" type="presParOf" srcId="{310AA89F-93D3-435C-8E33-17B67BB1D4E0}" destId="{F9BCA059-F00D-4597-9486-B165F60DC98F}" srcOrd="0" destOrd="0" presId="urn:microsoft.com/office/officeart/2008/layout/CircularPictureCallout"/>
    <dgm:cxn modelId="{72C14315-3A26-442A-BD7B-906FF3D5FA26}" type="presParOf" srcId="{30114658-595F-45A3-875B-1668503675CA}" destId="{CAAA867E-0FFF-4B25-9F2D-DB8E39959D6E}" srcOrd="1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21FEB5E-636E-42FC-B703-E8AF8A398875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 phldr="1"/>
      <dgm:spPr/>
    </dgm:pt>
    <dgm:pt modelId="{6E1F0B0C-7180-40BA-9A37-71EDB37D3565}">
      <dgm:prSet phldrT="[텍스트]"/>
      <dgm:spPr/>
      <dgm:t>
        <a:bodyPr/>
        <a:lstStyle/>
        <a:p>
          <a:pPr algn="l" latinLnBrk="1"/>
          <a:r>
            <a:rPr lang="en-US" altLang="ko-KR" b="1" dirty="0">
              <a:solidFill>
                <a:schemeClr val="tx1">
                  <a:lumMod val="65000"/>
                  <a:lumOff val="35000"/>
                </a:schemeClr>
              </a:solidFill>
            </a:rPr>
            <a:t>CONTENTS A</a:t>
          </a:r>
        </a:p>
        <a:p>
          <a:pPr algn="l" latinLnBrk="1"/>
          <a:r>
            <a:rPr lang="ja-JP" altLang="en-US" b="1" dirty="0">
              <a:solidFill>
                <a:prstClr val="black">
                  <a:lumMod val="65000"/>
                  <a:lumOff val="35000"/>
                </a:prstClr>
              </a:solidFill>
            </a:rPr>
            <a:t>詳しい内容を書いてみよう</a:t>
          </a:r>
          <a:endParaRPr lang="en-US" altLang="ja-JP" b="1" dirty="0">
            <a:solidFill>
              <a:prstClr val="black">
                <a:lumMod val="65000"/>
                <a:lumOff val="35000"/>
              </a:prstClr>
            </a:solidFill>
          </a:endParaRPr>
        </a:p>
        <a:p>
          <a:pPr algn="l" latinLnBrk="1"/>
          <a:r>
            <a:rPr kumimoji="0" lang="en-US" altLang="ja-JP" b="0" i="0" u="none" strike="noStrike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ea typeface="游ゴシック" panose="020B0400000000000000" pitchFamily="34" charset="-128"/>
            </a:rPr>
            <a:t>PAPOZIP</a:t>
          </a:r>
          <a:r>
            <a:rPr kumimoji="0" lang="ja-JP" altLang="en-US" b="0" i="0" u="none" strike="noStrike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ea typeface="游ゴシック" panose="020B0400000000000000" pitchFamily="34" charset="-128"/>
            </a:rPr>
            <a:t>と一緒に</a:t>
          </a:r>
          <a:r>
            <a:rPr kumimoji="0" lang="en-US" altLang="ja-JP" b="0" i="0" u="none" strike="noStrike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ea typeface="游ゴシック" panose="020B0400000000000000" pitchFamily="34" charset="-128"/>
            </a:rPr>
            <a:t>ppt</a:t>
          </a:r>
          <a:r>
            <a:rPr kumimoji="0" lang="ja-JP" altLang="en-US" b="0" i="0" u="none" strike="noStrike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ea typeface="游ゴシック" panose="020B0400000000000000" pitchFamily="34" charset="-128"/>
            </a:rPr>
            <a:t>を作る楽しさを感じてください</a:t>
          </a:r>
          <a:endParaRPr lang="ko-KR" altLang="en-US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3F50BC5A-A67D-4604-A696-0FB775FC6246}" type="parTrans" cxnId="{9C9BD9EC-79CE-4250-A67B-FBAA6616F24B}">
      <dgm:prSet/>
      <dgm:spPr/>
      <dgm:t>
        <a:bodyPr/>
        <a:lstStyle/>
        <a:p>
          <a:pPr latinLnBrk="1"/>
          <a:endParaRPr lang="ko-KR" altLang="en-US"/>
        </a:p>
      </dgm:t>
    </dgm:pt>
    <dgm:pt modelId="{71FFC5F5-B3EF-473A-B372-99A4025E29B4}" type="sibTrans" cxnId="{9C9BD9EC-79CE-4250-A67B-FBAA6616F24B}">
      <dgm:prSet/>
      <dgm:spPr>
        <a:ln w="15875">
          <a:solidFill>
            <a:srgbClr val="DA1039"/>
          </a:solidFill>
        </a:ln>
      </dgm:spPr>
      <dgm:t>
        <a:bodyPr/>
        <a:lstStyle/>
        <a:p>
          <a:pPr latinLnBrk="1"/>
          <a:endParaRPr lang="ko-KR" altLang="en-US"/>
        </a:p>
      </dgm:t>
    </dgm:pt>
    <dgm:pt modelId="{D8CDDC13-C825-4851-853B-CC0567EFCDE1}" type="pres">
      <dgm:prSet presAssocID="{821FEB5E-636E-42FC-B703-E8AF8A398875}" presName="Name0" presStyleCnt="0">
        <dgm:presLayoutVars>
          <dgm:chMax val="7"/>
          <dgm:chPref val="7"/>
          <dgm:dir/>
        </dgm:presLayoutVars>
      </dgm:prSet>
      <dgm:spPr/>
    </dgm:pt>
    <dgm:pt modelId="{30114658-595F-45A3-875B-1668503675CA}" type="pres">
      <dgm:prSet presAssocID="{821FEB5E-636E-42FC-B703-E8AF8A398875}" presName="Name1" presStyleCnt="0"/>
      <dgm:spPr/>
    </dgm:pt>
    <dgm:pt modelId="{310AA89F-93D3-435C-8E33-17B67BB1D4E0}" type="pres">
      <dgm:prSet presAssocID="{71FFC5F5-B3EF-473A-B372-99A4025E29B4}" presName="picture_1" presStyleCnt="0"/>
      <dgm:spPr/>
    </dgm:pt>
    <dgm:pt modelId="{F9BCA059-F00D-4597-9486-B165F60DC98F}" type="pres">
      <dgm:prSet presAssocID="{71FFC5F5-B3EF-473A-B372-99A4025E29B4}" presName="pictureRepeatNode" presStyleLbl="alignImgPlace1" presStyleIdx="0" presStyleCnt="1" custScaleX="59445" custScaleY="59445" custLinFactX="-22335" custLinFactNeighborX="-100000" custLinFactNeighborY="14536"/>
      <dgm:spPr/>
    </dgm:pt>
    <dgm:pt modelId="{CAAA867E-0FFF-4B25-9F2D-DB8E39959D6E}" type="pres">
      <dgm:prSet presAssocID="{6E1F0B0C-7180-40BA-9A37-71EDB37D3565}" presName="text_1" presStyleLbl="node1" presStyleIdx="0" presStyleCnt="0" custScaleX="368582" custScaleY="155692" custLinFactNeighborX="57315" custLinFactNeighborY="-24221">
        <dgm:presLayoutVars>
          <dgm:bulletEnabled val="1"/>
        </dgm:presLayoutVars>
      </dgm:prSet>
      <dgm:spPr/>
    </dgm:pt>
  </dgm:ptLst>
  <dgm:cxnLst>
    <dgm:cxn modelId="{5C3D332A-C647-4928-AA81-4F3C5624964F}" type="presOf" srcId="{71FFC5F5-B3EF-473A-B372-99A4025E29B4}" destId="{F9BCA059-F00D-4597-9486-B165F60DC98F}" srcOrd="0" destOrd="0" presId="urn:microsoft.com/office/officeart/2008/layout/CircularPictureCallout"/>
    <dgm:cxn modelId="{5AAE7339-6E14-48E9-A475-4933746B9AFD}" type="presOf" srcId="{821FEB5E-636E-42FC-B703-E8AF8A398875}" destId="{D8CDDC13-C825-4851-853B-CC0567EFCDE1}" srcOrd="0" destOrd="0" presId="urn:microsoft.com/office/officeart/2008/layout/CircularPictureCallout"/>
    <dgm:cxn modelId="{FA5DC67C-D5BB-4783-BD3D-B97B5E984B81}" type="presOf" srcId="{6E1F0B0C-7180-40BA-9A37-71EDB37D3565}" destId="{CAAA867E-0FFF-4B25-9F2D-DB8E39959D6E}" srcOrd="0" destOrd="0" presId="urn:microsoft.com/office/officeart/2008/layout/CircularPictureCallout"/>
    <dgm:cxn modelId="{9C9BD9EC-79CE-4250-A67B-FBAA6616F24B}" srcId="{821FEB5E-636E-42FC-B703-E8AF8A398875}" destId="{6E1F0B0C-7180-40BA-9A37-71EDB37D3565}" srcOrd="0" destOrd="0" parTransId="{3F50BC5A-A67D-4604-A696-0FB775FC6246}" sibTransId="{71FFC5F5-B3EF-473A-B372-99A4025E29B4}"/>
    <dgm:cxn modelId="{C27FB1CC-7253-4984-A868-CC51029078A8}" type="presParOf" srcId="{D8CDDC13-C825-4851-853B-CC0567EFCDE1}" destId="{30114658-595F-45A3-875B-1668503675CA}" srcOrd="0" destOrd="0" presId="urn:microsoft.com/office/officeart/2008/layout/CircularPictureCallout"/>
    <dgm:cxn modelId="{48B8CE04-A38B-4F17-A182-07693C600E37}" type="presParOf" srcId="{30114658-595F-45A3-875B-1668503675CA}" destId="{310AA89F-93D3-435C-8E33-17B67BB1D4E0}" srcOrd="0" destOrd="0" presId="urn:microsoft.com/office/officeart/2008/layout/CircularPictureCallout"/>
    <dgm:cxn modelId="{DD15FFF0-D525-415D-BBE5-A5F7810F5BC4}" type="presParOf" srcId="{310AA89F-93D3-435C-8E33-17B67BB1D4E0}" destId="{F9BCA059-F00D-4597-9486-B165F60DC98F}" srcOrd="0" destOrd="0" presId="urn:microsoft.com/office/officeart/2008/layout/CircularPictureCallout"/>
    <dgm:cxn modelId="{46F366B9-DD0D-42CE-ACE8-C320A2CD0C6D}" type="presParOf" srcId="{30114658-595F-45A3-875B-1668503675CA}" destId="{CAAA867E-0FFF-4B25-9F2D-DB8E39959D6E}" srcOrd="1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493B3A7-050D-44DC-AF06-B85FF3AF82AE}" type="doc">
      <dgm:prSet loTypeId="urn:microsoft.com/office/officeart/2008/layout/AccentedPicture" loCatId="picture" qsTypeId="urn:microsoft.com/office/officeart/2005/8/quickstyle/simple1" qsCatId="simple" csTypeId="urn:microsoft.com/office/officeart/2005/8/colors/accent1_2" csCatId="accent1" phldr="1"/>
      <dgm:spPr/>
    </dgm:pt>
    <dgm:pt modelId="{39AC8E85-D690-44ED-9EFC-C05131BE690C}">
      <dgm:prSet phldrT="[텍스트]" phldr="1"/>
      <dgm:spPr/>
      <dgm:t>
        <a:bodyPr/>
        <a:lstStyle/>
        <a:p>
          <a:pPr algn="ctr" latinLnBrk="1"/>
          <a:endParaRPr lang="ko-KR" altLang="en-US" dirty="0">
            <a:noFill/>
          </a:endParaRPr>
        </a:p>
      </dgm:t>
    </dgm:pt>
    <dgm:pt modelId="{24D8ACDF-1596-49AD-9575-A6FA4E9677CF}" type="parTrans" cxnId="{F2C1D244-89AE-48FA-9CDD-966CDCE64ECE}">
      <dgm:prSet/>
      <dgm:spPr/>
      <dgm:t>
        <a:bodyPr/>
        <a:lstStyle/>
        <a:p>
          <a:pPr latinLnBrk="1"/>
          <a:endParaRPr lang="ko-KR" altLang="en-US"/>
        </a:p>
      </dgm:t>
    </dgm:pt>
    <dgm:pt modelId="{E89C566D-69B6-412D-8D75-9497CE6E54EC}" type="sibTrans" cxnId="{F2C1D244-89AE-48FA-9CDD-966CDCE64ECE}">
      <dgm:prSet/>
      <dgm:spPr>
        <a:ln>
          <a:solidFill>
            <a:srgbClr val="DA1039"/>
          </a:solidFill>
        </a:ln>
      </dgm:spPr>
      <dgm:t>
        <a:bodyPr/>
        <a:lstStyle/>
        <a:p>
          <a:pPr latinLnBrk="1"/>
          <a:endParaRPr lang="ko-KR" altLang="en-US"/>
        </a:p>
      </dgm:t>
    </dgm:pt>
    <dgm:pt modelId="{C29937EE-BFAF-4E40-ACF5-F0D00C76DF69}" type="pres">
      <dgm:prSet presAssocID="{C493B3A7-050D-44DC-AF06-B85FF3AF82AE}" presName="Name0" presStyleCnt="0">
        <dgm:presLayoutVars>
          <dgm:dir/>
        </dgm:presLayoutVars>
      </dgm:prSet>
      <dgm:spPr/>
    </dgm:pt>
    <dgm:pt modelId="{01854142-76B3-44AE-987B-86763B5F51D1}" type="pres">
      <dgm:prSet presAssocID="{E89C566D-69B6-412D-8D75-9497CE6E54EC}" presName="picture_1" presStyleLbl="bgImgPlace1" presStyleIdx="0" presStyleCnt="1" custLinFactY="-46278" custLinFactNeighborX="-7523" custLinFactNeighborY="-100000"/>
      <dgm:spPr/>
    </dgm:pt>
    <dgm:pt modelId="{777FB4E3-5B18-4B55-B1D3-6750F10D0D82}" type="pres">
      <dgm:prSet presAssocID="{39AC8E85-D690-44ED-9EFC-C05131BE690C}" presName="text_1" presStyleLbl="node1" presStyleIdx="0" presStyleCnt="0" custFlipVert="0" custScaleX="46651" custScaleY="13185" custLinFactNeighborX="9740" custLinFactNeighborY="26094">
        <dgm:presLayoutVars>
          <dgm:bulletEnabled val="1"/>
        </dgm:presLayoutVars>
      </dgm:prSet>
      <dgm:spPr/>
    </dgm:pt>
    <dgm:pt modelId="{97BA4C88-55AB-46EB-B5FE-EDD6887551F3}" type="pres">
      <dgm:prSet presAssocID="{C493B3A7-050D-44DC-AF06-B85FF3AF82AE}" presName="maxNode" presStyleCnt="0"/>
      <dgm:spPr/>
    </dgm:pt>
    <dgm:pt modelId="{6D5F99AF-8F9B-47D0-8EBD-4424679D182F}" type="pres">
      <dgm:prSet presAssocID="{C493B3A7-050D-44DC-AF06-B85FF3AF82AE}" presName="Name33" presStyleCnt="0"/>
      <dgm:spPr/>
    </dgm:pt>
  </dgm:ptLst>
  <dgm:cxnLst>
    <dgm:cxn modelId="{A07FEF25-CBB4-4756-BEA3-78083F9E7D2E}" type="presOf" srcId="{E89C566D-69B6-412D-8D75-9497CE6E54EC}" destId="{01854142-76B3-44AE-987B-86763B5F51D1}" srcOrd="0" destOrd="0" presId="urn:microsoft.com/office/officeart/2008/layout/AccentedPicture"/>
    <dgm:cxn modelId="{BB0C313B-25EF-4F98-B050-106D280EADD9}" type="presOf" srcId="{C493B3A7-050D-44DC-AF06-B85FF3AF82AE}" destId="{C29937EE-BFAF-4E40-ACF5-F0D00C76DF69}" srcOrd="0" destOrd="0" presId="urn:microsoft.com/office/officeart/2008/layout/AccentedPicture"/>
    <dgm:cxn modelId="{F2C1D244-89AE-48FA-9CDD-966CDCE64ECE}" srcId="{C493B3A7-050D-44DC-AF06-B85FF3AF82AE}" destId="{39AC8E85-D690-44ED-9EFC-C05131BE690C}" srcOrd="0" destOrd="0" parTransId="{24D8ACDF-1596-49AD-9575-A6FA4E9677CF}" sibTransId="{E89C566D-69B6-412D-8D75-9497CE6E54EC}"/>
    <dgm:cxn modelId="{B4668A96-8598-407F-8FBA-854D47C61655}" type="presOf" srcId="{39AC8E85-D690-44ED-9EFC-C05131BE690C}" destId="{777FB4E3-5B18-4B55-B1D3-6750F10D0D82}" srcOrd="0" destOrd="0" presId="urn:microsoft.com/office/officeart/2008/layout/AccentedPicture"/>
    <dgm:cxn modelId="{A8837F35-1809-4576-9669-AC7806E83819}" type="presParOf" srcId="{C29937EE-BFAF-4E40-ACF5-F0D00C76DF69}" destId="{01854142-76B3-44AE-987B-86763B5F51D1}" srcOrd="0" destOrd="0" presId="urn:microsoft.com/office/officeart/2008/layout/AccentedPicture"/>
    <dgm:cxn modelId="{0B73769F-F005-4A06-87AA-80888F5F7DDD}" type="presParOf" srcId="{C29937EE-BFAF-4E40-ACF5-F0D00C76DF69}" destId="{777FB4E3-5B18-4B55-B1D3-6750F10D0D82}" srcOrd="1" destOrd="0" presId="urn:microsoft.com/office/officeart/2008/layout/AccentedPicture"/>
    <dgm:cxn modelId="{E7AF8EAF-B357-4D42-9CA5-98ECDC9A74F6}" type="presParOf" srcId="{C29937EE-BFAF-4E40-ACF5-F0D00C76DF69}" destId="{97BA4C88-55AB-46EB-B5FE-EDD6887551F3}" srcOrd="2" destOrd="0" presId="urn:microsoft.com/office/officeart/2008/layout/AccentedPicture"/>
    <dgm:cxn modelId="{A2BEC763-6B6C-43C1-8AE6-E35EB7F2E652}" type="presParOf" srcId="{97BA4C88-55AB-46EB-B5FE-EDD6887551F3}" destId="{6D5F99AF-8F9B-47D0-8EBD-4424679D182F}" srcOrd="0" destOrd="0" presId="urn:microsoft.com/office/officeart/2008/layout/AccentedPicture"/>
  </dgm:cxnLst>
  <dgm:bg/>
  <dgm:whole/>
  <dgm:extLst>
    <a:ext uri="http://schemas.microsoft.com/office/drawing/2008/diagram">
      <dsp:dataModelExt xmlns:dsp="http://schemas.microsoft.com/office/drawing/2008/diagram" relId="rId2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A059-F00D-4597-9486-B165F60DC98F}">
      <dsp:nvSpPr>
        <dsp:cNvPr id="0" name=""/>
        <dsp:cNvSpPr/>
      </dsp:nvSpPr>
      <dsp:spPr>
        <a:xfrm>
          <a:off x="106978" y="498088"/>
          <a:ext cx="1095400" cy="109540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rgbClr val="DA103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AA867E-0FFF-4B25-9F2D-DB8E39959D6E}">
      <dsp:nvSpPr>
        <dsp:cNvPr id="0" name=""/>
        <dsp:cNvSpPr/>
      </dsp:nvSpPr>
      <dsp:spPr>
        <a:xfrm>
          <a:off x="1411487" y="518438"/>
          <a:ext cx="4346819" cy="94675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l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1200" b="1" kern="1200" dirty="0">
              <a:solidFill>
                <a:schemeClr val="tx1">
                  <a:lumMod val="65000"/>
                  <a:lumOff val="35000"/>
                </a:schemeClr>
              </a:solidFill>
            </a:rPr>
            <a:t>CONTENTS A</a:t>
          </a:r>
        </a:p>
        <a:p>
          <a:pPr marL="0" lvl="0" indent="0" algn="l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200" b="1" kern="1200" dirty="0">
              <a:solidFill>
                <a:prstClr val="black">
                  <a:lumMod val="65000"/>
                  <a:lumOff val="35000"/>
                </a:prstClr>
              </a:solidFill>
            </a:rPr>
            <a:t>詳しい内容を書いてみよう</a:t>
          </a:r>
          <a:endParaRPr lang="en-US" altLang="ja-JP" sz="1200" b="1" kern="1200" dirty="0">
            <a:solidFill>
              <a:prstClr val="black">
                <a:lumMod val="65000"/>
                <a:lumOff val="35000"/>
              </a:prstClr>
            </a:solidFill>
          </a:endParaRPr>
        </a:p>
        <a:p>
          <a:pPr marL="0" lvl="0" indent="0" algn="l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ea typeface="游ゴシック" panose="020B0400000000000000" pitchFamily="34" charset="-128"/>
            </a:rPr>
            <a:t>PAPOZIP</a:t>
          </a:r>
          <a:r>
            <a:rPr kumimoji="0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ea typeface="游ゴシック" panose="020B0400000000000000" pitchFamily="34" charset="-128"/>
            </a:rPr>
            <a:t>と一緒に</a:t>
          </a:r>
          <a:r>
            <a: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ea typeface="游ゴシック" panose="020B0400000000000000" pitchFamily="34" charset="-128"/>
            </a:rPr>
            <a:t>ppt</a:t>
          </a:r>
          <a:r>
            <a:rPr kumimoji="0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ea typeface="游ゴシック" panose="020B0400000000000000" pitchFamily="34" charset="-128"/>
            </a:rPr>
            <a:t>を作る楽しさを感じてください</a:t>
          </a:r>
          <a:endParaRPr lang="ko-KR" altLang="en-US" sz="1200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1411487" y="518438"/>
        <a:ext cx="4346819" cy="9467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A059-F00D-4597-9486-B165F60DC98F}">
      <dsp:nvSpPr>
        <dsp:cNvPr id="0" name=""/>
        <dsp:cNvSpPr/>
      </dsp:nvSpPr>
      <dsp:spPr>
        <a:xfrm>
          <a:off x="106978" y="498088"/>
          <a:ext cx="1095400" cy="109540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rgbClr val="DA103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AA867E-0FFF-4B25-9F2D-DB8E39959D6E}">
      <dsp:nvSpPr>
        <dsp:cNvPr id="0" name=""/>
        <dsp:cNvSpPr/>
      </dsp:nvSpPr>
      <dsp:spPr>
        <a:xfrm>
          <a:off x="1411487" y="518438"/>
          <a:ext cx="4346819" cy="94675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l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1200" b="1" kern="1200" dirty="0">
              <a:solidFill>
                <a:schemeClr val="tx1">
                  <a:lumMod val="65000"/>
                  <a:lumOff val="35000"/>
                </a:schemeClr>
              </a:solidFill>
            </a:rPr>
            <a:t>CONTENTS A</a:t>
          </a:r>
        </a:p>
        <a:p>
          <a:pPr marL="0" lvl="0" indent="0" algn="l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200" b="1" kern="1200" dirty="0">
              <a:solidFill>
                <a:prstClr val="black">
                  <a:lumMod val="65000"/>
                  <a:lumOff val="35000"/>
                </a:prstClr>
              </a:solidFill>
            </a:rPr>
            <a:t>詳しい内容を書いてみよう</a:t>
          </a:r>
          <a:endParaRPr lang="en-US" altLang="ja-JP" sz="1200" b="1" kern="1200" dirty="0">
            <a:solidFill>
              <a:prstClr val="black">
                <a:lumMod val="65000"/>
                <a:lumOff val="35000"/>
              </a:prstClr>
            </a:solidFill>
          </a:endParaRPr>
        </a:p>
        <a:p>
          <a:pPr marL="0" lvl="0" indent="0" algn="l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ea typeface="游ゴシック" panose="020B0400000000000000" pitchFamily="34" charset="-128"/>
            </a:rPr>
            <a:t>PAPOZIP</a:t>
          </a:r>
          <a:r>
            <a:rPr kumimoji="0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ea typeface="游ゴシック" panose="020B0400000000000000" pitchFamily="34" charset="-128"/>
            </a:rPr>
            <a:t>と一緒に</a:t>
          </a:r>
          <a:r>
            <a: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ea typeface="游ゴシック" panose="020B0400000000000000" pitchFamily="34" charset="-128"/>
            </a:rPr>
            <a:t>ppt</a:t>
          </a:r>
          <a:r>
            <a:rPr kumimoji="0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ea typeface="游ゴシック" panose="020B0400000000000000" pitchFamily="34" charset="-128"/>
            </a:rPr>
            <a:t>を作る楽しさを感じてください</a:t>
          </a:r>
          <a:endParaRPr lang="ko-KR" altLang="en-US" sz="1200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1411487" y="518438"/>
        <a:ext cx="4346819" cy="9467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A059-F00D-4597-9486-B165F60DC98F}">
      <dsp:nvSpPr>
        <dsp:cNvPr id="0" name=""/>
        <dsp:cNvSpPr/>
      </dsp:nvSpPr>
      <dsp:spPr>
        <a:xfrm>
          <a:off x="106978" y="498088"/>
          <a:ext cx="1095400" cy="109540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rgbClr val="DA103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AA867E-0FFF-4B25-9F2D-DB8E39959D6E}">
      <dsp:nvSpPr>
        <dsp:cNvPr id="0" name=""/>
        <dsp:cNvSpPr/>
      </dsp:nvSpPr>
      <dsp:spPr>
        <a:xfrm>
          <a:off x="1411487" y="518438"/>
          <a:ext cx="4346819" cy="94675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l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1200" b="1" kern="1200" dirty="0">
              <a:solidFill>
                <a:schemeClr val="tx1">
                  <a:lumMod val="65000"/>
                  <a:lumOff val="35000"/>
                </a:schemeClr>
              </a:solidFill>
            </a:rPr>
            <a:t>CONTENTS A</a:t>
          </a:r>
        </a:p>
        <a:p>
          <a:pPr marL="0" lvl="0" indent="0" algn="l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200" b="1" kern="1200" dirty="0">
              <a:solidFill>
                <a:prstClr val="black">
                  <a:lumMod val="65000"/>
                  <a:lumOff val="35000"/>
                </a:prstClr>
              </a:solidFill>
            </a:rPr>
            <a:t>詳しい内容を書いてみよう</a:t>
          </a:r>
          <a:endParaRPr lang="en-US" altLang="ja-JP" sz="1200" b="1" kern="1200" dirty="0">
            <a:solidFill>
              <a:prstClr val="black">
                <a:lumMod val="65000"/>
                <a:lumOff val="35000"/>
              </a:prstClr>
            </a:solidFill>
          </a:endParaRPr>
        </a:p>
        <a:p>
          <a:pPr marL="0" lvl="0" indent="0" algn="l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ea typeface="游ゴシック" panose="020B0400000000000000" pitchFamily="34" charset="-128"/>
            </a:rPr>
            <a:t>PAPOZIP</a:t>
          </a:r>
          <a:r>
            <a:rPr kumimoji="0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ea typeface="游ゴシック" panose="020B0400000000000000" pitchFamily="34" charset="-128"/>
            </a:rPr>
            <a:t>と一緒に</a:t>
          </a:r>
          <a:r>
            <a: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ea typeface="游ゴシック" panose="020B0400000000000000" pitchFamily="34" charset="-128"/>
            </a:rPr>
            <a:t>ppt</a:t>
          </a:r>
          <a:r>
            <a:rPr kumimoji="0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ea typeface="游ゴシック" panose="020B0400000000000000" pitchFamily="34" charset="-128"/>
            </a:rPr>
            <a:t>を作る楽しさを感じてください</a:t>
          </a:r>
          <a:endParaRPr lang="ko-KR" altLang="en-US" sz="1200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1411487" y="518438"/>
        <a:ext cx="4346819" cy="9467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854142-76B3-44AE-987B-86763B5F51D1}">
      <dsp:nvSpPr>
        <dsp:cNvPr id="0" name=""/>
        <dsp:cNvSpPr/>
      </dsp:nvSpPr>
      <dsp:spPr>
        <a:xfrm>
          <a:off x="0" y="0"/>
          <a:ext cx="1650339" cy="2105025"/>
        </a:xfrm>
        <a:prstGeom prst="round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DA103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7FB4E3-5B18-4B55-B1D3-6750F10D0D82}">
      <dsp:nvSpPr>
        <dsp:cNvPr id="0" name=""/>
        <dsp:cNvSpPr/>
      </dsp:nvSpPr>
      <dsp:spPr>
        <a:xfrm>
          <a:off x="603697" y="1719824"/>
          <a:ext cx="592822" cy="16652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b" anchorCtr="0">
          <a:noAutofit/>
        </a:bodyPr>
        <a:lstStyle/>
        <a:p>
          <a:pPr marL="0" lvl="0" indent="0" algn="ctr" defTabSz="266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600" kern="1200" dirty="0">
            <a:noFill/>
          </a:endParaRPr>
        </a:p>
      </dsp:txBody>
      <dsp:txXfrm>
        <a:off x="603697" y="1719824"/>
        <a:ext cx="592822" cy="1665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ccentedPicture">
  <dgm:title val=""/>
  <dgm:desc val=""/>
  <dgm:catLst>
    <dgm:cat type="picture" pri="1000"/>
    <dgm:cat type="pictureconver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</dgm:varLst>
    <dgm:alg type="composite"/>
    <dgm:shape xmlns:r="http://schemas.openxmlformats.org/officeDocument/2006/relationships" r:blip="">
      <dgm:adjLst/>
    </dgm:shape>
    <dgm:choose name="Name1">
      <dgm:if name="Name2" axis="ch" ptType="node" func="cnt" op="lte" val="1">
        <dgm:constrLst>
          <dgm:constr type="h" for="ch" forName="picture_1" refType="h"/>
          <dgm:constr type="w" for="ch" forName="picture_1" refType="h" refFor="ch" refForName="picture_1" op="equ" fact="0.784"/>
          <dgm:constr type="l" for="ch" forName="picture_1"/>
          <dgm:constr type="t" for="ch" forName="picture_1"/>
          <dgm:constr type="w" for="ch" forName="text_1" refType="w" refFor="ch" refForName="picture_1" fact="0.77"/>
          <dgm:constr type="h" for="ch" forName="text_1" refType="h" refFor="ch" refForName="picture_1" fact="0.6"/>
          <dgm:constr type="l" for="ch" forName="text_1" refType="w" refFor="ch" refForName="picture_1" fact="0.04"/>
          <dgm:constr type="t" for="ch" forName="text_1" refType="h" refFor="ch" refForName="picture_1" fact="0.4"/>
        </dgm:constrLst>
      </dgm:if>
      <dgm:if name="Name3" axis="ch" ptType="node" func="cnt" op="lte" val="5">
        <dgm:choose name="Name4">
          <dgm:if name="Name5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6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if>
      <dgm:else name="Name7">
        <dgm:choose name="Name8">
          <dgm:if name="Name9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10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else>
    </dgm:choose>
    <dgm:forEach name="Name11" axis="ch" ptType="sibTrans" hideLastTrans="0" cnt="1">
      <dgm:layoutNode name="picture_1" styleLbl="bgImgPlace1">
        <dgm:alg type="sp"/>
        <dgm:shape xmlns:r="http://schemas.openxmlformats.org/officeDocument/2006/relationships" type="roundRect" r:blip="" blipPhldr="1">
          <dgm:adjLst/>
        </dgm:shape>
        <dgm:presOf axis="self"/>
      </dgm:layoutNode>
    </dgm:forEach>
    <dgm:forEach name="Name12" axis="ch" ptType="node" cnt="1">
      <dgm:layoutNode name="text_1" styleLbl="node1">
        <dgm:varLst>
          <dgm:bulletEnabled val="1"/>
        </dgm:varLst>
        <dgm:choose name="Name13">
          <dgm:if name="Name14" func="var" arg="dir" op="equ" val="norm">
            <dgm:alg type="tx">
              <dgm:param type="txAnchorVert" val="b"/>
              <dgm:param type="parTxLTRAlign" val="l"/>
              <dgm:param type="shpTxLTRAlignCh" val="l"/>
              <dgm:param type="parTxRTLAlign" val="l"/>
              <dgm:param type="shpTxRTLAlignCh" val="l"/>
            </dgm:alg>
          </dgm:if>
          <dgm:else name="Name15">
            <dgm:alg type="tx">
              <dgm:param type="txAnchorVert" val="b"/>
              <dgm:param type="parTxLTRAlign" val="r"/>
              <dgm:param type="shpTxLTRAlignCh" val="r"/>
              <dgm:param type="parTxRTLAlign" val="r"/>
              <dgm:param type="shpTxRTLAlignCh" val="r"/>
            </dgm:alg>
          </dgm:else>
        </dgm:choose>
        <dgm:shape xmlns:r="http://schemas.openxmlformats.org/officeDocument/2006/relationships" type="rect" r:blip="" hideGeom="1">
          <dgm:adjLst/>
        </dgm:shape>
        <dgm:presOf axis="desOrSelf" ptType="node"/>
        <dgm:constrLst>
          <dgm:constr type="primFontSz" val="65"/>
          <dgm:constr type="lMarg" refType="primFontSz" fact="0.2"/>
          <dgm:constr type="rMarg" refType="primFontSz" fact="0.2"/>
          <dgm:constr type="tMarg" refType="primFontSz" fact="0.2"/>
          <dgm:constr type="bMarg" refType="primFontSz" fact="0.2"/>
        </dgm:constrLst>
        <dgm:ruleLst>
          <dgm:rule type="primFontSz" val="5" fact="NaN" max="NaN"/>
        </dgm:ruleLst>
      </dgm:layoutNode>
    </dgm:forEach>
    <dgm:choose name="Name16">
      <dgm:if name="Name17" axis="ch" ptType="node" func="cnt" op="gte" val="2">
        <dgm:layoutNode name="linV">
          <dgm:choose name="Name18">
            <dgm:if name="Name19" func="var" arg="dir" op="equ" val="norm">
              <dgm:alg type="lin">
                <dgm:param type="linDir" val="fromT"/>
                <dgm:param type="vertAlign" val="t"/>
                <dgm:param type="fallback" val="1D"/>
                <dgm:param type="horzAlign" val="l"/>
                <dgm:param type="nodeHorzAlign" val="l"/>
              </dgm:alg>
            </dgm:if>
            <dgm:else name="Name20">
              <dgm:alg type="lin">
                <dgm:param type="linDir" val="fromT"/>
                <dgm:param type="vertAlign" val="t"/>
                <dgm:param type="fallback" val="1D"/>
                <dgm:param type="horzAlign" val="r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constrLst>
            <dgm:constr type="w" for="ch" forName="spaceV" val="1"/>
            <dgm:constr type="w" for="ch" forName="pair" refType="w" op="equ"/>
            <dgm:constr type="w" for="des" forName="desText" op="equ"/>
            <dgm:constr type="primFontSz" for="des" forName="desText" op="equ" val="65"/>
          </dgm:constrLst>
          <dgm:forEach name="Name21" axis="ch" ptType="node" st="2">
            <dgm:layoutNode name="pair">
              <dgm:alg type="composite"/>
              <dgm:shape xmlns:r="http://schemas.openxmlformats.org/officeDocument/2006/relationships" r:blip="">
                <dgm:adjLst/>
              </dgm:shape>
              <dgm:choose name="Name22">
                <dgm:if name="Name23" func="var" arg="dir" op="equ" val="norm">
                  <dgm:constrLst>
                    <dgm:constr type="userC"/>
                    <dgm:constr type="l" for="ch" forName="spaceH"/>
                    <dgm:constr type="r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l" for="ch" forName="desTextWrapper" refType="r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if>
                <dgm:else name="Name24">
                  <dgm:constrLst>
                    <dgm:constr type="userC"/>
                    <dgm:constr type="r" for="ch" forName="spaceH" refType="w"/>
                    <dgm:constr type="l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r" for="ch" forName="desTextWrapper" refType="l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else>
              </dgm:choose>
              <dgm:layoutNode name="spaceH">
                <dgm:alg type="sp"/>
                <dgm:shape xmlns:r="http://schemas.openxmlformats.org/officeDocument/2006/relationships" type="rect" r:blip="" hideGeom="1">
                  <dgm:adjLst/>
                </dgm:shape>
                <dgm:presOf/>
              </dgm:layoutNode>
              <dgm:layoutNode name="desPictures" styleLbl="alignImgPlace1">
                <dgm:alg type="sp"/>
                <dgm:shape xmlns:r="http://schemas.openxmlformats.org/officeDocument/2006/relationships" type="ellipse" r:blip="" blipPhldr="1">
                  <dgm:adjLst/>
                </dgm:shape>
                <dgm:presOf/>
              </dgm:layoutNode>
              <dgm:layoutNode name="desTextWrapper">
                <dgm:choose name="Name25">
                  <dgm:if name="Name26" func="var" arg="dir" op="equ" val="norm">
                    <dgm:alg type="lin">
                      <dgm:param type="horzAlign" val="l"/>
                    </dgm:alg>
                  </dgm:if>
                  <dgm:else name="Name27">
                    <dgm:alg type="lin">
                      <dgm:param type="horzAlign" val="r"/>
                    </dgm:alg>
                  </dgm:else>
                </dgm:choose>
                <dgm:layoutNode name="desText" styleLbl="revTx">
                  <dgm:varLst>
                    <dgm:bulletEnabled val="1"/>
                  </dgm:varLst>
                  <dgm:choose name="Name28">
                    <dgm:if name="Name29" func="var" arg="dir" op="equ" val="norm">
                      <dgm:alg type="tx">
                        <dgm:param type="parTxLTRAlign" val="l"/>
                        <dgm:param type="shpTxLTRAlignCh" val="l"/>
                        <dgm:param type="parTxRTLAlign" val="r"/>
                        <dgm:param type="shpTxRTLAlignCh" val="r"/>
                      </dgm:alg>
                    </dgm:if>
                    <dgm:else name="Name30">
                      <dgm:alg type="tx">
                        <dgm:param type="parTxLTRAlign" val="r"/>
                        <dgm:param type="shpTxLTRAlignCh" val="r"/>
                        <dgm:param type="parTxRTLAlign" val="r"/>
                        <dgm:param type="shpTxRTLAlignCh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userW"/>
                    <dgm:constr type="w" refType="userW" fact="0.1"/>
                    <dgm:constr type="lMarg" refType="primFontSz" fact="0.2"/>
                    <dgm:constr type="rMarg" refType="primFontSz" fact="0.2"/>
                    <dgm:constr type="tMarg" refType="primFontSz" fact="0.1"/>
                    <dgm:constr type="bMarg" refType="primFontSz" fact="0.1"/>
                  </dgm:constrLst>
                  <dgm:ruleLst>
                    <dgm:rule type="w" val="NaN" fact="1" max="NaN"/>
                    <dgm:rule type="primFontSz" val="5" fact="NaN" max="NaN"/>
                  </dgm:ruleLst>
                </dgm:layoutNode>
              </dgm:layoutNode>
            </dgm:layoutNode>
            <dgm:forEach name="Name31" axis="followSib" ptType="sibTrans" cnt="1">
              <dgm:layoutNode name="spaceV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forEach>
          </dgm:forEach>
        </dgm:layoutNode>
      </dgm:if>
      <dgm:else name="Name32"/>
    </dgm:choose>
    <dgm:layoutNode name="maxNode">
      <dgm:alg type="lin"/>
      <dgm:shape xmlns:r="http://schemas.openxmlformats.org/officeDocument/2006/relationships" r:blip="">
        <dgm:adjLst/>
      </dgm:shape>
      <dgm:presOf/>
      <dgm:constrLst>
        <dgm:constr type="w" for="ch"/>
        <dgm:constr type="h" for="ch"/>
      </dgm:constrLst>
      <dgm:layoutNode name="Name33">
        <dgm:alg type="sp"/>
        <dgm:shape xmlns:r="http://schemas.openxmlformats.org/officeDocument/2006/relationships" r:blip="">
          <dgm:adjLst/>
        </dgm:shape>
        <dgm:presOf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1586BD-0F56-465E-90DD-4F7EB5C22C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62D75AF-8D7E-477A-B06A-773B54B18A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22D08B3-A9A6-4CA5-94A5-60BE4193B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2025-03-27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B2C64-F6D0-4564-A934-9F517F7C4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3881C62-2657-4643-9CC9-89D68799A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87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098AADC-F389-4BCD-9E52-49B7E6490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1A3D60F-143D-47A7-90DD-8D2052D74E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2913F-34A8-4E19-BE54-298D842C8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2025-03-27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86ADB15-0821-4678-8A84-0615C9618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E5E1647-A311-42C8-900F-03252A535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520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42E21EA-AC61-43C5-AA22-71763E0491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ED08377-D434-4883-933D-05403373BC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76BEFAE-52A5-4771-A24E-66D37EDBF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2025-03-27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7F5FDAD-E360-45AB-9254-5D5A1437A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879758A-1063-49CC-A47B-5A24925A9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062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9BCD5E-CF2F-45CD-A1C5-FACE037AE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6340CAA-7987-4F30-B10A-034CDBA23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08DEE94-B9EB-437B-B87B-4D6343955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2025-03-27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0C7A974-A07A-49C2-B147-F6EC85053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94EDD24-940C-445F-B974-623173FA1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616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55FC26-2554-4ACE-AD62-BF4C0D150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5F7A203-776E-48E1-8F52-E0C061723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22283AA-0163-40C4-BD15-4B5D9779A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2025-03-27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1A8905D-720A-4884-BF88-251296BD5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91F5B7E-479B-4C2C-9C2F-FC3D3BAF2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446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A78C707-FFC8-4A24-BA23-EF9EC4467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2160DF4-3AB1-42B3-8971-B823E5CB29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B6BFC4C-B0FA-4F91-8D27-3D1AF4C2C7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2FAC31B-12B8-44B6-A9E9-8F967BCFB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2025-03-27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FFAD4C5-4E96-46C0-9033-3CF48A722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8F5A243-79AB-498E-9F6B-C0EA9EA19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490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2839153-E8CD-49CF-A352-CE2C89DD0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9D2D86D-B04B-4F6E-8B70-CEEE8EE74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ADF040F-70C5-4670-BDE4-017C92D5B3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002EE54B-8A53-409D-B09E-64BD2F952B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2B72209-6EC7-4418-A78D-417AB466F5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F99256C-B33C-4980-B58A-185F1B508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2025-03-27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10D41821-F2CE-4C29-8132-70323EDD6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8C219DB-B597-4742-98CD-2CAE4BE50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417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86D106D-5995-4C96-A34B-80776AE9E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2FF2DA30-6E46-4781-A24E-22BEFDC93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2025-03-27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6E6DFE5-8E83-400E-805F-69D1FE731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DD16593-628A-472D-A9C3-C41BD8886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883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9B1C4D2-3722-4C1D-B0E4-3ABC0DA4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2025-03-27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3A393B7-AE11-4029-9D65-0BDEFB02D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B9F3B94-79EC-477D-B625-FF12E8701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10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8D40AC1-6795-4CA4-8863-90C130E9F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0AA3D37-5CDD-4F3C-8395-110B38116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E09C48F-85AB-4E64-BEFA-3A18C6A9F9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6C7D03F-6B67-4E51-B669-6A0E67E1E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2025-03-27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85481C9-7778-4E3B-A752-9007B5C85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0C20EB4-E727-4E37-91E3-2D601E7FF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057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0C0D57-3EBF-4D7D-9103-029D562A3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925C662-F8E6-4896-9E6B-19D16B2099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7ED9F6B-4286-432D-A5CB-100E7F776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BAD39F7-71D8-4D10-B6E7-04E0D95EB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2025-03-27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43C73A8-E25B-4949-B956-80A5EC260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77CE8D1-E11F-4E87-B585-E1E5C9463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045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7718C337-9B27-40D3-A9B2-4005EE7EA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B69189F-28A1-4057-8CE9-3B76810BF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5F256D8-7BB6-49E2-954E-EF9E05DBF8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2025-03-27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B38B22D-A8A6-4CDF-89EF-E670765EC8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EBBC4C3-52FC-436A-A3AE-F6A5F52B66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935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xhere.com/ko/photo/10043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xhere.com/ko/photo/10043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18" Type="http://schemas.microsoft.com/office/2007/relationships/diagramDrawing" Target="../diagrams/drawing3.xml"/><Relationship Id="rId3" Type="http://schemas.openxmlformats.org/officeDocument/2006/relationships/hyperlink" Target="https://pxhere.com/ko/photo/100431" TargetMode="External"/><Relationship Id="rId21" Type="http://schemas.openxmlformats.org/officeDocument/2006/relationships/diagramQuickStyle" Target="../diagrams/quickStyle4.xml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17" Type="http://schemas.openxmlformats.org/officeDocument/2006/relationships/diagramColors" Target="../diagrams/colors3.xml"/><Relationship Id="rId2" Type="http://schemas.openxmlformats.org/officeDocument/2006/relationships/image" Target="../media/image1.jpeg"/><Relationship Id="rId16" Type="http://schemas.openxmlformats.org/officeDocument/2006/relationships/diagramQuickStyle" Target="../diagrams/quickStyle3.xml"/><Relationship Id="rId20" Type="http://schemas.openxmlformats.org/officeDocument/2006/relationships/diagramLayout" Target="../diagrams/layout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5" Type="http://schemas.openxmlformats.org/officeDocument/2006/relationships/diagramLayout" Target="../diagrams/layout3.xml"/><Relationship Id="rId23" Type="http://schemas.microsoft.com/office/2007/relationships/diagramDrawing" Target="../diagrams/drawing4.xml"/><Relationship Id="rId10" Type="http://schemas.openxmlformats.org/officeDocument/2006/relationships/diagramLayout" Target="../diagrams/layout2.xml"/><Relationship Id="rId19" Type="http://schemas.openxmlformats.org/officeDocument/2006/relationships/diagramData" Target="../diagrams/data4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Relationship Id="rId14" Type="http://schemas.openxmlformats.org/officeDocument/2006/relationships/diagramData" Target="../diagrams/data3.xml"/><Relationship Id="rId22" Type="http://schemas.openxmlformats.org/officeDocument/2006/relationships/diagramColors" Target="../diagrams/colors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xhere.com/ko/photo/10043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xhere.com/ko/photo/10043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C74423F6-892C-4D5B-BF87-7095EA398514}"/>
              </a:ext>
            </a:extLst>
          </p:cNvPr>
          <p:cNvSpPr/>
          <p:nvPr/>
        </p:nvSpPr>
        <p:spPr>
          <a:xfrm>
            <a:off x="0" y="0"/>
            <a:ext cx="12192001" cy="5029200"/>
          </a:xfrm>
          <a:prstGeom prst="rect">
            <a:avLst/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artisticBlur/>
                      </a14:imgEffect>
                    </a14:imgLayer>
                  </a14:imgProps>
                </a:ext>
                <a:ext uri="{837473B0-CC2E-450A-ABE3-18F120FF3D39}">
                  <a1611:picAttrSrcUrl xmlns:a1611="http://schemas.microsoft.com/office/drawing/2016/11/main" r:id="rId3"/>
                </a:ext>
              </a:extLst>
            </a:blip>
            <a:srcRect/>
            <a:stretch>
              <a:fillRect t="-4000" b="-37000"/>
            </a:stretch>
          </a:blipFill>
          <a:ln>
            <a:noFill/>
          </a:ln>
          <a:effectLst>
            <a:outerShdw dist="12700" dir="5400000" algn="t" rotWithShape="0">
              <a:srgbClr val="C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4400" b="1" i="1" kern="0" dirty="0">
                <a:ln>
                  <a:solidFill>
                    <a:prstClr val="white"/>
                  </a:solidFill>
                </a:ln>
                <a:solidFill>
                  <a:srgbClr val="C00000"/>
                </a:solidFill>
              </a:rPr>
              <a:t>PPT</a:t>
            </a:r>
            <a:r>
              <a:rPr lang="en-US" altLang="ko-KR" sz="4000" b="1" i="1" kern="0" dirty="0">
                <a:solidFill>
                  <a:srgbClr val="C00000"/>
                </a:solidFill>
              </a:rPr>
              <a:t> </a:t>
            </a:r>
            <a:r>
              <a:rPr lang="en-US" altLang="ko-KR" sz="4000" b="1" i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 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1050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PAPOZIP</a:t>
            </a:r>
            <a:r>
              <a:rPr lang="ja-JP" altLang="en-US" sz="1050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と一緒に</a:t>
            </a:r>
            <a:r>
              <a:rPr lang="en-US" altLang="ja-JP" sz="1050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ppt</a:t>
            </a:r>
            <a:r>
              <a:rPr lang="ja-JP" altLang="en-US" sz="1050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を作る楽しさを感じてください</a:t>
            </a:r>
            <a:endParaRPr lang="ko-KR" altLang="en-US" sz="7200" kern="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9121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1039">
            <a:alpha val="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C74423F6-892C-4D5B-BF87-7095EA398514}"/>
              </a:ext>
            </a:extLst>
          </p:cNvPr>
          <p:cNvSpPr/>
          <p:nvPr/>
        </p:nvSpPr>
        <p:spPr>
          <a:xfrm>
            <a:off x="0" y="0"/>
            <a:ext cx="12192001" cy="1207363"/>
          </a:xfrm>
          <a:prstGeom prst="rect">
            <a:avLst/>
          </a:prstGeom>
          <a:blipFill dpi="0" rotWithShape="1">
            <a:blip r:embed="rId2">
              <a:extLst>
                <a:ext uri="{837473B0-CC2E-450A-ABE3-18F120FF3D39}">
                  <a1611:picAttrSrcUrl xmlns:a1611="http://schemas.microsoft.com/office/drawing/2016/11/main" r:id="rId3"/>
                </a:ext>
              </a:extLst>
            </a:blip>
            <a:srcRect/>
            <a:stretch>
              <a:fillRect t="-334000" b="-135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19967D94-DA2B-4EE2-AF57-36EF3F5D4D96}"/>
              </a:ext>
            </a:extLst>
          </p:cNvPr>
          <p:cNvSpPr/>
          <p:nvPr/>
        </p:nvSpPr>
        <p:spPr>
          <a:xfrm>
            <a:off x="-2" y="1397"/>
            <a:ext cx="12192001" cy="1207363"/>
          </a:xfrm>
          <a:prstGeom prst="rect">
            <a:avLst/>
          </a:prstGeom>
          <a:solidFill>
            <a:srgbClr val="C00000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9" name="사각형: 둥근 위쪽 모서리 8">
            <a:extLst>
              <a:ext uri="{FF2B5EF4-FFF2-40B4-BE49-F238E27FC236}">
                <a16:creationId xmlns:a16="http://schemas.microsoft.com/office/drawing/2014/main" id="{C30B25B3-C0E8-4821-91DA-04826CF97C41}"/>
              </a:ext>
            </a:extLst>
          </p:cNvPr>
          <p:cNvSpPr/>
          <p:nvPr/>
        </p:nvSpPr>
        <p:spPr>
          <a:xfrm>
            <a:off x="262502" y="840417"/>
            <a:ext cx="11709883" cy="5729069"/>
          </a:xfrm>
          <a:prstGeom prst="round2SameRect">
            <a:avLst>
              <a:gd name="adj1" fmla="val 2387"/>
              <a:gd name="adj2" fmla="val 0"/>
            </a:avLst>
          </a:prstGeom>
          <a:solidFill>
            <a:schemeClr val="bg1"/>
          </a:solidFill>
          <a:ln>
            <a:noFill/>
          </a:ln>
          <a:effectLst>
            <a:outerShdw blurRad="342900" dist="381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C8114CAC-3823-4CE8-BDBA-9BBCD04A5812}"/>
              </a:ext>
            </a:extLst>
          </p:cNvPr>
          <p:cNvSpPr/>
          <p:nvPr/>
        </p:nvSpPr>
        <p:spPr>
          <a:xfrm>
            <a:off x="262502" y="240636"/>
            <a:ext cx="3728858" cy="432000"/>
          </a:xfrm>
          <a:prstGeom prst="roundRect">
            <a:avLst>
              <a:gd name="adj" fmla="val 50000"/>
            </a:avLst>
          </a:prstGeom>
          <a:solidFill>
            <a:schemeClr val="bg1">
              <a:alpha val="55000"/>
            </a:schemeClr>
          </a:solidFill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latinLnBrk="0">
              <a:defRPr/>
            </a:pPr>
            <a:r>
              <a:rPr lang="en-US" altLang="ko-KR" sz="2000" b="1" i="1" kern="0" dirty="0">
                <a:solidFill>
                  <a:prstClr val="white"/>
                </a:solidFill>
              </a:rPr>
              <a:t>PPT PRESENTATION </a:t>
            </a:r>
          </a:p>
        </p:txBody>
      </p:sp>
      <p:sp>
        <p:nvSpPr>
          <p:cNvPr id="11" name="타원 10">
            <a:extLst>
              <a:ext uri="{FF2B5EF4-FFF2-40B4-BE49-F238E27FC236}">
                <a16:creationId xmlns:a16="http://schemas.microsoft.com/office/drawing/2014/main" id="{70D25394-030C-4F1C-BF3B-7E51BEFF2B2C}"/>
              </a:ext>
            </a:extLst>
          </p:cNvPr>
          <p:cNvSpPr/>
          <p:nvPr/>
        </p:nvSpPr>
        <p:spPr>
          <a:xfrm>
            <a:off x="4098835" y="239265"/>
            <a:ext cx="432000" cy="432000"/>
          </a:xfrm>
          <a:prstGeom prst="ellipse">
            <a:avLst/>
          </a:prstGeom>
          <a:solidFill>
            <a:schemeClr val="bg1">
              <a:alpha val="55000"/>
            </a:schemeClr>
          </a:solidFill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8C30848C-25D0-4DD0-ADF7-0CBF3E1434E8}"/>
              </a:ext>
            </a:extLst>
          </p:cNvPr>
          <p:cNvGrpSpPr/>
          <p:nvPr/>
        </p:nvGrpSpPr>
        <p:grpSpPr>
          <a:xfrm>
            <a:off x="4219249" y="351356"/>
            <a:ext cx="191171" cy="233218"/>
            <a:chOff x="5524544" y="292562"/>
            <a:chExt cx="234693" cy="286312"/>
          </a:xfrm>
        </p:grpSpPr>
        <p:sp>
          <p:nvSpPr>
            <p:cNvPr id="12" name="원형: 비어 있음 11">
              <a:extLst>
                <a:ext uri="{FF2B5EF4-FFF2-40B4-BE49-F238E27FC236}">
                  <a16:creationId xmlns:a16="http://schemas.microsoft.com/office/drawing/2014/main" id="{22D00BA1-506D-4663-965F-260398F1D7F6}"/>
                </a:ext>
              </a:extLst>
            </p:cNvPr>
            <p:cNvSpPr/>
            <p:nvPr/>
          </p:nvSpPr>
          <p:spPr>
            <a:xfrm>
              <a:off x="5524544" y="292562"/>
              <a:ext cx="209550" cy="209550"/>
            </a:xfrm>
            <a:prstGeom prst="donut">
              <a:avLst>
                <a:gd name="adj" fmla="val 14764"/>
              </a:avLst>
            </a:prstGeom>
            <a:solidFill>
              <a:schemeClr val="bg1">
                <a:alpha val="9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사각형: 둥근 모서리 12">
              <a:extLst>
                <a:ext uri="{FF2B5EF4-FFF2-40B4-BE49-F238E27FC236}">
                  <a16:creationId xmlns:a16="http://schemas.microsoft.com/office/drawing/2014/main" id="{2F44FD4F-16D2-4AB4-A925-0C7807E963C8}"/>
                </a:ext>
              </a:extLst>
            </p:cNvPr>
            <p:cNvSpPr/>
            <p:nvPr/>
          </p:nvSpPr>
          <p:spPr>
            <a:xfrm rot="18900000">
              <a:off x="5723237" y="434874"/>
              <a:ext cx="36000" cy="1440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15" name="타원 14">
            <a:extLst>
              <a:ext uri="{FF2B5EF4-FFF2-40B4-BE49-F238E27FC236}">
                <a16:creationId xmlns:a16="http://schemas.microsoft.com/office/drawing/2014/main" id="{A0C78D5F-0665-431E-9F70-2AB4F22E44F1}"/>
              </a:ext>
            </a:extLst>
          </p:cNvPr>
          <p:cNvSpPr/>
          <p:nvPr/>
        </p:nvSpPr>
        <p:spPr>
          <a:xfrm>
            <a:off x="325348" y="288513"/>
            <a:ext cx="345749" cy="345749"/>
          </a:xfrm>
          <a:prstGeom prst="ellipse">
            <a:avLst/>
          </a:pr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22" name="Group 32">
            <a:extLst>
              <a:ext uri="{FF2B5EF4-FFF2-40B4-BE49-F238E27FC236}">
                <a16:creationId xmlns:a16="http://schemas.microsoft.com/office/drawing/2014/main" id="{5C097F34-F4BC-4991-B93D-AC833968617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10767" y="370067"/>
            <a:ext cx="173554" cy="179919"/>
            <a:chOff x="1860" y="113"/>
            <a:chExt cx="3954" cy="4099"/>
          </a:xfrm>
          <a:solidFill>
            <a:srgbClr val="C00000"/>
          </a:solidFill>
        </p:grpSpPr>
        <p:sp>
          <p:nvSpPr>
            <p:cNvPr id="23" name="Freeform 34">
              <a:extLst>
                <a:ext uri="{FF2B5EF4-FFF2-40B4-BE49-F238E27FC236}">
                  <a16:creationId xmlns:a16="http://schemas.microsoft.com/office/drawing/2014/main" id="{C2A46E88-2F38-49C6-BE45-89DD35A2980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9" y="2497"/>
              <a:ext cx="363" cy="188"/>
            </a:xfrm>
            <a:custGeom>
              <a:avLst/>
              <a:gdLst>
                <a:gd name="T0" fmla="*/ 67 w 363"/>
                <a:gd name="T1" fmla="*/ 0 h 188"/>
                <a:gd name="T2" fmla="*/ 84 w 363"/>
                <a:gd name="T3" fmla="*/ 0 h 188"/>
                <a:gd name="T4" fmla="*/ 306 w 363"/>
                <a:gd name="T5" fmla="*/ 49 h 188"/>
                <a:gd name="T6" fmla="*/ 323 w 363"/>
                <a:gd name="T7" fmla="*/ 55 h 188"/>
                <a:gd name="T8" fmla="*/ 338 w 363"/>
                <a:gd name="T9" fmla="*/ 66 h 188"/>
                <a:gd name="T10" fmla="*/ 349 w 363"/>
                <a:gd name="T11" fmla="*/ 80 h 188"/>
                <a:gd name="T12" fmla="*/ 358 w 363"/>
                <a:gd name="T13" fmla="*/ 97 h 188"/>
                <a:gd name="T14" fmla="*/ 363 w 363"/>
                <a:gd name="T15" fmla="*/ 114 h 188"/>
                <a:gd name="T16" fmla="*/ 362 w 363"/>
                <a:gd name="T17" fmla="*/ 132 h 188"/>
                <a:gd name="T18" fmla="*/ 355 w 363"/>
                <a:gd name="T19" fmla="*/ 152 h 188"/>
                <a:gd name="T20" fmla="*/ 344 w 363"/>
                <a:gd name="T21" fmla="*/ 167 h 188"/>
                <a:gd name="T22" fmla="*/ 329 w 363"/>
                <a:gd name="T23" fmla="*/ 178 h 188"/>
                <a:gd name="T24" fmla="*/ 312 w 363"/>
                <a:gd name="T25" fmla="*/ 185 h 188"/>
                <a:gd name="T26" fmla="*/ 292 w 363"/>
                <a:gd name="T27" fmla="*/ 188 h 188"/>
                <a:gd name="T28" fmla="*/ 288 w 363"/>
                <a:gd name="T29" fmla="*/ 188 h 188"/>
                <a:gd name="T30" fmla="*/ 287 w 363"/>
                <a:gd name="T31" fmla="*/ 188 h 188"/>
                <a:gd name="T32" fmla="*/ 284 w 363"/>
                <a:gd name="T33" fmla="*/ 188 h 188"/>
                <a:gd name="T34" fmla="*/ 282 w 363"/>
                <a:gd name="T35" fmla="*/ 188 h 188"/>
                <a:gd name="T36" fmla="*/ 278 w 363"/>
                <a:gd name="T37" fmla="*/ 188 h 188"/>
                <a:gd name="T38" fmla="*/ 56 w 363"/>
                <a:gd name="T39" fmla="*/ 139 h 188"/>
                <a:gd name="T40" fmla="*/ 39 w 363"/>
                <a:gd name="T41" fmla="*/ 133 h 188"/>
                <a:gd name="T42" fmla="*/ 25 w 363"/>
                <a:gd name="T43" fmla="*/ 122 h 188"/>
                <a:gd name="T44" fmla="*/ 13 w 363"/>
                <a:gd name="T45" fmla="*/ 108 h 188"/>
                <a:gd name="T46" fmla="*/ 5 w 363"/>
                <a:gd name="T47" fmla="*/ 91 h 188"/>
                <a:gd name="T48" fmla="*/ 0 w 363"/>
                <a:gd name="T49" fmla="*/ 73 h 188"/>
                <a:gd name="T50" fmla="*/ 1 w 363"/>
                <a:gd name="T51" fmla="*/ 56 h 188"/>
                <a:gd name="T52" fmla="*/ 7 w 363"/>
                <a:gd name="T53" fmla="*/ 39 h 188"/>
                <a:gd name="T54" fmla="*/ 17 w 363"/>
                <a:gd name="T55" fmla="*/ 25 h 188"/>
                <a:gd name="T56" fmla="*/ 32 w 363"/>
                <a:gd name="T57" fmla="*/ 12 h 188"/>
                <a:gd name="T58" fmla="*/ 48 w 363"/>
                <a:gd name="T59" fmla="*/ 4 h 188"/>
                <a:gd name="T60" fmla="*/ 67 w 363"/>
                <a:gd name="T61" fmla="*/ 0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3" h="188">
                  <a:moveTo>
                    <a:pt x="67" y="0"/>
                  </a:moveTo>
                  <a:lnTo>
                    <a:pt x="84" y="0"/>
                  </a:lnTo>
                  <a:lnTo>
                    <a:pt x="306" y="49"/>
                  </a:lnTo>
                  <a:lnTo>
                    <a:pt x="323" y="55"/>
                  </a:lnTo>
                  <a:lnTo>
                    <a:pt x="338" y="66"/>
                  </a:lnTo>
                  <a:lnTo>
                    <a:pt x="349" y="80"/>
                  </a:lnTo>
                  <a:lnTo>
                    <a:pt x="358" y="97"/>
                  </a:lnTo>
                  <a:lnTo>
                    <a:pt x="363" y="114"/>
                  </a:lnTo>
                  <a:lnTo>
                    <a:pt x="362" y="132"/>
                  </a:lnTo>
                  <a:lnTo>
                    <a:pt x="355" y="152"/>
                  </a:lnTo>
                  <a:lnTo>
                    <a:pt x="344" y="167"/>
                  </a:lnTo>
                  <a:lnTo>
                    <a:pt x="329" y="178"/>
                  </a:lnTo>
                  <a:lnTo>
                    <a:pt x="312" y="185"/>
                  </a:lnTo>
                  <a:lnTo>
                    <a:pt x="292" y="188"/>
                  </a:lnTo>
                  <a:lnTo>
                    <a:pt x="288" y="188"/>
                  </a:lnTo>
                  <a:lnTo>
                    <a:pt x="287" y="188"/>
                  </a:lnTo>
                  <a:lnTo>
                    <a:pt x="284" y="188"/>
                  </a:lnTo>
                  <a:lnTo>
                    <a:pt x="282" y="188"/>
                  </a:lnTo>
                  <a:lnTo>
                    <a:pt x="278" y="188"/>
                  </a:lnTo>
                  <a:lnTo>
                    <a:pt x="56" y="139"/>
                  </a:lnTo>
                  <a:lnTo>
                    <a:pt x="39" y="133"/>
                  </a:lnTo>
                  <a:lnTo>
                    <a:pt x="25" y="122"/>
                  </a:lnTo>
                  <a:lnTo>
                    <a:pt x="13" y="108"/>
                  </a:lnTo>
                  <a:lnTo>
                    <a:pt x="5" y="91"/>
                  </a:lnTo>
                  <a:lnTo>
                    <a:pt x="0" y="73"/>
                  </a:lnTo>
                  <a:lnTo>
                    <a:pt x="1" y="56"/>
                  </a:lnTo>
                  <a:lnTo>
                    <a:pt x="7" y="39"/>
                  </a:lnTo>
                  <a:lnTo>
                    <a:pt x="17" y="25"/>
                  </a:lnTo>
                  <a:lnTo>
                    <a:pt x="32" y="12"/>
                  </a:lnTo>
                  <a:lnTo>
                    <a:pt x="48" y="4"/>
                  </a:lnTo>
                  <a:lnTo>
                    <a:pt x="6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4" name="Freeform 35">
              <a:extLst>
                <a:ext uri="{FF2B5EF4-FFF2-40B4-BE49-F238E27FC236}">
                  <a16:creationId xmlns:a16="http://schemas.microsoft.com/office/drawing/2014/main" id="{55323B2B-4CF5-4351-92A3-46D97EE2BD6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2" y="3121"/>
              <a:ext cx="487" cy="188"/>
            </a:xfrm>
            <a:custGeom>
              <a:avLst/>
              <a:gdLst>
                <a:gd name="T0" fmla="*/ 56 w 487"/>
                <a:gd name="T1" fmla="*/ 0 h 188"/>
                <a:gd name="T2" fmla="*/ 77 w 487"/>
                <a:gd name="T3" fmla="*/ 2 h 188"/>
                <a:gd name="T4" fmla="*/ 431 w 487"/>
                <a:gd name="T5" fmla="*/ 56 h 188"/>
                <a:gd name="T6" fmla="*/ 451 w 487"/>
                <a:gd name="T7" fmla="*/ 64 h 188"/>
                <a:gd name="T8" fmla="*/ 467 w 487"/>
                <a:gd name="T9" fmla="*/ 76 h 188"/>
                <a:gd name="T10" fmla="*/ 480 w 487"/>
                <a:gd name="T11" fmla="*/ 94 h 188"/>
                <a:gd name="T12" fmla="*/ 487 w 487"/>
                <a:gd name="T13" fmla="*/ 112 h 188"/>
                <a:gd name="T14" fmla="*/ 486 w 487"/>
                <a:gd name="T15" fmla="*/ 133 h 188"/>
                <a:gd name="T16" fmla="*/ 485 w 487"/>
                <a:gd name="T17" fmla="*/ 150 h 188"/>
                <a:gd name="T18" fmla="*/ 478 w 487"/>
                <a:gd name="T19" fmla="*/ 163 h 188"/>
                <a:gd name="T20" fmla="*/ 469 w 487"/>
                <a:gd name="T21" fmla="*/ 173 h 188"/>
                <a:gd name="T22" fmla="*/ 456 w 487"/>
                <a:gd name="T23" fmla="*/ 182 h 188"/>
                <a:gd name="T24" fmla="*/ 441 w 487"/>
                <a:gd name="T25" fmla="*/ 187 h 188"/>
                <a:gd name="T26" fmla="*/ 424 w 487"/>
                <a:gd name="T27" fmla="*/ 188 h 188"/>
                <a:gd name="T28" fmla="*/ 420 w 487"/>
                <a:gd name="T29" fmla="*/ 188 h 188"/>
                <a:gd name="T30" fmla="*/ 418 w 487"/>
                <a:gd name="T31" fmla="*/ 188 h 188"/>
                <a:gd name="T32" fmla="*/ 416 w 487"/>
                <a:gd name="T33" fmla="*/ 188 h 188"/>
                <a:gd name="T34" fmla="*/ 414 w 487"/>
                <a:gd name="T35" fmla="*/ 188 h 188"/>
                <a:gd name="T36" fmla="*/ 410 w 487"/>
                <a:gd name="T37" fmla="*/ 188 h 188"/>
                <a:gd name="T38" fmla="*/ 56 w 487"/>
                <a:gd name="T39" fmla="*/ 133 h 188"/>
                <a:gd name="T40" fmla="*/ 36 w 487"/>
                <a:gd name="T41" fmla="*/ 126 h 188"/>
                <a:gd name="T42" fmla="*/ 20 w 487"/>
                <a:gd name="T43" fmla="*/ 114 h 188"/>
                <a:gd name="T44" fmla="*/ 7 w 487"/>
                <a:gd name="T45" fmla="*/ 96 h 188"/>
                <a:gd name="T46" fmla="*/ 0 w 487"/>
                <a:gd name="T47" fmla="*/ 77 h 188"/>
                <a:gd name="T48" fmla="*/ 1 w 487"/>
                <a:gd name="T49" fmla="*/ 56 h 188"/>
                <a:gd name="T50" fmla="*/ 8 w 487"/>
                <a:gd name="T51" fmla="*/ 36 h 188"/>
                <a:gd name="T52" fmla="*/ 21 w 487"/>
                <a:gd name="T53" fmla="*/ 20 h 188"/>
                <a:gd name="T54" fmla="*/ 37 w 487"/>
                <a:gd name="T55" fmla="*/ 8 h 188"/>
                <a:gd name="T56" fmla="*/ 56 w 487"/>
                <a:gd name="T57" fmla="*/ 0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87" h="188">
                  <a:moveTo>
                    <a:pt x="56" y="0"/>
                  </a:moveTo>
                  <a:lnTo>
                    <a:pt x="77" y="2"/>
                  </a:lnTo>
                  <a:lnTo>
                    <a:pt x="431" y="56"/>
                  </a:lnTo>
                  <a:lnTo>
                    <a:pt x="451" y="64"/>
                  </a:lnTo>
                  <a:lnTo>
                    <a:pt x="467" y="76"/>
                  </a:lnTo>
                  <a:lnTo>
                    <a:pt x="480" y="94"/>
                  </a:lnTo>
                  <a:lnTo>
                    <a:pt x="487" y="112"/>
                  </a:lnTo>
                  <a:lnTo>
                    <a:pt x="486" y="133"/>
                  </a:lnTo>
                  <a:lnTo>
                    <a:pt x="485" y="150"/>
                  </a:lnTo>
                  <a:lnTo>
                    <a:pt x="478" y="163"/>
                  </a:lnTo>
                  <a:lnTo>
                    <a:pt x="469" y="173"/>
                  </a:lnTo>
                  <a:lnTo>
                    <a:pt x="456" y="182"/>
                  </a:lnTo>
                  <a:lnTo>
                    <a:pt x="441" y="187"/>
                  </a:lnTo>
                  <a:lnTo>
                    <a:pt x="424" y="188"/>
                  </a:lnTo>
                  <a:lnTo>
                    <a:pt x="420" y="188"/>
                  </a:lnTo>
                  <a:lnTo>
                    <a:pt x="418" y="188"/>
                  </a:lnTo>
                  <a:lnTo>
                    <a:pt x="416" y="188"/>
                  </a:lnTo>
                  <a:lnTo>
                    <a:pt x="414" y="188"/>
                  </a:lnTo>
                  <a:lnTo>
                    <a:pt x="410" y="188"/>
                  </a:lnTo>
                  <a:lnTo>
                    <a:pt x="56" y="133"/>
                  </a:lnTo>
                  <a:lnTo>
                    <a:pt x="36" y="126"/>
                  </a:lnTo>
                  <a:lnTo>
                    <a:pt x="20" y="114"/>
                  </a:lnTo>
                  <a:lnTo>
                    <a:pt x="7" y="96"/>
                  </a:lnTo>
                  <a:lnTo>
                    <a:pt x="0" y="77"/>
                  </a:lnTo>
                  <a:lnTo>
                    <a:pt x="1" y="56"/>
                  </a:lnTo>
                  <a:lnTo>
                    <a:pt x="8" y="36"/>
                  </a:lnTo>
                  <a:lnTo>
                    <a:pt x="21" y="20"/>
                  </a:lnTo>
                  <a:lnTo>
                    <a:pt x="37" y="8"/>
                  </a:lnTo>
                  <a:lnTo>
                    <a:pt x="5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5" name="Freeform 36">
              <a:extLst>
                <a:ext uri="{FF2B5EF4-FFF2-40B4-BE49-F238E27FC236}">
                  <a16:creationId xmlns:a16="http://schemas.microsoft.com/office/drawing/2014/main" id="{6735C44A-CDA8-4826-95C0-E53C9395A53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3" y="1893"/>
              <a:ext cx="223" cy="146"/>
            </a:xfrm>
            <a:custGeom>
              <a:avLst/>
              <a:gdLst>
                <a:gd name="T0" fmla="*/ 56 w 223"/>
                <a:gd name="T1" fmla="*/ 0 h 146"/>
                <a:gd name="T2" fmla="*/ 77 w 223"/>
                <a:gd name="T3" fmla="*/ 1 h 146"/>
                <a:gd name="T4" fmla="*/ 168 w 223"/>
                <a:gd name="T5" fmla="*/ 15 h 146"/>
                <a:gd name="T6" fmla="*/ 187 w 223"/>
                <a:gd name="T7" fmla="*/ 22 h 146"/>
                <a:gd name="T8" fmla="*/ 204 w 223"/>
                <a:gd name="T9" fmla="*/ 34 h 146"/>
                <a:gd name="T10" fmla="*/ 217 w 223"/>
                <a:gd name="T11" fmla="*/ 51 h 146"/>
                <a:gd name="T12" fmla="*/ 223 w 223"/>
                <a:gd name="T13" fmla="*/ 71 h 146"/>
                <a:gd name="T14" fmla="*/ 223 w 223"/>
                <a:gd name="T15" fmla="*/ 90 h 146"/>
                <a:gd name="T16" fmla="*/ 220 w 223"/>
                <a:gd name="T17" fmla="*/ 107 h 146"/>
                <a:gd name="T18" fmla="*/ 212 w 223"/>
                <a:gd name="T19" fmla="*/ 121 h 146"/>
                <a:gd name="T20" fmla="*/ 198 w 223"/>
                <a:gd name="T21" fmla="*/ 134 h 146"/>
                <a:gd name="T22" fmla="*/ 180 w 223"/>
                <a:gd name="T23" fmla="*/ 143 h 146"/>
                <a:gd name="T24" fmla="*/ 161 w 223"/>
                <a:gd name="T25" fmla="*/ 146 h 146"/>
                <a:gd name="T26" fmla="*/ 147 w 223"/>
                <a:gd name="T27" fmla="*/ 146 h 146"/>
                <a:gd name="T28" fmla="*/ 56 w 223"/>
                <a:gd name="T29" fmla="*/ 133 h 146"/>
                <a:gd name="T30" fmla="*/ 36 w 223"/>
                <a:gd name="T31" fmla="*/ 125 h 146"/>
                <a:gd name="T32" fmla="*/ 20 w 223"/>
                <a:gd name="T33" fmla="*/ 113 h 146"/>
                <a:gd name="T34" fmla="*/ 8 w 223"/>
                <a:gd name="T35" fmla="*/ 95 h 146"/>
                <a:gd name="T36" fmla="*/ 0 w 223"/>
                <a:gd name="T37" fmla="*/ 77 h 146"/>
                <a:gd name="T38" fmla="*/ 1 w 223"/>
                <a:gd name="T39" fmla="*/ 56 h 146"/>
                <a:gd name="T40" fmla="*/ 8 w 223"/>
                <a:gd name="T41" fmla="*/ 36 h 146"/>
                <a:gd name="T42" fmla="*/ 21 w 223"/>
                <a:gd name="T43" fmla="*/ 20 h 146"/>
                <a:gd name="T44" fmla="*/ 37 w 223"/>
                <a:gd name="T45" fmla="*/ 7 h 146"/>
                <a:gd name="T46" fmla="*/ 56 w 223"/>
                <a:gd name="T47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3" h="146">
                  <a:moveTo>
                    <a:pt x="56" y="0"/>
                  </a:moveTo>
                  <a:lnTo>
                    <a:pt x="77" y="1"/>
                  </a:lnTo>
                  <a:lnTo>
                    <a:pt x="168" y="15"/>
                  </a:lnTo>
                  <a:lnTo>
                    <a:pt x="187" y="22"/>
                  </a:lnTo>
                  <a:lnTo>
                    <a:pt x="204" y="34"/>
                  </a:lnTo>
                  <a:lnTo>
                    <a:pt x="217" y="51"/>
                  </a:lnTo>
                  <a:lnTo>
                    <a:pt x="223" y="71"/>
                  </a:lnTo>
                  <a:lnTo>
                    <a:pt x="223" y="90"/>
                  </a:lnTo>
                  <a:lnTo>
                    <a:pt x="220" y="107"/>
                  </a:lnTo>
                  <a:lnTo>
                    <a:pt x="212" y="121"/>
                  </a:lnTo>
                  <a:lnTo>
                    <a:pt x="198" y="134"/>
                  </a:lnTo>
                  <a:lnTo>
                    <a:pt x="180" y="143"/>
                  </a:lnTo>
                  <a:lnTo>
                    <a:pt x="161" y="146"/>
                  </a:lnTo>
                  <a:lnTo>
                    <a:pt x="147" y="146"/>
                  </a:lnTo>
                  <a:lnTo>
                    <a:pt x="56" y="133"/>
                  </a:lnTo>
                  <a:lnTo>
                    <a:pt x="36" y="125"/>
                  </a:lnTo>
                  <a:lnTo>
                    <a:pt x="20" y="113"/>
                  </a:lnTo>
                  <a:lnTo>
                    <a:pt x="8" y="95"/>
                  </a:lnTo>
                  <a:lnTo>
                    <a:pt x="0" y="77"/>
                  </a:lnTo>
                  <a:lnTo>
                    <a:pt x="1" y="56"/>
                  </a:lnTo>
                  <a:lnTo>
                    <a:pt x="8" y="36"/>
                  </a:lnTo>
                  <a:lnTo>
                    <a:pt x="21" y="20"/>
                  </a:lnTo>
                  <a:lnTo>
                    <a:pt x="37" y="7"/>
                  </a:lnTo>
                  <a:lnTo>
                    <a:pt x="5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37">
              <a:extLst>
                <a:ext uri="{FF2B5EF4-FFF2-40B4-BE49-F238E27FC236}">
                  <a16:creationId xmlns:a16="http://schemas.microsoft.com/office/drawing/2014/main" id="{457F9500-3952-4CC8-9D83-25464491D5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8" y="2720"/>
              <a:ext cx="1665" cy="201"/>
            </a:xfrm>
            <a:custGeom>
              <a:avLst/>
              <a:gdLst>
                <a:gd name="T0" fmla="*/ 1597 w 1665"/>
                <a:gd name="T1" fmla="*/ 0 h 201"/>
                <a:gd name="T2" fmla="*/ 1613 w 1665"/>
                <a:gd name="T3" fmla="*/ 2 h 201"/>
                <a:gd name="T4" fmla="*/ 1629 w 1665"/>
                <a:gd name="T5" fmla="*/ 8 h 201"/>
                <a:gd name="T6" fmla="*/ 1644 w 1665"/>
                <a:gd name="T7" fmla="*/ 18 h 201"/>
                <a:gd name="T8" fmla="*/ 1655 w 1665"/>
                <a:gd name="T9" fmla="*/ 32 h 201"/>
                <a:gd name="T10" fmla="*/ 1663 w 1665"/>
                <a:gd name="T11" fmla="*/ 49 h 201"/>
                <a:gd name="T12" fmla="*/ 1665 w 1665"/>
                <a:gd name="T13" fmla="*/ 69 h 201"/>
                <a:gd name="T14" fmla="*/ 1664 w 1665"/>
                <a:gd name="T15" fmla="*/ 88 h 201"/>
                <a:gd name="T16" fmla="*/ 1657 w 1665"/>
                <a:gd name="T17" fmla="*/ 105 h 201"/>
                <a:gd name="T18" fmla="*/ 1647 w 1665"/>
                <a:gd name="T19" fmla="*/ 119 h 201"/>
                <a:gd name="T20" fmla="*/ 1633 w 1665"/>
                <a:gd name="T21" fmla="*/ 129 h 201"/>
                <a:gd name="T22" fmla="*/ 1616 w 1665"/>
                <a:gd name="T23" fmla="*/ 136 h 201"/>
                <a:gd name="T24" fmla="*/ 1597 w 1665"/>
                <a:gd name="T25" fmla="*/ 138 h 201"/>
                <a:gd name="T26" fmla="*/ 68 w 1665"/>
                <a:gd name="T27" fmla="*/ 201 h 201"/>
                <a:gd name="T28" fmla="*/ 52 w 1665"/>
                <a:gd name="T29" fmla="*/ 199 h 201"/>
                <a:gd name="T30" fmla="*/ 36 w 1665"/>
                <a:gd name="T31" fmla="*/ 192 h 201"/>
                <a:gd name="T32" fmla="*/ 21 w 1665"/>
                <a:gd name="T33" fmla="*/ 181 h 201"/>
                <a:gd name="T34" fmla="*/ 10 w 1665"/>
                <a:gd name="T35" fmla="*/ 168 h 201"/>
                <a:gd name="T36" fmla="*/ 3 w 1665"/>
                <a:gd name="T37" fmla="*/ 151 h 201"/>
                <a:gd name="T38" fmla="*/ 0 w 1665"/>
                <a:gd name="T39" fmla="*/ 131 h 201"/>
                <a:gd name="T40" fmla="*/ 1 w 1665"/>
                <a:gd name="T41" fmla="*/ 112 h 201"/>
                <a:gd name="T42" fmla="*/ 9 w 1665"/>
                <a:gd name="T43" fmla="*/ 95 h 201"/>
                <a:gd name="T44" fmla="*/ 19 w 1665"/>
                <a:gd name="T45" fmla="*/ 80 h 201"/>
                <a:gd name="T46" fmla="*/ 32 w 1665"/>
                <a:gd name="T47" fmla="*/ 71 h 201"/>
                <a:gd name="T48" fmla="*/ 50 w 1665"/>
                <a:gd name="T49" fmla="*/ 64 h 201"/>
                <a:gd name="T50" fmla="*/ 68 w 1665"/>
                <a:gd name="T51" fmla="*/ 62 h 201"/>
                <a:gd name="T52" fmla="*/ 1597 w 1665"/>
                <a:gd name="T53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665" h="201">
                  <a:moveTo>
                    <a:pt x="1597" y="0"/>
                  </a:moveTo>
                  <a:lnTo>
                    <a:pt x="1613" y="2"/>
                  </a:lnTo>
                  <a:lnTo>
                    <a:pt x="1629" y="8"/>
                  </a:lnTo>
                  <a:lnTo>
                    <a:pt x="1644" y="18"/>
                  </a:lnTo>
                  <a:lnTo>
                    <a:pt x="1655" y="32"/>
                  </a:lnTo>
                  <a:lnTo>
                    <a:pt x="1663" y="49"/>
                  </a:lnTo>
                  <a:lnTo>
                    <a:pt x="1665" y="69"/>
                  </a:lnTo>
                  <a:lnTo>
                    <a:pt x="1664" y="88"/>
                  </a:lnTo>
                  <a:lnTo>
                    <a:pt x="1657" y="105"/>
                  </a:lnTo>
                  <a:lnTo>
                    <a:pt x="1647" y="119"/>
                  </a:lnTo>
                  <a:lnTo>
                    <a:pt x="1633" y="129"/>
                  </a:lnTo>
                  <a:lnTo>
                    <a:pt x="1616" y="136"/>
                  </a:lnTo>
                  <a:lnTo>
                    <a:pt x="1597" y="138"/>
                  </a:lnTo>
                  <a:lnTo>
                    <a:pt x="68" y="201"/>
                  </a:lnTo>
                  <a:lnTo>
                    <a:pt x="52" y="199"/>
                  </a:lnTo>
                  <a:lnTo>
                    <a:pt x="36" y="192"/>
                  </a:lnTo>
                  <a:lnTo>
                    <a:pt x="21" y="181"/>
                  </a:lnTo>
                  <a:lnTo>
                    <a:pt x="10" y="168"/>
                  </a:lnTo>
                  <a:lnTo>
                    <a:pt x="3" y="151"/>
                  </a:lnTo>
                  <a:lnTo>
                    <a:pt x="0" y="131"/>
                  </a:lnTo>
                  <a:lnTo>
                    <a:pt x="1" y="112"/>
                  </a:lnTo>
                  <a:lnTo>
                    <a:pt x="9" y="95"/>
                  </a:lnTo>
                  <a:lnTo>
                    <a:pt x="19" y="80"/>
                  </a:lnTo>
                  <a:lnTo>
                    <a:pt x="32" y="71"/>
                  </a:lnTo>
                  <a:lnTo>
                    <a:pt x="50" y="64"/>
                  </a:lnTo>
                  <a:lnTo>
                    <a:pt x="68" y="62"/>
                  </a:lnTo>
                  <a:lnTo>
                    <a:pt x="15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38">
              <a:extLst>
                <a:ext uri="{FF2B5EF4-FFF2-40B4-BE49-F238E27FC236}">
                  <a16:creationId xmlns:a16="http://schemas.microsoft.com/office/drawing/2014/main" id="{D22F9F17-A941-4EA2-AB2D-D26EC50BF2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5" y="3344"/>
              <a:ext cx="1667" cy="201"/>
            </a:xfrm>
            <a:custGeom>
              <a:avLst/>
              <a:gdLst>
                <a:gd name="T0" fmla="*/ 1615 w 1667"/>
                <a:gd name="T1" fmla="*/ 0 h 201"/>
                <a:gd name="T2" fmla="*/ 1631 w 1667"/>
                <a:gd name="T3" fmla="*/ 6 h 201"/>
                <a:gd name="T4" fmla="*/ 1645 w 1667"/>
                <a:gd name="T5" fmla="*/ 16 h 201"/>
                <a:gd name="T6" fmla="*/ 1656 w 1667"/>
                <a:gd name="T7" fmla="*/ 31 h 201"/>
                <a:gd name="T8" fmla="*/ 1663 w 1667"/>
                <a:gd name="T9" fmla="*/ 50 h 201"/>
                <a:gd name="T10" fmla="*/ 1667 w 1667"/>
                <a:gd name="T11" fmla="*/ 70 h 201"/>
                <a:gd name="T12" fmla="*/ 1664 w 1667"/>
                <a:gd name="T13" fmla="*/ 89 h 201"/>
                <a:gd name="T14" fmla="*/ 1658 w 1667"/>
                <a:gd name="T15" fmla="*/ 106 h 201"/>
                <a:gd name="T16" fmla="*/ 1647 w 1667"/>
                <a:gd name="T17" fmla="*/ 121 h 201"/>
                <a:gd name="T18" fmla="*/ 1633 w 1667"/>
                <a:gd name="T19" fmla="*/ 131 h 201"/>
                <a:gd name="T20" fmla="*/ 1617 w 1667"/>
                <a:gd name="T21" fmla="*/ 137 h 201"/>
                <a:gd name="T22" fmla="*/ 1597 w 1667"/>
                <a:gd name="T23" fmla="*/ 139 h 201"/>
                <a:gd name="T24" fmla="*/ 70 w 1667"/>
                <a:gd name="T25" fmla="*/ 201 h 201"/>
                <a:gd name="T26" fmla="*/ 53 w 1667"/>
                <a:gd name="T27" fmla="*/ 199 h 201"/>
                <a:gd name="T28" fmla="*/ 36 w 1667"/>
                <a:gd name="T29" fmla="*/ 193 h 201"/>
                <a:gd name="T30" fmla="*/ 22 w 1667"/>
                <a:gd name="T31" fmla="*/ 183 h 201"/>
                <a:gd name="T32" fmla="*/ 10 w 1667"/>
                <a:gd name="T33" fmla="*/ 169 h 201"/>
                <a:gd name="T34" fmla="*/ 3 w 1667"/>
                <a:gd name="T35" fmla="*/ 152 h 201"/>
                <a:gd name="T36" fmla="*/ 0 w 1667"/>
                <a:gd name="T37" fmla="*/ 132 h 201"/>
                <a:gd name="T38" fmla="*/ 3 w 1667"/>
                <a:gd name="T39" fmla="*/ 113 h 201"/>
                <a:gd name="T40" fmla="*/ 9 w 1667"/>
                <a:gd name="T41" fmla="*/ 96 h 201"/>
                <a:gd name="T42" fmla="*/ 19 w 1667"/>
                <a:gd name="T43" fmla="*/ 82 h 201"/>
                <a:gd name="T44" fmla="*/ 33 w 1667"/>
                <a:gd name="T45" fmla="*/ 71 h 201"/>
                <a:gd name="T46" fmla="*/ 50 w 1667"/>
                <a:gd name="T47" fmla="*/ 65 h 201"/>
                <a:gd name="T48" fmla="*/ 70 w 1667"/>
                <a:gd name="T49" fmla="*/ 62 h 201"/>
                <a:gd name="T50" fmla="*/ 1597 w 1667"/>
                <a:gd name="T51" fmla="*/ 0 h 201"/>
                <a:gd name="T52" fmla="*/ 1615 w 1667"/>
                <a:gd name="T53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667" h="201">
                  <a:moveTo>
                    <a:pt x="1615" y="0"/>
                  </a:moveTo>
                  <a:lnTo>
                    <a:pt x="1631" y="6"/>
                  </a:lnTo>
                  <a:lnTo>
                    <a:pt x="1645" y="16"/>
                  </a:lnTo>
                  <a:lnTo>
                    <a:pt x="1656" y="31"/>
                  </a:lnTo>
                  <a:lnTo>
                    <a:pt x="1663" y="50"/>
                  </a:lnTo>
                  <a:lnTo>
                    <a:pt x="1667" y="70"/>
                  </a:lnTo>
                  <a:lnTo>
                    <a:pt x="1664" y="89"/>
                  </a:lnTo>
                  <a:lnTo>
                    <a:pt x="1658" y="106"/>
                  </a:lnTo>
                  <a:lnTo>
                    <a:pt x="1647" y="121"/>
                  </a:lnTo>
                  <a:lnTo>
                    <a:pt x="1633" y="131"/>
                  </a:lnTo>
                  <a:lnTo>
                    <a:pt x="1617" y="137"/>
                  </a:lnTo>
                  <a:lnTo>
                    <a:pt x="1597" y="139"/>
                  </a:lnTo>
                  <a:lnTo>
                    <a:pt x="70" y="201"/>
                  </a:lnTo>
                  <a:lnTo>
                    <a:pt x="53" y="199"/>
                  </a:lnTo>
                  <a:lnTo>
                    <a:pt x="36" y="193"/>
                  </a:lnTo>
                  <a:lnTo>
                    <a:pt x="22" y="183"/>
                  </a:lnTo>
                  <a:lnTo>
                    <a:pt x="10" y="169"/>
                  </a:lnTo>
                  <a:lnTo>
                    <a:pt x="3" y="152"/>
                  </a:lnTo>
                  <a:lnTo>
                    <a:pt x="0" y="132"/>
                  </a:lnTo>
                  <a:lnTo>
                    <a:pt x="3" y="113"/>
                  </a:lnTo>
                  <a:lnTo>
                    <a:pt x="9" y="96"/>
                  </a:lnTo>
                  <a:lnTo>
                    <a:pt x="19" y="82"/>
                  </a:lnTo>
                  <a:lnTo>
                    <a:pt x="33" y="71"/>
                  </a:lnTo>
                  <a:lnTo>
                    <a:pt x="50" y="65"/>
                  </a:lnTo>
                  <a:lnTo>
                    <a:pt x="70" y="62"/>
                  </a:lnTo>
                  <a:lnTo>
                    <a:pt x="1597" y="0"/>
                  </a:lnTo>
                  <a:lnTo>
                    <a:pt x="16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39">
              <a:extLst>
                <a:ext uri="{FF2B5EF4-FFF2-40B4-BE49-F238E27FC236}">
                  <a16:creationId xmlns:a16="http://schemas.microsoft.com/office/drawing/2014/main" id="{35A64F2D-7F0E-4C69-9BBF-AF7F19F288F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0" y="1477"/>
              <a:ext cx="1665" cy="200"/>
            </a:xfrm>
            <a:custGeom>
              <a:avLst/>
              <a:gdLst>
                <a:gd name="T0" fmla="*/ 1595 w 1665"/>
                <a:gd name="T1" fmla="*/ 0 h 200"/>
                <a:gd name="T2" fmla="*/ 1613 w 1665"/>
                <a:gd name="T3" fmla="*/ 1 h 200"/>
                <a:gd name="T4" fmla="*/ 1629 w 1665"/>
                <a:gd name="T5" fmla="*/ 9 h 200"/>
                <a:gd name="T6" fmla="*/ 1644 w 1665"/>
                <a:gd name="T7" fmla="*/ 19 h 200"/>
                <a:gd name="T8" fmla="*/ 1655 w 1665"/>
                <a:gd name="T9" fmla="*/ 33 h 200"/>
                <a:gd name="T10" fmla="*/ 1662 w 1665"/>
                <a:gd name="T11" fmla="*/ 50 h 200"/>
                <a:gd name="T12" fmla="*/ 1665 w 1665"/>
                <a:gd name="T13" fmla="*/ 69 h 200"/>
                <a:gd name="T14" fmla="*/ 1662 w 1665"/>
                <a:gd name="T15" fmla="*/ 89 h 200"/>
                <a:gd name="T16" fmla="*/ 1656 w 1665"/>
                <a:gd name="T17" fmla="*/ 106 h 200"/>
                <a:gd name="T18" fmla="*/ 1646 w 1665"/>
                <a:gd name="T19" fmla="*/ 120 h 200"/>
                <a:gd name="T20" fmla="*/ 1633 w 1665"/>
                <a:gd name="T21" fmla="*/ 130 h 200"/>
                <a:gd name="T22" fmla="*/ 1615 w 1665"/>
                <a:gd name="T23" fmla="*/ 136 h 200"/>
                <a:gd name="T24" fmla="*/ 1595 w 1665"/>
                <a:gd name="T25" fmla="*/ 138 h 200"/>
                <a:gd name="T26" fmla="*/ 68 w 1665"/>
                <a:gd name="T27" fmla="*/ 200 h 200"/>
                <a:gd name="T28" fmla="*/ 52 w 1665"/>
                <a:gd name="T29" fmla="*/ 199 h 200"/>
                <a:gd name="T30" fmla="*/ 34 w 1665"/>
                <a:gd name="T31" fmla="*/ 192 h 200"/>
                <a:gd name="T32" fmla="*/ 21 w 1665"/>
                <a:gd name="T33" fmla="*/ 182 h 200"/>
                <a:gd name="T34" fmla="*/ 9 w 1665"/>
                <a:gd name="T35" fmla="*/ 168 h 200"/>
                <a:gd name="T36" fmla="*/ 2 w 1665"/>
                <a:gd name="T37" fmla="*/ 151 h 200"/>
                <a:gd name="T38" fmla="*/ 0 w 1665"/>
                <a:gd name="T39" fmla="*/ 132 h 200"/>
                <a:gd name="T40" fmla="*/ 1 w 1665"/>
                <a:gd name="T41" fmla="*/ 112 h 200"/>
                <a:gd name="T42" fmla="*/ 8 w 1665"/>
                <a:gd name="T43" fmla="*/ 95 h 200"/>
                <a:gd name="T44" fmla="*/ 18 w 1665"/>
                <a:gd name="T45" fmla="*/ 81 h 200"/>
                <a:gd name="T46" fmla="*/ 32 w 1665"/>
                <a:gd name="T47" fmla="*/ 71 h 200"/>
                <a:gd name="T48" fmla="*/ 49 w 1665"/>
                <a:gd name="T49" fmla="*/ 65 h 200"/>
                <a:gd name="T50" fmla="*/ 68 w 1665"/>
                <a:gd name="T51" fmla="*/ 62 h 200"/>
                <a:gd name="T52" fmla="*/ 1595 w 1665"/>
                <a:gd name="T53" fmla="*/ 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665" h="200">
                  <a:moveTo>
                    <a:pt x="1595" y="0"/>
                  </a:moveTo>
                  <a:lnTo>
                    <a:pt x="1613" y="1"/>
                  </a:lnTo>
                  <a:lnTo>
                    <a:pt x="1629" y="9"/>
                  </a:lnTo>
                  <a:lnTo>
                    <a:pt x="1644" y="19"/>
                  </a:lnTo>
                  <a:lnTo>
                    <a:pt x="1655" y="33"/>
                  </a:lnTo>
                  <a:lnTo>
                    <a:pt x="1662" y="50"/>
                  </a:lnTo>
                  <a:lnTo>
                    <a:pt x="1665" y="69"/>
                  </a:lnTo>
                  <a:lnTo>
                    <a:pt x="1662" y="89"/>
                  </a:lnTo>
                  <a:lnTo>
                    <a:pt x="1656" y="106"/>
                  </a:lnTo>
                  <a:lnTo>
                    <a:pt x="1646" y="120"/>
                  </a:lnTo>
                  <a:lnTo>
                    <a:pt x="1633" y="130"/>
                  </a:lnTo>
                  <a:lnTo>
                    <a:pt x="1615" y="136"/>
                  </a:lnTo>
                  <a:lnTo>
                    <a:pt x="1595" y="138"/>
                  </a:lnTo>
                  <a:lnTo>
                    <a:pt x="68" y="200"/>
                  </a:lnTo>
                  <a:lnTo>
                    <a:pt x="52" y="199"/>
                  </a:lnTo>
                  <a:lnTo>
                    <a:pt x="34" y="192"/>
                  </a:lnTo>
                  <a:lnTo>
                    <a:pt x="21" y="182"/>
                  </a:lnTo>
                  <a:lnTo>
                    <a:pt x="9" y="168"/>
                  </a:lnTo>
                  <a:lnTo>
                    <a:pt x="2" y="151"/>
                  </a:lnTo>
                  <a:lnTo>
                    <a:pt x="0" y="132"/>
                  </a:lnTo>
                  <a:lnTo>
                    <a:pt x="1" y="112"/>
                  </a:lnTo>
                  <a:lnTo>
                    <a:pt x="8" y="95"/>
                  </a:lnTo>
                  <a:lnTo>
                    <a:pt x="18" y="81"/>
                  </a:lnTo>
                  <a:lnTo>
                    <a:pt x="32" y="71"/>
                  </a:lnTo>
                  <a:lnTo>
                    <a:pt x="49" y="65"/>
                  </a:lnTo>
                  <a:lnTo>
                    <a:pt x="68" y="62"/>
                  </a:lnTo>
                  <a:lnTo>
                    <a:pt x="159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9" name="Freeform 40">
              <a:extLst>
                <a:ext uri="{FF2B5EF4-FFF2-40B4-BE49-F238E27FC236}">
                  <a16:creationId xmlns:a16="http://schemas.microsoft.com/office/drawing/2014/main" id="{05E07F48-64DE-4FD8-BB1D-96B4E5AAB26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9" y="2094"/>
              <a:ext cx="1667" cy="202"/>
            </a:xfrm>
            <a:custGeom>
              <a:avLst/>
              <a:gdLst>
                <a:gd name="T0" fmla="*/ 1597 w 1667"/>
                <a:gd name="T1" fmla="*/ 0 h 202"/>
                <a:gd name="T2" fmla="*/ 1615 w 1667"/>
                <a:gd name="T3" fmla="*/ 3 h 202"/>
                <a:gd name="T4" fmla="*/ 1631 w 1667"/>
                <a:gd name="T5" fmla="*/ 9 h 202"/>
                <a:gd name="T6" fmla="*/ 1646 w 1667"/>
                <a:gd name="T7" fmla="*/ 20 h 202"/>
                <a:gd name="T8" fmla="*/ 1657 w 1667"/>
                <a:gd name="T9" fmla="*/ 34 h 202"/>
                <a:gd name="T10" fmla="*/ 1665 w 1667"/>
                <a:gd name="T11" fmla="*/ 50 h 202"/>
                <a:gd name="T12" fmla="*/ 1667 w 1667"/>
                <a:gd name="T13" fmla="*/ 70 h 202"/>
                <a:gd name="T14" fmla="*/ 1665 w 1667"/>
                <a:gd name="T15" fmla="*/ 90 h 202"/>
                <a:gd name="T16" fmla="*/ 1658 w 1667"/>
                <a:gd name="T17" fmla="*/ 107 h 202"/>
                <a:gd name="T18" fmla="*/ 1648 w 1667"/>
                <a:gd name="T19" fmla="*/ 121 h 202"/>
                <a:gd name="T20" fmla="*/ 1635 w 1667"/>
                <a:gd name="T21" fmla="*/ 131 h 202"/>
                <a:gd name="T22" fmla="*/ 1617 w 1667"/>
                <a:gd name="T23" fmla="*/ 137 h 202"/>
                <a:gd name="T24" fmla="*/ 1597 w 1667"/>
                <a:gd name="T25" fmla="*/ 139 h 202"/>
                <a:gd name="T26" fmla="*/ 70 w 1667"/>
                <a:gd name="T27" fmla="*/ 202 h 202"/>
                <a:gd name="T28" fmla="*/ 53 w 1667"/>
                <a:gd name="T29" fmla="*/ 199 h 202"/>
                <a:gd name="T30" fmla="*/ 36 w 1667"/>
                <a:gd name="T31" fmla="*/ 193 h 202"/>
                <a:gd name="T32" fmla="*/ 23 w 1667"/>
                <a:gd name="T33" fmla="*/ 183 h 202"/>
                <a:gd name="T34" fmla="*/ 12 w 1667"/>
                <a:gd name="T35" fmla="*/ 169 h 202"/>
                <a:gd name="T36" fmla="*/ 3 w 1667"/>
                <a:gd name="T37" fmla="*/ 152 h 202"/>
                <a:gd name="T38" fmla="*/ 0 w 1667"/>
                <a:gd name="T39" fmla="*/ 132 h 202"/>
                <a:gd name="T40" fmla="*/ 3 w 1667"/>
                <a:gd name="T41" fmla="*/ 113 h 202"/>
                <a:gd name="T42" fmla="*/ 9 w 1667"/>
                <a:gd name="T43" fmla="*/ 96 h 202"/>
                <a:gd name="T44" fmla="*/ 20 w 1667"/>
                <a:gd name="T45" fmla="*/ 82 h 202"/>
                <a:gd name="T46" fmla="*/ 34 w 1667"/>
                <a:gd name="T47" fmla="*/ 72 h 202"/>
                <a:gd name="T48" fmla="*/ 50 w 1667"/>
                <a:gd name="T49" fmla="*/ 65 h 202"/>
                <a:gd name="T50" fmla="*/ 70 w 1667"/>
                <a:gd name="T51" fmla="*/ 64 h 202"/>
                <a:gd name="T52" fmla="*/ 1597 w 1667"/>
                <a:gd name="T53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667" h="202">
                  <a:moveTo>
                    <a:pt x="1597" y="0"/>
                  </a:moveTo>
                  <a:lnTo>
                    <a:pt x="1615" y="3"/>
                  </a:lnTo>
                  <a:lnTo>
                    <a:pt x="1631" y="9"/>
                  </a:lnTo>
                  <a:lnTo>
                    <a:pt x="1646" y="20"/>
                  </a:lnTo>
                  <a:lnTo>
                    <a:pt x="1657" y="34"/>
                  </a:lnTo>
                  <a:lnTo>
                    <a:pt x="1665" y="50"/>
                  </a:lnTo>
                  <a:lnTo>
                    <a:pt x="1667" y="70"/>
                  </a:lnTo>
                  <a:lnTo>
                    <a:pt x="1665" y="90"/>
                  </a:lnTo>
                  <a:lnTo>
                    <a:pt x="1658" y="107"/>
                  </a:lnTo>
                  <a:lnTo>
                    <a:pt x="1648" y="121"/>
                  </a:lnTo>
                  <a:lnTo>
                    <a:pt x="1635" y="131"/>
                  </a:lnTo>
                  <a:lnTo>
                    <a:pt x="1617" y="137"/>
                  </a:lnTo>
                  <a:lnTo>
                    <a:pt x="1597" y="139"/>
                  </a:lnTo>
                  <a:lnTo>
                    <a:pt x="70" y="202"/>
                  </a:lnTo>
                  <a:lnTo>
                    <a:pt x="53" y="199"/>
                  </a:lnTo>
                  <a:lnTo>
                    <a:pt x="36" y="193"/>
                  </a:lnTo>
                  <a:lnTo>
                    <a:pt x="23" y="183"/>
                  </a:lnTo>
                  <a:lnTo>
                    <a:pt x="12" y="169"/>
                  </a:lnTo>
                  <a:lnTo>
                    <a:pt x="3" y="152"/>
                  </a:lnTo>
                  <a:lnTo>
                    <a:pt x="0" y="132"/>
                  </a:lnTo>
                  <a:lnTo>
                    <a:pt x="3" y="113"/>
                  </a:lnTo>
                  <a:lnTo>
                    <a:pt x="9" y="96"/>
                  </a:lnTo>
                  <a:lnTo>
                    <a:pt x="20" y="82"/>
                  </a:lnTo>
                  <a:lnTo>
                    <a:pt x="34" y="72"/>
                  </a:lnTo>
                  <a:lnTo>
                    <a:pt x="50" y="65"/>
                  </a:lnTo>
                  <a:lnTo>
                    <a:pt x="70" y="64"/>
                  </a:lnTo>
                  <a:lnTo>
                    <a:pt x="15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0" name="Freeform 41">
              <a:extLst>
                <a:ext uri="{FF2B5EF4-FFF2-40B4-BE49-F238E27FC236}">
                  <a16:creationId xmlns:a16="http://schemas.microsoft.com/office/drawing/2014/main" id="{CCFBEDBF-B975-4D22-A3E7-6FFF40B9472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58" y="237"/>
              <a:ext cx="3056" cy="3975"/>
            </a:xfrm>
            <a:custGeom>
              <a:avLst/>
              <a:gdLst>
                <a:gd name="T0" fmla="*/ 1239 w 3056"/>
                <a:gd name="T1" fmla="*/ 156 h 3975"/>
                <a:gd name="T2" fmla="*/ 828 w 3056"/>
                <a:gd name="T3" fmla="*/ 234 h 3975"/>
                <a:gd name="T4" fmla="*/ 429 w 3056"/>
                <a:gd name="T5" fmla="*/ 372 h 3975"/>
                <a:gd name="T6" fmla="*/ 163 w 3056"/>
                <a:gd name="T7" fmla="*/ 508 h 3975"/>
                <a:gd name="T8" fmla="*/ 141 w 3056"/>
                <a:gd name="T9" fmla="*/ 556 h 3975"/>
                <a:gd name="T10" fmla="*/ 280 w 3056"/>
                <a:gd name="T11" fmla="*/ 3540 h 3975"/>
                <a:gd name="T12" fmla="*/ 305 w 3056"/>
                <a:gd name="T13" fmla="*/ 3573 h 3975"/>
                <a:gd name="T14" fmla="*/ 469 w 3056"/>
                <a:gd name="T15" fmla="*/ 3640 h 3975"/>
                <a:gd name="T16" fmla="*/ 864 w 3056"/>
                <a:gd name="T17" fmla="*/ 3761 h 3975"/>
                <a:gd name="T18" fmla="*/ 1272 w 3056"/>
                <a:gd name="T19" fmla="*/ 3825 h 3975"/>
                <a:gd name="T20" fmla="*/ 1683 w 3056"/>
                <a:gd name="T21" fmla="*/ 3827 h 3975"/>
                <a:gd name="T22" fmla="*/ 2089 w 3056"/>
                <a:gd name="T23" fmla="*/ 3771 h 3975"/>
                <a:gd name="T24" fmla="*/ 2484 w 3056"/>
                <a:gd name="T25" fmla="*/ 3657 h 3975"/>
                <a:gd name="T26" fmla="*/ 2861 w 3056"/>
                <a:gd name="T27" fmla="*/ 3483 h 3975"/>
                <a:gd name="T28" fmla="*/ 2907 w 3056"/>
                <a:gd name="T29" fmla="*/ 3443 h 3975"/>
                <a:gd name="T30" fmla="*/ 2777 w 3056"/>
                <a:gd name="T31" fmla="*/ 442 h 3975"/>
                <a:gd name="T32" fmla="*/ 2762 w 3056"/>
                <a:gd name="T33" fmla="*/ 401 h 3975"/>
                <a:gd name="T34" fmla="*/ 2607 w 3056"/>
                <a:gd name="T35" fmla="*/ 331 h 3975"/>
                <a:gd name="T36" fmla="*/ 2206 w 3056"/>
                <a:gd name="T37" fmla="*/ 208 h 3975"/>
                <a:gd name="T38" fmla="*/ 1795 w 3056"/>
                <a:gd name="T39" fmla="*/ 145 h 3975"/>
                <a:gd name="T40" fmla="*/ 1516 w 3056"/>
                <a:gd name="T41" fmla="*/ 0 h 3975"/>
                <a:gd name="T42" fmla="*/ 1951 w 3056"/>
                <a:gd name="T43" fmla="*/ 23 h 3975"/>
                <a:gd name="T44" fmla="*/ 2379 w 3056"/>
                <a:gd name="T45" fmla="*/ 110 h 3975"/>
                <a:gd name="T46" fmla="*/ 2792 w 3056"/>
                <a:gd name="T47" fmla="*/ 260 h 3975"/>
                <a:gd name="T48" fmla="*/ 2873 w 3056"/>
                <a:gd name="T49" fmla="*/ 316 h 3975"/>
                <a:gd name="T50" fmla="*/ 2914 w 3056"/>
                <a:gd name="T51" fmla="*/ 402 h 3975"/>
                <a:gd name="T52" fmla="*/ 3053 w 3056"/>
                <a:gd name="T53" fmla="*/ 3438 h 3975"/>
                <a:gd name="T54" fmla="*/ 3021 w 3056"/>
                <a:gd name="T55" fmla="*/ 3529 h 3975"/>
                <a:gd name="T56" fmla="*/ 2951 w 3056"/>
                <a:gd name="T57" fmla="*/ 3593 h 3975"/>
                <a:gd name="T58" fmla="*/ 2684 w 3056"/>
                <a:gd name="T59" fmla="*/ 3728 h 3975"/>
                <a:gd name="T60" fmla="*/ 2298 w 3056"/>
                <a:gd name="T61" fmla="*/ 3864 h 3975"/>
                <a:gd name="T62" fmla="*/ 1903 w 3056"/>
                <a:gd name="T63" fmla="*/ 3948 h 3975"/>
                <a:gd name="T64" fmla="*/ 1500 w 3056"/>
                <a:gd name="T65" fmla="*/ 3975 h 3975"/>
                <a:gd name="T66" fmla="*/ 1087 w 3056"/>
                <a:gd name="T67" fmla="*/ 3946 h 3975"/>
                <a:gd name="T68" fmla="*/ 680 w 3056"/>
                <a:gd name="T69" fmla="*/ 3862 h 3975"/>
                <a:gd name="T70" fmla="*/ 285 w 3056"/>
                <a:gd name="T71" fmla="*/ 3718 h 3975"/>
                <a:gd name="T72" fmla="*/ 203 w 3056"/>
                <a:gd name="T73" fmla="*/ 3665 h 3975"/>
                <a:gd name="T74" fmla="*/ 150 w 3056"/>
                <a:gd name="T75" fmla="*/ 3568 h 3975"/>
                <a:gd name="T76" fmla="*/ 2 w 3056"/>
                <a:gd name="T77" fmla="*/ 554 h 3975"/>
                <a:gd name="T78" fmla="*/ 24 w 3056"/>
                <a:gd name="T79" fmla="*/ 469 h 3975"/>
                <a:gd name="T80" fmla="*/ 78 w 3056"/>
                <a:gd name="T81" fmla="*/ 397 h 3975"/>
                <a:gd name="T82" fmla="*/ 373 w 3056"/>
                <a:gd name="T83" fmla="*/ 248 h 3975"/>
                <a:gd name="T84" fmla="*/ 792 w 3056"/>
                <a:gd name="T85" fmla="*/ 102 h 3975"/>
                <a:gd name="T86" fmla="*/ 1225 w 3056"/>
                <a:gd name="T87" fmla="*/ 20 h 3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056" h="3975">
                  <a:moveTo>
                    <a:pt x="1517" y="137"/>
                  </a:moveTo>
                  <a:lnTo>
                    <a:pt x="1378" y="143"/>
                  </a:lnTo>
                  <a:lnTo>
                    <a:pt x="1239" y="156"/>
                  </a:lnTo>
                  <a:lnTo>
                    <a:pt x="1101" y="176"/>
                  </a:lnTo>
                  <a:lnTo>
                    <a:pt x="964" y="202"/>
                  </a:lnTo>
                  <a:lnTo>
                    <a:pt x="828" y="234"/>
                  </a:lnTo>
                  <a:lnTo>
                    <a:pt x="693" y="274"/>
                  </a:lnTo>
                  <a:lnTo>
                    <a:pt x="560" y="320"/>
                  </a:lnTo>
                  <a:lnTo>
                    <a:pt x="429" y="372"/>
                  </a:lnTo>
                  <a:lnTo>
                    <a:pt x="301" y="431"/>
                  </a:lnTo>
                  <a:lnTo>
                    <a:pt x="174" y="497"/>
                  </a:lnTo>
                  <a:lnTo>
                    <a:pt x="163" y="508"/>
                  </a:lnTo>
                  <a:lnTo>
                    <a:pt x="153" y="521"/>
                  </a:lnTo>
                  <a:lnTo>
                    <a:pt x="145" y="539"/>
                  </a:lnTo>
                  <a:lnTo>
                    <a:pt x="141" y="556"/>
                  </a:lnTo>
                  <a:lnTo>
                    <a:pt x="139" y="574"/>
                  </a:lnTo>
                  <a:lnTo>
                    <a:pt x="279" y="3524"/>
                  </a:lnTo>
                  <a:lnTo>
                    <a:pt x="280" y="3540"/>
                  </a:lnTo>
                  <a:lnTo>
                    <a:pt x="285" y="3553"/>
                  </a:lnTo>
                  <a:lnTo>
                    <a:pt x="293" y="3565"/>
                  </a:lnTo>
                  <a:lnTo>
                    <a:pt x="305" y="3573"/>
                  </a:lnTo>
                  <a:lnTo>
                    <a:pt x="320" y="3580"/>
                  </a:lnTo>
                  <a:lnTo>
                    <a:pt x="341" y="3586"/>
                  </a:lnTo>
                  <a:lnTo>
                    <a:pt x="469" y="3640"/>
                  </a:lnTo>
                  <a:lnTo>
                    <a:pt x="599" y="3686"/>
                  </a:lnTo>
                  <a:lnTo>
                    <a:pt x="731" y="3728"/>
                  </a:lnTo>
                  <a:lnTo>
                    <a:pt x="864" y="3761"/>
                  </a:lnTo>
                  <a:lnTo>
                    <a:pt x="1000" y="3788"/>
                  </a:lnTo>
                  <a:lnTo>
                    <a:pt x="1135" y="3810"/>
                  </a:lnTo>
                  <a:lnTo>
                    <a:pt x="1272" y="3825"/>
                  </a:lnTo>
                  <a:lnTo>
                    <a:pt x="1409" y="3832"/>
                  </a:lnTo>
                  <a:lnTo>
                    <a:pt x="1546" y="3833"/>
                  </a:lnTo>
                  <a:lnTo>
                    <a:pt x="1683" y="3827"/>
                  </a:lnTo>
                  <a:lnTo>
                    <a:pt x="1818" y="3816"/>
                  </a:lnTo>
                  <a:lnTo>
                    <a:pt x="1954" y="3797"/>
                  </a:lnTo>
                  <a:lnTo>
                    <a:pt x="2089" y="3771"/>
                  </a:lnTo>
                  <a:lnTo>
                    <a:pt x="2222" y="3740"/>
                  </a:lnTo>
                  <a:lnTo>
                    <a:pt x="2354" y="3701"/>
                  </a:lnTo>
                  <a:lnTo>
                    <a:pt x="2484" y="3657"/>
                  </a:lnTo>
                  <a:lnTo>
                    <a:pt x="2612" y="3604"/>
                  </a:lnTo>
                  <a:lnTo>
                    <a:pt x="2737" y="3547"/>
                  </a:lnTo>
                  <a:lnTo>
                    <a:pt x="2861" y="3483"/>
                  </a:lnTo>
                  <a:lnTo>
                    <a:pt x="2882" y="3468"/>
                  </a:lnTo>
                  <a:lnTo>
                    <a:pt x="2897" y="3456"/>
                  </a:lnTo>
                  <a:lnTo>
                    <a:pt x="2907" y="3443"/>
                  </a:lnTo>
                  <a:lnTo>
                    <a:pt x="2914" y="3425"/>
                  </a:lnTo>
                  <a:lnTo>
                    <a:pt x="2916" y="3405"/>
                  </a:lnTo>
                  <a:lnTo>
                    <a:pt x="2777" y="442"/>
                  </a:lnTo>
                  <a:lnTo>
                    <a:pt x="2776" y="426"/>
                  </a:lnTo>
                  <a:lnTo>
                    <a:pt x="2771" y="412"/>
                  </a:lnTo>
                  <a:lnTo>
                    <a:pt x="2762" y="401"/>
                  </a:lnTo>
                  <a:lnTo>
                    <a:pt x="2751" y="392"/>
                  </a:lnTo>
                  <a:lnTo>
                    <a:pt x="2736" y="386"/>
                  </a:lnTo>
                  <a:lnTo>
                    <a:pt x="2607" y="331"/>
                  </a:lnTo>
                  <a:lnTo>
                    <a:pt x="2475" y="283"/>
                  </a:lnTo>
                  <a:lnTo>
                    <a:pt x="2342" y="242"/>
                  </a:lnTo>
                  <a:lnTo>
                    <a:pt x="2206" y="208"/>
                  </a:lnTo>
                  <a:lnTo>
                    <a:pt x="2070" y="181"/>
                  </a:lnTo>
                  <a:lnTo>
                    <a:pt x="1933" y="160"/>
                  </a:lnTo>
                  <a:lnTo>
                    <a:pt x="1795" y="145"/>
                  </a:lnTo>
                  <a:lnTo>
                    <a:pt x="1655" y="138"/>
                  </a:lnTo>
                  <a:lnTo>
                    <a:pt x="1517" y="137"/>
                  </a:lnTo>
                  <a:close/>
                  <a:moveTo>
                    <a:pt x="1516" y="0"/>
                  </a:moveTo>
                  <a:lnTo>
                    <a:pt x="1662" y="0"/>
                  </a:lnTo>
                  <a:lnTo>
                    <a:pt x="1807" y="8"/>
                  </a:lnTo>
                  <a:lnTo>
                    <a:pt x="1951" y="23"/>
                  </a:lnTo>
                  <a:lnTo>
                    <a:pt x="2096" y="44"/>
                  </a:lnTo>
                  <a:lnTo>
                    <a:pt x="2239" y="74"/>
                  </a:lnTo>
                  <a:lnTo>
                    <a:pt x="2379" y="110"/>
                  </a:lnTo>
                  <a:lnTo>
                    <a:pt x="2520" y="152"/>
                  </a:lnTo>
                  <a:lnTo>
                    <a:pt x="2657" y="203"/>
                  </a:lnTo>
                  <a:lnTo>
                    <a:pt x="2792" y="260"/>
                  </a:lnTo>
                  <a:lnTo>
                    <a:pt x="2822" y="275"/>
                  </a:lnTo>
                  <a:lnTo>
                    <a:pt x="2849" y="294"/>
                  </a:lnTo>
                  <a:lnTo>
                    <a:pt x="2873" y="316"/>
                  </a:lnTo>
                  <a:lnTo>
                    <a:pt x="2892" y="342"/>
                  </a:lnTo>
                  <a:lnTo>
                    <a:pt x="2905" y="371"/>
                  </a:lnTo>
                  <a:lnTo>
                    <a:pt x="2914" y="402"/>
                  </a:lnTo>
                  <a:lnTo>
                    <a:pt x="2916" y="434"/>
                  </a:lnTo>
                  <a:lnTo>
                    <a:pt x="3056" y="3405"/>
                  </a:lnTo>
                  <a:lnTo>
                    <a:pt x="3053" y="3438"/>
                  </a:lnTo>
                  <a:lnTo>
                    <a:pt x="3047" y="3470"/>
                  </a:lnTo>
                  <a:lnTo>
                    <a:pt x="3036" y="3501"/>
                  </a:lnTo>
                  <a:lnTo>
                    <a:pt x="3021" y="3529"/>
                  </a:lnTo>
                  <a:lnTo>
                    <a:pt x="3002" y="3555"/>
                  </a:lnTo>
                  <a:lnTo>
                    <a:pt x="2979" y="3576"/>
                  </a:lnTo>
                  <a:lnTo>
                    <a:pt x="2951" y="3593"/>
                  </a:lnTo>
                  <a:lnTo>
                    <a:pt x="2930" y="3607"/>
                  </a:lnTo>
                  <a:lnTo>
                    <a:pt x="2808" y="3670"/>
                  </a:lnTo>
                  <a:lnTo>
                    <a:pt x="2684" y="3728"/>
                  </a:lnTo>
                  <a:lnTo>
                    <a:pt x="2557" y="3780"/>
                  </a:lnTo>
                  <a:lnTo>
                    <a:pt x="2429" y="3825"/>
                  </a:lnTo>
                  <a:lnTo>
                    <a:pt x="2298" y="3864"/>
                  </a:lnTo>
                  <a:lnTo>
                    <a:pt x="2168" y="3898"/>
                  </a:lnTo>
                  <a:lnTo>
                    <a:pt x="2036" y="3925"/>
                  </a:lnTo>
                  <a:lnTo>
                    <a:pt x="1903" y="3948"/>
                  </a:lnTo>
                  <a:lnTo>
                    <a:pt x="1769" y="3963"/>
                  </a:lnTo>
                  <a:lnTo>
                    <a:pt x="1634" y="3973"/>
                  </a:lnTo>
                  <a:lnTo>
                    <a:pt x="1500" y="3975"/>
                  </a:lnTo>
                  <a:lnTo>
                    <a:pt x="1362" y="3973"/>
                  </a:lnTo>
                  <a:lnTo>
                    <a:pt x="1224" y="3963"/>
                  </a:lnTo>
                  <a:lnTo>
                    <a:pt x="1087" y="3946"/>
                  </a:lnTo>
                  <a:lnTo>
                    <a:pt x="950" y="3925"/>
                  </a:lnTo>
                  <a:lnTo>
                    <a:pt x="815" y="3897"/>
                  </a:lnTo>
                  <a:lnTo>
                    <a:pt x="680" y="3862"/>
                  </a:lnTo>
                  <a:lnTo>
                    <a:pt x="547" y="3821"/>
                  </a:lnTo>
                  <a:lnTo>
                    <a:pt x="415" y="3772"/>
                  </a:lnTo>
                  <a:lnTo>
                    <a:pt x="285" y="3718"/>
                  </a:lnTo>
                  <a:lnTo>
                    <a:pt x="265" y="3711"/>
                  </a:lnTo>
                  <a:lnTo>
                    <a:pt x="231" y="3691"/>
                  </a:lnTo>
                  <a:lnTo>
                    <a:pt x="203" y="3665"/>
                  </a:lnTo>
                  <a:lnTo>
                    <a:pt x="179" y="3637"/>
                  </a:lnTo>
                  <a:lnTo>
                    <a:pt x="162" y="3603"/>
                  </a:lnTo>
                  <a:lnTo>
                    <a:pt x="150" y="3568"/>
                  </a:lnTo>
                  <a:lnTo>
                    <a:pt x="147" y="3531"/>
                  </a:lnTo>
                  <a:lnTo>
                    <a:pt x="0" y="580"/>
                  </a:lnTo>
                  <a:lnTo>
                    <a:pt x="2" y="554"/>
                  </a:lnTo>
                  <a:lnTo>
                    <a:pt x="6" y="525"/>
                  </a:lnTo>
                  <a:lnTo>
                    <a:pt x="14" y="497"/>
                  </a:lnTo>
                  <a:lnTo>
                    <a:pt x="24" y="469"/>
                  </a:lnTo>
                  <a:lnTo>
                    <a:pt x="39" y="443"/>
                  </a:lnTo>
                  <a:lnTo>
                    <a:pt x="56" y="418"/>
                  </a:lnTo>
                  <a:lnTo>
                    <a:pt x="78" y="397"/>
                  </a:lnTo>
                  <a:lnTo>
                    <a:pt x="104" y="378"/>
                  </a:lnTo>
                  <a:lnTo>
                    <a:pt x="238" y="310"/>
                  </a:lnTo>
                  <a:lnTo>
                    <a:pt x="373" y="248"/>
                  </a:lnTo>
                  <a:lnTo>
                    <a:pt x="511" y="193"/>
                  </a:lnTo>
                  <a:lnTo>
                    <a:pt x="650" y="145"/>
                  </a:lnTo>
                  <a:lnTo>
                    <a:pt x="792" y="102"/>
                  </a:lnTo>
                  <a:lnTo>
                    <a:pt x="935" y="69"/>
                  </a:lnTo>
                  <a:lnTo>
                    <a:pt x="1080" y="40"/>
                  </a:lnTo>
                  <a:lnTo>
                    <a:pt x="1225" y="20"/>
                  </a:lnTo>
                  <a:lnTo>
                    <a:pt x="1371" y="7"/>
                  </a:lnTo>
                  <a:lnTo>
                    <a:pt x="15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1" name="Freeform 42">
              <a:extLst>
                <a:ext uri="{FF2B5EF4-FFF2-40B4-BE49-F238E27FC236}">
                  <a16:creationId xmlns:a16="http://schemas.microsoft.com/office/drawing/2014/main" id="{03422E1B-7524-4D0F-BC6D-F5C957B6A7F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38" y="602"/>
              <a:ext cx="556" cy="556"/>
            </a:xfrm>
            <a:custGeom>
              <a:avLst/>
              <a:gdLst>
                <a:gd name="T0" fmla="*/ 247 w 556"/>
                <a:gd name="T1" fmla="*/ 143 h 556"/>
                <a:gd name="T2" fmla="*/ 192 w 556"/>
                <a:gd name="T3" fmla="*/ 169 h 556"/>
                <a:gd name="T4" fmla="*/ 153 w 556"/>
                <a:gd name="T5" fmla="*/ 217 h 556"/>
                <a:gd name="T6" fmla="*/ 140 w 556"/>
                <a:gd name="T7" fmla="*/ 277 h 556"/>
                <a:gd name="T8" fmla="*/ 153 w 556"/>
                <a:gd name="T9" fmla="*/ 338 h 556"/>
                <a:gd name="T10" fmla="*/ 192 w 556"/>
                <a:gd name="T11" fmla="*/ 386 h 556"/>
                <a:gd name="T12" fmla="*/ 247 w 556"/>
                <a:gd name="T13" fmla="*/ 413 h 556"/>
                <a:gd name="T14" fmla="*/ 310 w 556"/>
                <a:gd name="T15" fmla="*/ 413 h 556"/>
                <a:gd name="T16" fmla="*/ 365 w 556"/>
                <a:gd name="T17" fmla="*/ 386 h 556"/>
                <a:gd name="T18" fmla="*/ 403 w 556"/>
                <a:gd name="T19" fmla="*/ 338 h 556"/>
                <a:gd name="T20" fmla="*/ 417 w 556"/>
                <a:gd name="T21" fmla="*/ 277 h 556"/>
                <a:gd name="T22" fmla="*/ 403 w 556"/>
                <a:gd name="T23" fmla="*/ 217 h 556"/>
                <a:gd name="T24" fmla="*/ 365 w 556"/>
                <a:gd name="T25" fmla="*/ 169 h 556"/>
                <a:gd name="T26" fmla="*/ 310 w 556"/>
                <a:gd name="T27" fmla="*/ 143 h 556"/>
                <a:gd name="T28" fmla="*/ 279 w 556"/>
                <a:gd name="T29" fmla="*/ 0 h 556"/>
                <a:gd name="T30" fmla="*/ 366 w 556"/>
                <a:gd name="T31" fmla="*/ 15 h 556"/>
                <a:gd name="T32" fmla="*/ 442 w 556"/>
                <a:gd name="T33" fmla="*/ 53 h 556"/>
                <a:gd name="T34" fmla="*/ 503 w 556"/>
                <a:gd name="T35" fmla="*/ 114 h 556"/>
                <a:gd name="T36" fmla="*/ 543 w 556"/>
                <a:gd name="T37" fmla="*/ 190 h 556"/>
                <a:gd name="T38" fmla="*/ 556 w 556"/>
                <a:gd name="T39" fmla="*/ 277 h 556"/>
                <a:gd name="T40" fmla="*/ 543 w 556"/>
                <a:gd name="T41" fmla="*/ 365 h 556"/>
                <a:gd name="T42" fmla="*/ 503 w 556"/>
                <a:gd name="T43" fmla="*/ 441 h 556"/>
                <a:gd name="T44" fmla="*/ 442 w 556"/>
                <a:gd name="T45" fmla="*/ 502 h 556"/>
                <a:gd name="T46" fmla="*/ 366 w 556"/>
                <a:gd name="T47" fmla="*/ 541 h 556"/>
                <a:gd name="T48" fmla="*/ 279 w 556"/>
                <a:gd name="T49" fmla="*/ 556 h 556"/>
                <a:gd name="T50" fmla="*/ 191 w 556"/>
                <a:gd name="T51" fmla="*/ 541 h 556"/>
                <a:gd name="T52" fmla="*/ 115 w 556"/>
                <a:gd name="T53" fmla="*/ 502 h 556"/>
                <a:gd name="T54" fmla="*/ 55 w 556"/>
                <a:gd name="T55" fmla="*/ 441 h 556"/>
                <a:gd name="T56" fmla="*/ 15 w 556"/>
                <a:gd name="T57" fmla="*/ 365 h 556"/>
                <a:gd name="T58" fmla="*/ 0 w 556"/>
                <a:gd name="T59" fmla="*/ 277 h 556"/>
                <a:gd name="T60" fmla="*/ 15 w 556"/>
                <a:gd name="T61" fmla="*/ 190 h 556"/>
                <a:gd name="T62" fmla="*/ 55 w 556"/>
                <a:gd name="T63" fmla="*/ 114 h 556"/>
                <a:gd name="T64" fmla="*/ 115 w 556"/>
                <a:gd name="T65" fmla="*/ 53 h 556"/>
                <a:gd name="T66" fmla="*/ 191 w 556"/>
                <a:gd name="T67" fmla="*/ 15 h 556"/>
                <a:gd name="T68" fmla="*/ 279 w 556"/>
                <a:gd name="T69" fmla="*/ 0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56" h="556">
                  <a:moveTo>
                    <a:pt x="279" y="139"/>
                  </a:moveTo>
                  <a:lnTo>
                    <a:pt x="247" y="143"/>
                  </a:lnTo>
                  <a:lnTo>
                    <a:pt x="218" y="153"/>
                  </a:lnTo>
                  <a:lnTo>
                    <a:pt x="192" y="169"/>
                  </a:lnTo>
                  <a:lnTo>
                    <a:pt x="171" y="191"/>
                  </a:lnTo>
                  <a:lnTo>
                    <a:pt x="153" y="217"/>
                  </a:lnTo>
                  <a:lnTo>
                    <a:pt x="143" y="246"/>
                  </a:lnTo>
                  <a:lnTo>
                    <a:pt x="140" y="277"/>
                  </a:lnTo>
                  <a:lnTo>
                    <a:pt x="143" y="309"/>
                  </a:lnTo>
                  <a:lnTo>
                    <a:pt x="153" y="338"/>
                  </a:lnTo>
                  <a:lnTo>
                    <a:pt x="171" y="364"/>
                  </a:lnTo>
                  <a:lnTo>
                    <a:pt x="192" y="386"/>
                  </a:lnTo>
                  <a:lnTo>
                    <a:pt x="218" y="403"/>
                  </a:lnTo>
                  <a:lnTo>
                    <a:pt x="247" y="413"/>
                  </a:lnTo>
                  <a:lnTo>
                    <a:pt x="279" y="416"/>
                  </a:lnTo>
                  <a:lnTo>
                    <a:pt x="310" y="413"/>
                  </a:lnTo>
                  <a:lnTo>
                    <a:pt x="340" y="403"/>
                  </a:lnTo>
                  <a:lnTo>
                    <a:pt x="365" y="386"/>
                  </a:lnTo>
                  <a:lnTo>
                    <a:pt x="387" y="364"/>
                  </a:lnTo>
                  <a:lnTo>
                    <a:pt x="403" y="338"/>
                  </a:lnTo>
                  <a:lnTo>
                    <a:pt x="413" y="309"/>
                  </a:lnTo>
                  <a:lnTo>
                    <a:pt x="417" y="277"/>
                  </a:lnTo>
                  <a:lnTo>
                    <a:pt x="413" y="246"/>
                  </a:lnTo>
                  <a:lnTo>
                    <a:pt x="403" y="217"/>
                  </a:lnTo>
                  <a:lnTo>
                    <a:pt x="387" y="191"/>
                  </a:lnTo>
                  <a:lnTo>
                    <a:pt x="365" y="169"/>
                  </a:lnTo>
                  <a:lnTo>
                    <a:pt x="340" y="153"/>
                  </a:lnTo>
                  <a:lnTo>
                    <a:pt x="310" y="143"/>
                  </a:lnTo>
                  <a:lnTo>
                    <a:pt x="279" y="139"/>
                  </a:lnTo>
                  <a:close/>
                  <a:moveTo>
                    <a:pt x="279" y="0"/>
                  </a:moveTo>
                  <a:lnTo>
                    <a:pt x="324" y="3"/>
                  </a:lnTo>
                  <a:lnTo>
                    <a:pt x="366" y="15"/>
                  </a:lnTo>
                  <a:lnTo>
                    <a:pt x="406" y="31"/>
                  </a:lnTo>
                  <a:lnTo>
                    <a:pt x="442" y="53"/>
                  </a:lnTo>
                  <a:lnTo>
                    <a:pt x="474" y="82"/>
                  </a:lnTo>
                  <a:lnTo>
                    <a:pt x="503" y="114"/>
                  </a:lnTo>
                  <a:lnTo>
                    <a:pt x="525" y="150"/>
                  </a:lnTo>
                  <a:lnTo>
                    <a:pt x="543" y="190"/>
                  </a:lnTo>
                  <a:lnTo>
                    <a:pt x="552" y="232"/>
                  </a:lnTo>
                  <a:lnTo>
                    <a:pt x="556" y="277"/>
                  </a:lnTo>
                  <a:lnTo>
                    <a:pt x="552" y="323"/>
                  </a:lnTo>
                  <a:lnTo>
                    <a:pt x="543" y="365"/>
                  </a:lnTo>
                  <a:lnTo>
                    <a:pt x="525" y="405"/>
                  </a:lnTo>
                  <a:lnTo>
                    <a:pt x="503" y="441"/>
                  </a:lnTo>
                  <a:lnTo>
                    <a:pt x="474" y="474"/>
                  </a:lnTo>
                  <a:lnTo>
                    <a:pt x="442" y="502"/>
                  </a:lnTo>
                  <a:lnTo>
                    <a:pt x="406" y="525"/>
                  </a:lnTo>
                  <a:lnTo>
                    <a:pt x="366" y="541"/>
                  </a:lnTo>
                  <a:lnTo>
                    <a:pt x="324" y="552"/>
                  </a:lnTo>
                  <a:lnTo>
                    <a:pt x="279" y="556"/>
                  </a:lnTo>
                  <a:lnTo>
                    <a:pt x="234" y="552"/>
                  </a:lnTo>
                  <a:lnTo>
                    <a:pt x="191" y="541"/>
                  </a:lnTo>
                  <a:lnTo>
                    <a:pt x="151" y="525"/>
                  </a:lnTo>
                  <a:lnTo>
                    <a:pt x="115" y="502"/>
                  </a:lnTo>
                  <a:lnTo>
                    <a:pt x="82" y="474"/>
                  </a:lnTo>
                  <a:lnTo>
                    <a:pt x="55" y="441"/>
                  </a:lnTo>
                  <a:lnTo>
                    <a:pt x="31" y="405"/>
                  </a:lnTo>
                  <a:lnTo>
                    <a:pt x="15" y="365"/>
                  </a:lnTo>
                  <a:lnTo>
                    <a:pt x="4" y="323"/>
                  </a:lnTo>
                  <a:lnTo>
                    <a:pt x="0" y="277"/>
                  </a:lnTo>
                  <a:lnTo>
                    <a:pt x="4" y="232"/>
                  </a:lnTo>
                  <a:lnTo>
                    <a:pt x="15" y="190"/>
                  </a:lnTo>
                  <a:lnTo>
                    <a:pt x="31" y="150"/>
                  </a:lnTo>
                  <a:lnTo>
                    <a:pt x="55" y="114"/>
                  </a:lnTo>
                  <a:lnTo>
                    <a:pt x="82" y="82"/>
                  </a:lnTo>
                  <a:lnTo>
                    <a:pt x="115" y="53"/>
                  </a:lnTo>
                  <a:lnTo>
                    <a:pt x="151" y="31"/>
                  </a:lnTo>
                  <a:lnTo>
                    <a:pt x="191" y="15"/>
                  </a:lnTo>
                  <a:lnTo>
                    <a:pt x="234" y="3"/>
                  </a:lnTo>
                  <a:lnTo>
                    <a:pt x="27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2" name="Freeform 43">
              <a:extLst>
                <a:ext uri="{FF2B5EF4-FFF2-40B4-BE49-F238E27FC236}">
                  <a16:creationId xmlns:a16="http://schemas.microsoft.com/office/drawing/2014/main" id="{7E85ABFD-F733-4897-B1FE-3411208B5C8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60" y="113"/>
              <a:ext cx="2399" cy="3975"/>
            </a:xfrm>
            <a:custGeom>
              <a:avLst/>
              <a:gdLst>
                <a:gd name="T0" fmla="*/ 1225 w 2399"/>
                <a:gd name="T1" fmla="*/ 155 h 3975"/>
                <a:gd name="T2" fmla="*/ 802 w 2399"/>
                <a:gd name="T3" fmla="*/ 233 h 3975"/>
                <a:gd name="T4" fmla="*/ 634 w 2399"/>
                <a:gd name="T5" fmla="*/ 292 h 3975"/>
                <a:gd name="T6" fmla="*/ 142 w 2399"/>
                <a:gd name="T7" fmla="*/ 3238 h 3975"/>
                <a:gd name="T8" fmla="*/ 149 w 2399"/>
                <a:gd name="T9" fmla="*/ 3281 h 3975"/>
                <a:gd name="T10" fmla="*/ 190 w 2399"/>
                <a:gd name="T11" fmla="*/ 3314 h 3975"/>
                <a:gd name="T12" fmla="*/ 501 w 2399"/>
                <a:gd name="T13" fmla="*/ 3510 h 3975"/>
                <a:gd name="T14" fmla="*/ 833 w 2399"/>
                <a:gd name="T15" fmla="*/ 3661 h 3975"/>
                <a:gd name="T16" fmla="*/ 1053 w 2399"/>
                <a:gd name="T17" fmla="*/ 3710 h 3975"/>
                <a:gd name="T18" fmla="*/ 898 w 2399"/>
                <a:gd name="T19" fmla="*/ 704 h 3975"/>
                <a:gd name="T20" fmla="*/ 912 w 2399"/>
                <a:gd name="T21" fmla="*/ 621 h 3975"/>
                <a:gd name="T22" fmla="*/ 954 w 2399"/>
                <a:gd name="T23" fmla="*/ 542 h 3975"/>
                <a:gd name="T24" fmla="*/ 1126 w 2399"/>
                <a:gd name="T25" fmla="*/ 438 h 3975"/>
                <a:gd name="T26" fmla="*/ 1510 w 2399"/>
                <a:gd name="T27" fmla="*/ 281 h 3975"/>
                <a:gd name="T28" fmla="*/ 1912 w 2399"/>
                <a:gd name="T29" fmla="*/ 177 h 3975"/>
                <a:gd name="T30" fmla="*/ 1612 w 2399"/>
                <a:gd name="T31" fmla="*/ 144 h 3975"/>
                <a:gd name="T32" fmla="*/ 1628 w 2399"/>
                <a:gd name="T33" fmla="*/ 2 h 3975"/>
                <a:gd name="T34" fmla="*/ 2063 w 2399"/>
                <a:gd name="T35" fmla="*/ 52 h 3975"/>
                <a:gd name="T36" fmla="*/ 2366 w 2399"/>
                <a:gd name="T37" fmla="*/ 127 h 3975"/>
                <a:gd name="T38" fmla="*/ 2397 w 2399"/>
                <a:gd name="T39" fmla="*/ 164 h 3975"/>
                <a:gd name="T40" fmla="*/ 2392 w 2399"/>
                <a:gd name="T41" fmla="*/ 218 h 3975"/>
                <a:gd name="T42" fmla="*/ 2352 w 2399"/>
                <a:gd name="T43" fmla="*/ 256 h 3975"/>
                <a:gd name="T44" fmla="*/ 2073 w 2399"/>
                <a:gd name="T45" fmla="*/ 285 h 3975"/>
                <a:gd name="T46" fmla="*/ 1685 w 2399"/>
                <a:gd name="T47" fmla="*/ 368 h 3975"/>
                <a:gd name="T48" fmla="*/ 1311 w 2399"/>
                <a:gd name="T49" fmla="*/ 502 h 3975"/>
                <a:gd name="T50" fmla="*/ 1061 w 2399"/>
                <a:gd name="T51" fmla="*/ 632 h 3975"/>
                <a:gd name="T52" fmla="*/ 1039 w 2399"/>
                <a:gd name="T53" fmla="*/ 680 h 3975"/>
                <a:gd name="T54" fmla="*/ 1179 w 2399"/>
                <a:gd name="T55" fmla="*/ 3666 h 3975"/>
                <a:gd name="T56" fmla="*/ 1200 w 2399"/>
                <a:gd name="T57" fmla="*/ 3700 h 3975"/>
                <a:gd name="T58" fmla="*/ 1206 w 2399"/>
                <a:gd name="T59" fmla="*/ 3704 h 3975"/>
                <a:gd name="T60" fmla="*/ 1231 w 2399"/>
                <a:gd name="T61" fmla="*/ 3710 h 3975"/>
                <a:gd name="T62" fmla="*/ 1235 w 2399"/>
                <a:gd name="T63" fmla="*/ 3711 h 3975"/>
                <a:gd name="T64" fmla="*/ 1239 w 2399"/>
                <a:gd name="T65" fmla="*/ 3717 h 3975"/>
                <a:gd name="T66" fmla="*/ 1398 w 2399"/>
                <a:gd name="T67" fmla="*/ 3779 h 3975"/>
                <a:gd name="T68" fmla="*/ 1461 w 2399"/>
                <a:gd name="T69" fmla="*/ 3801 h 3975"/>
                <a:gd name="T70" fmla="*/ 1588 w 2399"/>
                <a:gd name="T71" fmla="*/ 3843 h 3975"/>
                <a:gd name="T72" fmla="*/ 1619 w 2399"/>
                <a:gd name="T73" fmla="*/ 3881 h 3975"/>
                <a:gd name="T74" fmla="*/ 1614 w 2399"/>
                <a:gd name="T75" fmla="*/ 3937 h 3975"/>
                <a:gd name="T76" fmla="*/ 1575 w 2399"/>
                <a:gd name="T77" fmla="*/ 3972 h 3975"/>
                <a:gd name="T78" fmla="*/ 1409 w 2399"/>
                <a:gd name="T79" fmla="*/ 3957 h 3975"/>
                <a:gd name="T80" fmla="*/ 994 w 2399"/>
                <a:gd name="T81" fmla="*/ 3865 h 3975"/>
                <a:gd name="T82" fmla="*/ 597 w 2399"/>
                <a:gd name="T83" fmla="*/ 3713 h 3975"/>
                <a:gd name="T84" fmla="*/ 224 w 2399"/>
                <a:gd name="T85" fmla="*/ 3506 h 3975"/>
                <a:gd name="T86" fmla="*/ 57 w 2399"/>
                <a:gd name="T87" fmla="*/ 3385 h 3975"/>
                <a:gd name="T88" fmla="*/ 5 w 2399"/>
                <a:gd name="T89" fmla="*/ 3286 h 3975"/>
                <a:gd name="T90" fmla="*/ 483 w 2399"/>
                <a:gd name="T91" fmla="*/ 301 h 3975"/>
                <a:gd name="T92" fmla="*/ 531 w 2399"/>
                <a:gd name="T93" fmla="*/ 200 h 3975"/>
                <a:gd name="T94" fmla="*/ 621 w 2399"/>
                <a:gd name="T95" fmla="*/ 134 h 3975"/>
                <a:gd name="T96" fmla="*/ 1048 w 2399"/>
                <a:gd name="T97" fmla="*/ 36 h 3975"/>
                <a:gd name="T98" fmla="*/ 1483 w 2399"/>
                <a:gd name="T99" fmla="*/ 0 h 3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399" h="3975">
                  <a:moveTo>
                    <a:pt x="1510" y="142"/>
                  </a:moveTo>
                  <a:lnTo>
                    <a:pt x="1367" y="145"/>
                  </a:lnTo>
                  <a:lnTo>
                    <a:pt x="1225" y="155"/>
                  </a:lnTo>
                  <a:lnTo>
                    <a:pt x="1083" y="174"/>
                  </a:lnTo>
                  <a:lnTo>
                    <a:pt x="943" y="199"/>
                  </a:lnTo>
                  <a:lnTo>
                    <a:pt x="802" y="233"/>
                  </a:lnTo>
                  <a:lnTo>
                    <a:pt x="663" y="274"/>
                  </a:lnTo>
                  <a:lnTo>
                    <a:pt x="647" y="281"/>
                  </a:lnTo>
                  <a:lnTo>
                    <a:pt x="634" y="292"/>
                  </a:lnTo>
                  <a:lnTo>
                    <a:pt x="624" y="307"/>
                  </a:lnTo>
                  <a:lnTo>
                    <a:pt x="621" y="322"/>
                  </a:lnTo>
                  <a:lnTo>
                    <a:pt x="142" y="3238"/>
                  </a:lnTo>
                  <a:lnTo>
                    <a:pt x="141" y="3255"/>
                  </a:lnTo>
                  <a:lnTo>
                    <a:pt x="143" y="3268"/>
                  </a:lnTo>
                  <a:lnTo>
                    <a:pt x="149" y="3281"/>
                  </a:lnTo>
                  <a:lnTo>
                    <a:pt x="158" y="3292"/>
                  </a:lnTo>
                  <a:lnTo>
                    <a:pt x="169" y="3301"/>
                  </a:lnTo>
                  <a:lnTo>
                    <a:pt x="190" y="3314"/>
                  </a:lnTo>
                  <a:lnTo>
                    <a:pt x="291" y="3385"/>
                  </a:lnTo>
                  <a:lnTo>
                    <a:pt x="394" y="3450"/>
                  </a:lnTo>
                  <a:lnTo>
                    <a:pt x="501" y="3510"/>
                  </a:lnTo>
                  <a:lnTo>
                    <a:pt x="609" y="3565"/>
                  </a:lnTo>
                  <a:lnTo>
                    <a:pt x="720" y="3615"/>
                  </a:lnTo>
                  <a:lnTo>
                    <a:pt x="833" y="3661"/>
                  </a:lnTo>
                  <a:lnTo>
                    <a:pt x="949" y="3702"/>
                  </a:lnTo>
                  <a:lnTo>
                    <a:pt x="1065" y="3738"/>
                  </a:lnTo>
                  <a:lnTo>
                    <a:pt x="1053" y="3710"/>
                  </a:lnTo>
                  <a:lnTo>
                    <a:pt x="1045" y="3680"/>
                  </a:lnTo>
                  <a:lnTo>
                    <a:pt x="1037" y="3648"/>
                  </a:lnTo>
                  <a:lnTo>
                    <a:pt x="898" y="704"/>
                  </a:lnTo>
                  <a:lnTo>
                    <a:pt x="900" y="678"/>
                  </a:lnTo>
                  <a:lnTo>
                    <a:pt x="904" y="649"/>
                  </a:lnTo>
                  <a:lnTo>
                    <a:pt x="912" y="621"/>
                  </a:lnTo>
                  <a:lnTo>
                    <a:pt x="922" y="593"/>
                  </a:lnTo>
                  <a:lnTo>
                    <a:pt x="937" y="567"/>
                  </a:lnTo>
                  <a:lnTo>
                    <a:pt x="954" y="542"/>
                  </a:lnTo>
                  <a:lnTo>
                    <a:pt x="976" y="521"/>
                  </a:lnTo>
                  <a:lnTo>
                    <a:pt x="1002" y="502"/>
                  </a:lnTo>
                  <a:lnTo>
                    <a:pt x="1126" y="438"/>
                  </a:lnTo>
                  <a:lnTo>
                    <a:pt x="1251" y="379"/>
                  </a:lnTo>
                  <a:lnTo>
                    <a:pt x="1379" y="327"/>
                  </a:lnTo>
                  <a:lnTo>
                    <a:pt x="1510" y="281"/>
                  </a:lnTo>
                  <a:lnTo>
                    <a:pt x="1642" y="241"/>
                  </a:lnTo>
                  <a:lnTo>
                    <a:pt x="1776" y="206"/>
                  </a:lnTo>
                  <a:lnTo>
                    <a:pt x="1912" y="177"/>
                  </a:lnTo>
                  <a:lnTo>
                    <a:pt x="1813" y="163"/>
                  </a:lnTo>
                  <a:lnTo>
                    <a:pt x="1714" y="152"/>
                  </a:lnTo>
                  <a:lnTo>
                    <a:pt x="1612" y="144"/>
                  </a:lnTo>
                  <a:lnTo>
                    <a:pt x="1510" y="142"/>
                  </a:lnTo>
                  <a:close/>
                  <a:moveTo>
                    <a:pt x="1483" y="0"/>
                  </a:moveTo>
                  <a:lnTo>
                    <a:pt x="1628" y="2"/>
                  </a:lnTo>
                  <a:lnTo>
                    <a:pt x="1774" y="12"/>
                  </a:lnTo>
                  <a:lnTo>
                    <a:pt x="1918" y="29"/>
                  </a:lnTo>
                  <a:lnTo>
                    <a:pt x="2063" y="52"/>
                  </a:lnTo>
                  <a:lnTo>
                    <a:pt x="2206" y="83"/>
                  </a:lnTo>
                  <a:lnTo>
                    <a:pt x="2349" y="121"/>
                  </a:lnTo>
                  <a:lnTo>
                    <a:pt x="2366" y="127"/>
                  </a:lnTo>
                  <a:lnTo>
                    <a:pt x="2379" y="137"/>
                  </a:lnTo>
                  <a:lnTo>
                    <a:pt x="2389" y="149"/>
                  </a:lnTo>
                  <a:lnTo>
                    <a:pt x="2397" y="164"/>
                  </a:lnTo>
                  <a:lnTo>
                    <a:pt x="2399" y="180"/>
                  </a:lnTo>
                  <a:lnTo>
                    <a:pt x="2398" y="198"/>
                  </a:lnTo>
                  <a:lnTo>
                    <a:pt x="2392" y="218"/>
                  </a:lnTo>
                  <a:lnTo>
                    <a:pt x="2382" y="234"/>
                  </a:lnTo>
                  <a:lnTo>
                    <a:pt x="2368" y="247"/>
                  </a:lnTo>
                  <a:lnTo>
                    <a:pt x="2352" y="256"/>
                  </a:lnTo>
                  <a:lnTo>
                    <a:pt x="2336" y="260"/>
                  </a:lnTo>
                  <a:lnTo>
                    <a:pt x="2205" y="270"/>
                  </a:lnTo>
                  <a:lnTo>
                    <a:pt x="2073" y="285"/>
                  </a:lnTo>
                  <a:lnTo>
                    <a:pt x="1944" y="306"/>
                  </a:lnTo>
                  <a:lnTo>
                    <a:pt x="1813" y="335"/>
                  </a:lnTo>
                  <a:lnTo>
                    <a:pt x="1685" y="368"/>
                  </a:lnTo>
                  <a:lnTo>
                    <a:pt x="1558" y="407"/>
                  </a:lnTo>
                  <a:lnTo>
                    <a:pt x="1434" y="451"/>
                  </a:lnTo>
                  <a:lnTo>
                    <a:pt x="1311" y="502"/>
                  </a:lnTo>
                  <a:lnTo>
                    <a:pt x="1190" y="560"/>
                  </a:lnTo>
                  <a:lnTo>
                    <a:pt x="1072" y="621"/>
                  </a:lnTo>
                  <a:lnTo>
                    <a:pt x="1061" y="632"/>
                  </a:lnTo>
                  <a:lnTo>
                    <a:pt x="1051" y="645"/>
                  </a:lnTo>
                  <a:lnTo>
                    <a:pt x="1043" y="663"/>
                  </a:lnTo>
                  <a:lnTo>
                    <a:pt x="1039" y="680"/>
                  </a:lnTo>
                  <a:lnTo>
                    <a:pt x="1037" y="698"/>
                  </a:lnTo>
                  <a:lnTo>
                    <a:pt x="1177" y="3648"/>
                  </a:lnTo>
                  <a:lnTo>
                    <a:pt x="1179" y="3666"/>
                  </a:lnTo>
                  <a:lnTo>
                    <a:pt x="1185" y="3682"/>
                  </a:lnTo>
                  <a:lnTo>
                    <a:pt x="1196" y="3696"/>
                  </a:lnTo>
                  <a:lnTo>
                    <a:pt x="1200" y="3700"/>
                  </a:lnTo>
                  <a:lnTo>
                    <a:pt x="1203" y="3701"/>
                  </a:lnTo>
                  <a:lnTo>
                    <a:pt x="1204" y="3702"/>
                  </a:lnTo>
                  <a:lnTo>
                    <a:pt x="1206" y="3704"/>
                  </a:lnTo>
                  <a:lnTo>
                    <a:pt x="1208" y="3704"/>
                  </a:lnTo>
                  <a:lnTo>
                    <a:pt x="1211" y="3704"/>
                  </a:lnTo>
                  <a:lnTo>
                    <a:pt x="1231" y="3710"/>
                  </a:lnTo>
                  <a:lnTo>
                    <a:pt x="1233" y="3710"/>
                  </a:lnTo>
                  <a:lnTo>
                    <a:pt x="1234" y="3711"/>
                  </a:lnTo>
                  <a:lnTo>
                    <a:pt x="1235" y="3711"/>
                  </a:lnTo>
                  <a:lnTo>
                    <a:pt x="1238" y="3712"/>
                  </a:lnTo>
                  <a:lnTo>
                    <a:pt x="1239" y="3715"/>
                  </a:lnTo>
                  <a:lnTo>
                    <a:pt x="1239" y="3717"/>
                  </a:lnTo>
                  <a:lnTo>
                    <a:pt x="1287" y="3738"/>
                  </a:lnTo>
                  <a:lnTo>
                    <a:pt x="1339" y="3758"/>
                  </a:lnTo>
                  <a:lnTo>
                    <a:pt x="1398" y="3779"/>
                  </a:lnTo>
                  <a:lnTo>
                    <a:pt x="1392" y="3814"/>
                  </a:lnTo>
                  <a:lnTo>
                    <a:pt x="1405" y="3779"/>
                  </a:lnTo>
                  <a:lnTo>
                    <a:pt x="1461" y="3801"/>
                  </a:lnTo>
                  <a:lnTo>
                    <a:pt x="1516" y="3819"/>
                  </a:lnTo>
                  <a:lnTo>
                    <a:pt x="1572" y="3835"/>
                  </a:lnTo>
                  <a:lnTo>
                    <a:pt x="1588" y="3843"/>
                  </a:lnTo>
                  <a:lnTo>
                    <a:pt x="1602" y="3854"/>
                  </a:lnTo>
                  <a:lnTo>
                    <a:pt x="1612" y="3866"/>
                  </a:lnTo>
                  <a:lnTo>
                    <a:pt x="1619" y="3881"/>
                  </a:lnTo>
                  <a:lnTo>
                    <a:pt x="1622" y="3899"/>
                  </a:lnTo>
                  <a:lnTo>
                    <a:pt x="1621" y="3919"/>
                  </a:lnTo>
                  <a:lnTo>
                    <a:pt x="1614" y="3937"/>
                  </a:lnTo>
                  <a:lnTo>
                    <a:pt x="1603" y="3953"/>
                  </a:lnTo>
                  <a:lnTo>
                    <a:pt x="1591" y="3965"/>
                  </a:lnTo>
                  <a:lnTo>
                    <a:pt x="1575" y="3972"/>
                  </a:lnTo>
                  <a:lnTo>
                    <a:pt x="1558" y="3975"/>
                  </a:lnTo>
                  <a:lnTo>
                    <a:pt x="1551" y="3975"/>
                  </a:lnTo>
                  <a:lnTo>
                    <a:pt x="1409" y="3957"/>
                  </a:lnTo>
                  <a:lnTo>
                    <a:pt x="1270" y="3934"/>
                  </a:lnTo>
                  <a:lnTo>
                    <a:pt x="1131" y="3903"/>
                  </a:lnTo>
                  <a:lnTo>
                    <a:pt x="994" y="3865"/>
                  </a:lnTo>
                  <a:lnTo>
                    <a:pt x="859" y="3820"/>
                  </a:lnTo>
                  <a:lnTo>
                    <a:pt x="726" y="3769"/>
                  </a:lnTo>
                  <a:lnTo>
                    <a:pt x="597" y="3713"/>
                  </a:lnTo>
                  <a:lnTo>
                    <a:pt x="469" y="3650"/>
                  </a:lnTo>
                  <a:lnTo>
                    <a:pt x="346" y="3580"/>
                  </a:lnTo>
                  <a:lnTo>
                    <a:pt x="224" y="3506"/>
                  </a:lnTo>
                  <a:lnTo>
                    <a:pt x="107" y="3426"/>
                  </a:lnTo>
                  <a:lnTo>
                    <a:pt x="86" y="3411"/>
                  </a:lnTo>
                  <a:lnTo>
                    <a:pt x="57" y="3385"/>
                  </a:lnTo>
                  <a:lnTo>
                    <a:pt x="34" y="3355"/>
                  </a:lnTo>
                  <a:lnTo>
                    <a:pt x="16" y="3322"/>
                  </a:lnTo>
                  <a:lnTo>
                    <a:pt x="5" y="3286"/>
                  </a:lnTo>
                  <a:lnTo>
                    <a:pt x="0" y="3248"/>
                  </a:lnTo>
                  <a:lnTo>
                    <a:pt x="2" y="3210"/>
                  </a:lnTo>
                  <a:lnTo>
                    <a:pt x="483" y="301"/>
                  </a:lnTo>
                  <a:lnTo>
                    <a:pt x="493" y="265"/>
                  </a:lnTo>
                  <a:lnTo>
                    <a:pt x="509" y="230"/>
                  </a:lnTo>
                  <a:lnTo>
                    <a:pt x="531" y="200"/>
                  </a:lnTo>
                  <a:lnTo>
                    <a:pt x="557" y="174"/>
                  </a:lnTo>
                  <a:lnTo>
                    <a:pt x="587" y="152"/>
                  </a:lnTo>
                  <a:lnTo>
                    <a:pt x="621" y="134"/>
                  </a:lnTo>
                  <a:lnTo>
                    <a:pt x="762" y="94"/>
                  </a:lnTo>
                  <a:lnTo>
                    <a:pt x="904" y="62"/>
                  </a:lnTo>
                  <a:lnTo>
                    <a:pt x="1048" y="36"/>
                  </a:lnTo>
                  <a:lnTo>
                    <a:pt x="1193" y="17"/>
                  </a:lnTo>
                  <a:lnTo>
                    <a:pt x="1337" y="5"/>
                  </a:lnTo>
                  <a:lnTo>
                    <a:pt x="148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33" name="그룹 32">
            <a:extLst>
              <a:ext uri="{FF2B5EF4-FFF2-40B4-BE49-F238E27FC236}">
                <a16:creationId xmlns:a16="http://schemas.microsoft.com/office/drawing/2014/main" id="{85E54056-473F-4CFD-8522-21B579580C40}"/>
              </a:ext>
            </a:extLst>
          </p:cNvPr>
          <p:cNvGrpSpPr/>
          <p:nvPr/>
        </p:nvGrpSpPr>
        <p:grpSpPr>
          <a:xfrm rot="19800000">
            <a:off x="4681320" y="1559473"/>
            <a:ext cx="2870732" cy="3935959"/>
            <a:chOff x="4782285" y="1559966"/>
            <a:chExt cx="2870732" cy="3935959"/>
          </a:xfrm>
          <a:effectLst/>
        </p:grpSpPr>
        <p:grpSp>
          <p:nvGrpSpPr>
            <p:cNvPr id="34" name="그룹 33">
              <a:extLst>
                <a:ext uri="{FF2B5EF4-FFF2-40B4-BE49-F238E27FC236}">
                  <a16:creationId xmlns:a16="http://schemas.microsoft.com/office/drawing/2014/main" id="{C7627FCB-B588-48B5-A3A4-7F958F940C4C}"/>
                </a:ext>
              </a:extLst>
            </p:cNvPr>
            <p:cNvGrpSpPr/>
            <p:nvPr/>
          </p:nvGrpSpPr>
          <p:grpSpPr>
            <a:xfrm>
              <a:off x="4873279" y="2183570"/>
              <a:ext cx="2688751" cy="3312355"/>
              <a:chOff x="4873279" y="2183570"/>
              <a:chExt cx="2688751" cy="3312355"/>
            </a:xfrm>
          </p:grpSpPr>
          <p:sp>
            <p:nvSpPr>
              <p:cNvPr id="40" name="원호 39">
                <a:extLst>
                  <a:ext uri="{FF2B5EF4-FFF2-40B4-BE49-F238E27FC236}">
                    <a16:creationId xmlns:a16="http://schemas.microsoft.com/office/drawing/2014/main" id="{F2EE6DD5-5D25-4B63-93C5-B3C922683C70}"/>
                  </a:ext>
                </a:extLst>
              </p:cNvPr>
              <p:cNvSpPr/>
              <p:nvPr/>
            </p:nvSpPr>
            <p:spPr>
              <a:xfrm rot="19800000">
                <a:off x="4873279" y="2183570"/>
                <a:ext cx="2688751" cy="2688751"/>
              </a:xfrm>
              <a:prstGeom prst="arc">
                <a:avLst>
                  <a:gd name="adj1" fmla="val 16498352"/>
                  <a:gd name="adj2" fmla="val 5414193"/>
                </a:avLst>
              </a:prstGeom>
              <a:noFill/>
              <a:ln w="254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41" name="직선 연결선 40">
                <a:extLst>
                  <a:ext uri="{FF2B5EF4-FFF2-40B4-BE49-F238E27FC236}">
                    <a16:creationId xmlns:a16="http://schemas.microsoft.com/office/drawing/2014/main" id="{DC86D757-5F27-4614-9405-FF7DFCA022C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874878" y="4689995"/>
                <a:ext cx="459372" cy="805930"/>
              </a:xfrm>
              <a:prstGeom prst="line">
                <a:avLst/>
              </a:prstGeom>
              <a:ln w="254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그룹 34">
              <a:extLst>
                <a:ext uri="{FF2B5EF4-FFF2-40B4-BE49-F238E27FC236}">
                  <a16:creationId xmlns:a16="http://schemas.microsoft.com/office/drawing/2014/main" id="{A6E7D593-FFB2-4265-9569-F8D0C33ADB2D}"/>
                </a:ext>
              </a:extLst>
            </p:cNvPr>
            <p:cNvGrpSpPr/>
            <p:nvPr/>
          </p:nvGrpSpPr>
          <p:grpSpPr>
            <a:xfrm rot="10800000">
              <a:off x="4873277" y="1559966"/>
              <a:ext cx="2688751" cy="3312355"/>
              <a:chOff x="4873278" y="2183570"/>
              <a:chExt cx="2688751" cy="3312355"/>
            </a:xfrm>
          </p:grpSpPr>
          <p:sp>
            <p:nvSpPr>
              <p:cNvPr id="38" name="원호 37">
                <a:extLst>
                  <a:ext uri="{FF2B5EF4-FFF2-40B4-BE49-F238E27FC236}">
                    <a16:creationId xmlns:a16="http://schemas.microsoft.com/office/drawing/2014/main" id="{603346AB-889F-4B4C-A28A-C0AC745AA964}"/>
                  </a:ext>
                </a:extLst>
              </p:cNvPr>
              <p:cNvSpPr/>
              <p:nvPr/>
            </p:nvSpPr>
            <p:spPr>
              <a:xfrm rot="19800000">
                <a:off x="4873278" y="2183570"/>
                <a:ext cx="2688751" cy="2688751"/>
              </a:xfrm>
              <a:prstGeom prst="arc">
                <a:avLst>
                  <a:gd name="adj1" fmla="val 16511169"/>
                  <a:gd name="adj2" fmla="val 5414193"/>
                </a:avLst>
              </a:prstGeom>
              <a:noFill/>
              <a:ln w="25400">
                <a:solidFill>
                  <a:srgbClr val="DA1039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39" name="직선 연결선 38">
                <a:extLst>
                  <a:ext uri="{FF2B5EF4-FFF2-40B4-BE49-F238E27FC236}">
                    <a16:creationId xmlns:a16="http://schemas.microsoft.com/office/drawing/2014/main" id="{355ABD85-DAE6-4B90-8603-AE3BB2E23E7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874878" y="4689995"/>
                <a:ext cx="459372" cy="805930"/>
              </a:xfrm>
              <a:prstGeom prst="line">
                <a:avLst/>
              </a:prstGeom>
              <a:ln w="25400">
                <a:solidFill>
                  <a:srgbClr val="DA103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6" name="원호 35">
              <a:extLst>
                <a:ext uri="{FF2B5EF4-FFF2-40B4-BE49-F238E27FC236}">
                  <a16:creationId xmlns:a16="http://schemas.microsoft.com/office/drawing/2014/main" id="{B1BA5C09-F7C9-41AC-B132-BC1242FB1E42}"/>
                </a:ext>
              </a:extLst>
            </p:cNvPr>
            <p:cNvSpPr/>
            <p:nvPr/>
          </p:nvSpPr>
          <p:spPr>
            <a:xfrm rot="19800000">
              <a:off x="4782286" y="2092579"/>
              <a:ext cx="2870731" cy="2870731"/>
            </a:xfrm>
            <a:prstGeom prst="arc">
              <a:avLst>
                <a:gd name="adj1" fmla="val 16498352"/>
                <a:gd name="adj2" fmla="val 5133702"/>
              </a:avLst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7" name="원호 36">
              <a:extLst>
                <a:ext uri="{FF2B5EF4-FFF2-40B4-BE49-F238E27FC236}">
                  <a16:creationId xmlns:a16="http://schemas.microsoft.com/office/drawing/2014/main" id="{EEF7B344-1FF4-44CD-A095-8321844FAC37}"/>
                </a:ext>
              </a:extLst>
            </p:cNvPr>
            <p:cNvSpPr/>
            <p:nvPr/>
          </p:nvSpPr>
          <p:spPr>
            <a:xfrm rot="9000000">
              <a:off x="4782285" y="2085345"/>
              <a:ext cx="2870731" cy="2870731"/>
            </a:xfrm>
            <a:prstGeom prst="arc">
              <a:avLst>
                <a:gd name="adj1" fmla="val 16498352"/>
                <a:gd name="adj2" fmla="val 5133702"/>
              </a:avLst>
            </a:prstGeom>
            <a:noFill/>
            <a:ln w="25400">
              <a:solidFill>
                <a:srgbClr val="DA1039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42" name="직사각형 41">
            <a:extLst>
              <a:ext uri="{FF2B5EF4-FFF2-40B4-BE49-F238E27FC236}">
                <a16:creationId xmlns:a16="http://schemas.microsoft.com/office/drawing/2014/main" id="{989717BB-2374-44EF-B218-B05B99EAADD1}"/>
              </a:ext>
            </a:extLst>
          </p:cNvPr>
          <p:cNvSpPr/>
          <p:nvPr/>
        </p:nvSpPr>
        <p:spPr>
          <a:xfrm>
            <a:off x="686922" y="3090495"/>
            <a:ext cx="2839158" cy="1330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b="1" dirty="0">
                <a:solidFill>
                  <a:srgbClr val="DA1039"/>
                </a:solidFill>
              </a:rPr>
              <a:t>CONTENTS A</a:t>
            </a:r>
          </a:p>
          <a:p>
            <a:pPr algn="r">
              <a:lnSpc>
                <a:spcPct val="150000"/>
              </a:lnSpc>
            </a:pPr>
            <a:r>
              <a:rPr lang="ja-JP" altLang="en-US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r">
              <a:lnSpc>
                <a:spcPct val="150000"/>
              </a:lnSpc>
            </a:pPr>
            <a:r>
              <a:rPr kumimoji="0" lang="en-US" altLang="ja-JP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PAPOZIP</a:t>
            </a: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と一緒に</a:t>
            </a:r>
            <a:r>
              <a:rPr kumimoji="0" lang="en-US" altLang="ja-JP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ppt</a:t>
            </a: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を作る楽しさを感じてください</a:t>
            </a:r>
            <a:endParaRPr lang="ko-KR" altLang="en-US" sz="105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3" name="직사각형 42">
            <a:extLst>
              <a:ext uri="{FF2B5EF4-FFF2-40B4-BE49-F238E27FC236}">
                <a16:creationId xmlns:a16="http://schemas.microsoft.com/office/drawing/2014/main" id="{C3EC2748-5075-4DC9-86D8-B1B10D793314}"/>
              </a:ext>
            </a:extLst>
          </p:cNvPr>
          <p:cNvSpPr/>
          <p:nvPr/>
        </p:nvSpPr>
        <p:spPr>
          <a:xfrm>
            <a:off x="8654762" y="4530057"/>
            <a:ext cx="2949012" cy="1330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kumimoji="0" lang="en-US" altLang="ja-JP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PAPOZIP</a:t>
            </a: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と一緒に</a:t>
            </a:r>
            <a:r>
              <a:rPr kumimoji="0" lang="en-US" altLang="ja-JP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ppt</a:t>
            </a: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を作る楽しさを感じてください</a:t>
            </a:r>
            <a:endParaRPr lang="ko-KR" altLang="en-US" sz="105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4" name="타원 43">
            <a:extLst>
              <a:ext uri="{FF2B5EF4-FFF2-40B4-BE49-F238E27FC236}">
                <a16:creationId xmlns:a16="http://schemas.microsoft.com/office/drawing/2014/main" id="{4386CB34-E84E-4711-BCAB-3A3703125E32}"/>
              </a:ext>
            </a:extLst>
          </p:cNvPr>
          <p:cNvSpPr/>
          <p:nvPr/>
        </p:nvSpPr>
        <p:spPr>
          <a:xfrm>
            <a:off x="5215969" y="2615565"/>
            <a:ext cx="1786545" cy="1786545"/>
          </a:xfrm>
          <a:prstGeom prst="ellipse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3966D4D-2E64-45FD-86A9-FF219DC15E45}"/>
              </a:ext>
            </a:extLst>
          </p:cNvPr>
          <p:cNvSpPr txBox="1"/>
          <p:nvPr/>
        </p:nvSpPr>
        <p:spPr>
          <a:xfrm>
            <a:off x="877006" y="1751325"/>
            <a:ext cx="2663524" cy="12852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60</a:t>
            </a:r>
            <a:r>
              <a:rPr lang="en-US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%</a:t>
            </a:r>
            <a:endParaRPr lang="en-US" altLang="ko-KR" sz="36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r">
              <a:lnSpc>
                <a:spcPct val="150000"/>
              </a:lnSpc>
            </a:pPr>
            <a:r>
              <a:rPr lang="ko-KR" altLang="en-US" dirty="0">
                <a:solidFill>
                  <a:prstClr val="white">
                    <a:lumMod val="85000"/>
                  </a:prstClr>
                </a:solidFill>
              </a:rPr>
              <a:t>●●●●</a:t>
            </a:r>
            <a:r>
              <a:rPr lang="ko-KR" altLang="en-US" dirty="0">
                <a:solidFill>
                  <a:srgbClr val="DA1039"/>
                </a:solidFill>
              </a:rPr>
              <a:t>● ●●●●●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874A40D-2219-44BE-B9CE-FD6DE555B41E}"/>
              </a:ext>
            </a:extLst>
          </p:cNvPr>
          <p:cNvSpPr txBox="1"/>
          <p:nvPr/>
        </p:nvSpPr>
        <p:spPr>
          <a:xfrm>
            <a:off x="8660579" y="3113799"/>
            <a:ext cx="2663524" cy="12852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30</a:t>
            </a:r>
            <a:r>
              <a:rPr lang="en-US" altLang="ko-K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%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●●●</a:t>
            </a:r>
            <a:r>
              <a:rPr lang="ko-KR" altLang="en-US" dirty="0">
                <a:solidFill>
                  <a:prstClr val="white">
                    <a:lumMod val="85000"/>
                  </a:prstClr>
                </a:solidFill>
              </a:rPr>
              <a:t>●● ●●●●●</a:t>
            </a:r>
          </a:p>
        </p:txBody>
      </p:sp>
      <p:grpSp>
        <p:nvGrpSpPr>
          <p:cNvPr id="47" name="그룹 46">
            <a:extLst>
              <a:ext uri="{FF2B5EF4-FFF2-40B4-BE49-F238E27FC236}">
                <a16:creationId xmlns:a16="http://schemas.microsoft.com/office/drawing/2014/main" id="{35314EB4-2C3B-4396-B908-809C8CBD7AC1}"/>
              </a:ext>
            </a:extLst>
          </p:cNvPr>
          <p:cNvGrpSpPr/>
          <p:nvPr/>
        </p:nvGrpSpPr>
        <p:grpSpPr>
          <a:xfrm>
            <a:off x="8017319" y="4521897"/>
            <a:ext cx="514036" cy="514036"/>
            <a:chOff x="9215214" y="2068825"/>
            <a:chExt cx="514036" cy="514036"/>
          </a:xfrm>
        </p:grpSpPr>
        <p:sp>
          <p:nvSpPr>
            <p:cNvPr id="48" name="타원 47">
              <a:extLst>
                <a:ext uri="{FF2B5EF4-FFF2-40B4-BE49-F238E27FC236}">
                  <a16:creationId xmlns:a16="http://schemas.microsoft.com/office/drawing/2014/main" id="{DC0DE1CC-C78B-4ACA-BE8D-5BA5B0A6E10A}"/>
                </a:ext>
              </a:extLst>
            </p:cNvPr>
            <p:cNvSpPr/>
            <p:nvPr/>
          </p:nvSpPr>
          <p:spPr>
            <a:xfrm>
              <a:off x="9215214" y="2068825"/>
              <a:ext cx="514036" cy="5140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9" name="자유형 23">
              <a:extLst>
                <a:ext uri="{FF2B5EF4-FFF2-40B4-BE49-F238E27FC236}">
                  <a16:creationId xmlns:a16="http://schemas.microsoft.com/office/drawing/2014/main" id="{EB337A7C-8838-4742-BB2F-C80E2DF358DC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9773" y="2201163"/>
              <a:ext cx="284918" cy="249359"/>
            </a:xfrm>
            <a:custGeom>
              <a:avLst/>
              <a:gdLst>
                <a:gd name="connsiteX0" fmla="*/ 149021 w 448462"/>
                <a:gd name="connsiteY0" fmla="*/ 328125 h 392491"/>
                <a:gd name="connsiteX1" fmla="*/ 210588 w 448462"/>
                <a:gd name="connsiteY1" fmla="*/ 357224 h 392491"/>
                <a:gd name="connsiteX2" fmla="*/ 160375 w 448462"/>
                <a:gd name="connsiteY2" fmla="*/ 391211 h 392491"/>
                <a:gd name="connsiteX3" fmla="*/ 158502 w 448462"/>
                <a:gd name="connsiteY3" fmla="*/ 392025 h 392491"/>
                <a:gd name="connsiteX4" fmla="*/ 156629 w 448462"/>
                <a:gd name="connsiteY4" fmla="*/ 392491 h 392491"/>
                <a:gd name="connsiteX5" fmla="*/ 154757 w 448462"/>
                <a:gd name="connsiteY5" fmla="*/ 392375 h 392491"/>
                <a:gd name="connsiteX6" fmla="*/ 153001 w 448462"/>
                <a:gd name="connsiteY6" fmla="*/ 391676 h 392491"/>
                <a:gd name="connsiteX7" fmla="*/ 151362 w 448462"/>
                <a:gd name="connsiteY7" fmla="*/ 390396 h 392491"/>
                <a:gd name="connsiteX8" fmla="*/ 150075 w 448462"/>
                <a:gd name="connsiteY8" fmla="*/ 388883 h 392491"/>
                <a:gd name="connsiteX9" fmla="*/ 149255 w 448462"/>
                <a:gd name="connsiteY9" fmla="*/ 387137 h 392491"/>
                <a:gd name="connsiteX10" fmla="*/ 149021 w 448462"/>
                <a:gd name="connsiteY10" fmla="*/ 385158 h 392491"/>
                <a:gd name="connsiteX11" fmla="*/ 441235 w 448462"/>
                <a:gd name="connsiteY11" fmla="*/ 0 h 392491"/>
                <a:gd name="connsiteX12" fmla="*/ 442983 w 448462"/>
                <a:gd name="connsiteY12" fmla="*/ 233 h 392491"/>
                <a:gd name="connsiteX13" fmla="*/ 444615 w 448462"/>
                <a:gd name="connsiteY13" fmla="*/ 816 h 392491"/>
                <a:gd name="connsiteX14" fmla="*/ 446131 w 448462"/>
                <a:gd name="connsiteY14" fmla="*/ 1866 h 392491"/>
                <a:gd name="connsiteX15" fmla="*/ 447530 w 448462"/>
                <a:gd name="connsiteY15" fmla="*/ 3615 h 392491"/>
                <a:gd name="connsiteX16" fmla="*/ 448346 w 448462"/>
                <a:gd name="connsiteY16" fmla="*/ 5714 h 392491"/>
                <a:gd name="connsiteX17" fmla="*/ 448462 w 448462"/>
                <a:gd name="connsiteY17" fmla="*/ 7696 h 392491"/>
                <a:gd name="connsiteX18" fmla="*/ 447879 w 448462"/>
                <a:gd name="connsiteY18" fmla="*/ 9911 h 392491"/>
                <a:gd name="connsiteX19" fmla="*/ 307990 w 448462"/>
                <a:gd name="connsiteY19" fmla="*/ 362641 h 392491"/>
                <a:gd name="connsiteX20" fmla="*/ 306708 w 448462"/>
                <a:gd name="connsiteY20" fmla="*/ 364973 h 392491"/>
                <a:gd name="connsiteX21" fmla="*/ 305076 w 448462"/>
                <a:gd name="connsiteY21" fmla="*/ 366955 h 392491"/>
                <a:gd name="connsiteX22" fmla="*/ 303094 w 448462"/>
                <a:gd name="connsiteY22" fmla="*/ 368588 h 392491"/>
                <a:gd name="connsiteX23" fmla="*/ 300646 w 448462"/>
                <a:gd name="connsiteY23" fmla="*/ 369870 h 392491"/>
                <a:gd name="connsiteX24" fmla="*/ 298314 w 448462"/>
                <a:gd name="connsiteY24" fmla="*/ 370570 h 392491"/>
                <a:gd name="connsiteX25" fmla="*/ 295983 w 448462"/>
                <a:gd name="connsiteY25" fmla="*/ 370803 h 392491"/>
                <a:gd name="connsiteX26" fmla="*/ 293068 w 448462"/>
                <a:gd name="connsiteY26" fmla="*/ 370453 h 392491"/>
                <a:gd name="connsiteX27" fmla="*/ 290387 w 448462"/>
                <a:gd name="connsiteY27" fmla="*/ 369404 h 392491"/>
                <a:gd name="connsiteX28" fmla="*/ 148982 w 448462"/>
                <a:gd name="connsiteY28" fmla="*/ 302123 h 392491"/>
                <a:gd name="connsiteX29" fmla="*/ 347858 w 448462"/>
                <a:gd name="connsiteY29" fmla="*/ 102379 h 392491"/>
                <a:gd name="connsiteX30" fmla="*/ 120771 w 448462"/>
                <a:gd name="connsiteY30" fmla="*/ 288830 h 392491"/>
                <a:gd name="connsiteX31" fmla="*/ 7344 w 448462"/>
                <a:gd name="connsiteY31" fmla="*/ 234842 h 392491"/>
                <a:gd name="connsiteX32" fmla="*/ 4896 w 448462"/>
                <a:gd name="connsiteY32" fmla="*/ 233209 h 392491"/>
                <a:gd name="connsiteX33" fmla="*/ 2798 w 448462"/>
                <a:gd name="connsiteY33" fmla="*/ 231227 h 392491"/>
                <a:gd name="connsiteX34" fmla="*/ 1282 w 448462"/>
                <a:gd name="connsiteY34" fmla="*/ 228895 h 392491"/>
                <a:gd name="connsiteX35" fmla="*/ 349 w 448462"/>
                <a:gd name="connsiteY35" fmla="*/ 226213 h 392491"/>
                <a:gd name="connsiteX36" fmla="*/ 0 w 448462"/>
                <a:gd name="connsiteY36" fmla="*/ 223298 h 392491"/>
                <a:gd name="connsiteX37" fmla="*/ 233 w 448462"/>
                <a:gd name="connsiteY37" fmla="*/ 220499 h 392491"/>
                <a:gd name="connsiteX38" fmla="*/ 1165 w 448462"/>
                <a:gd name="connsiteY38" fmla="*/ 217701 h 392491"/>
                <a:gd name="connsiteX39" fmla="*/ 2681 w 448462"/>
                <a:gd name="connsiteY39" fmla="*/ 215252 h 392491"/>
                <a:gd name="connsiteX40" fmla="*/ 4779 w 448462"/>
                <a:gd name="connsiteY40" fmla="*/ 213270 h 392491"/>
                <a:gd name="connsiteX41" fmla="*/ 7227 w 448462"/>
                <a:gd name="connsiteY41" fmla="*/ 211754 h 392491"/>
                <a:gd name="connsiteX42" fmla="*/ 437971 w 448462"/>
                <a:gd name="connsiteY42" fmla="*/ 583 h 392491"/>
                <a:gd name="connsiteX43" fmla="*/ 439603 w 448462"/>
                <a:gd name="connsiteY43" fmla="*/ 117 h 392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448462" h="392491">
                  <a:moveTo>
                    <a:pt x="149021" y="328125"/>
                  </a:moveTo>
                  <a:lnTo>
                    <a:pt x="210588" y="357224"/>
                  </a:lnTo>
                  <a:lnTo>
                    <a:pt x="160375" y="391211"/>
                  </a:lnTo>
                  <a:lnTo>
                    <a:pt x="158502" y="392025"/>
                  </a:lnTo>
                  <a:lnTo>
                    <a:pt x="156629" y="392491"/>
                  </a:lnTo>
                  <a:lnTo>
                    <a:pt x="154757" y="392375"/>
                  </a:lnTo>
                  <a:lnTo>
                    <a:pt x="153001" y="391676"/>
                  </a:lnTo>
                  <a:lnTo>
                    <a:pt x="151362" y="390396"/>
                  </a:lnTo>
                  <a:lnTo>
                    <a:pt x="150075" y="388883"/>
                  </a:lnTo>
                  <a:lnTo>
                    <a:pt x="149255" y="387137"/>
                  </a:lnTo>
                  <a:lnTo>
                    <a:pt x="149021" y="385158"/>
                  </a:lnTo>
                  <a:close/>
                  <a:moveTo>
                    <a:pt x="441235" y="0"/>
                  </a:moveTo>
                  <a:lnTo>
                    <a:pt x="442983" y="233"/>
                  </a:lnTo>
                  <a:lnTo>
                    <a:pt x="444615" y="816"/>
                  </a:lnTo>
                  <a:lnTo>
                    <a:pt x="446131" y="1866"/>
                  </a:lnTo>
                  <a:lnTo>
                    <a:pt x="447530" y="3615"/>
                  </a:lnTo>
                  <a:lnTo>
                    <a:pt x="448346" y="5714"/>
                  </a:lnTo>
                  <a:lnTo>
                    <a:pt x="448462" y="7696"/>
                  </a:lnTo>
                  <a:lnTo>
                    <a:pt x="447879" y="9911"/>
                  </a:lnTo>
                  <a:lnTo>
                    <a:pt x="307990" y="362641"/>
                  </a:lnTo>
                  <a:lnTo>
                    <a:pt x="306708" y="364973"/>
                  </a:lnTo>
                  <a:lnTo>
                    <a:pt x="305076" y="366955"/>
                  </a:lnTo>
                  <a:lnTo>
                    <a:pt x="303094" y="368588"/>
                  </a:lnTo>
                  <a:lnTo>
                    <a:pt x="300646" y="369870"/>
                  </a:lnTo>
                  <a:lnTo>
                    <a:pt x="298314" y="370570"/>
                  </a:lnTo>
                  <a:lnTo>
                    <a:pt x="295983" y="370803"/>
                  </a:lnTo>
                  <a:lnTo>
                    <a:pt x="293068" y="370453"/>
                  </a:lnTo>
                  <a:lnTo>
                    <a:pt x="290387" y="369404"/>
                  </a:lnTo>
                  <a:lnTo>
                    <a:pt x="148982" y="302123"/>
                  </a:lnTo>
                  <a:lnTo>
                    <a:pt x="347858" y="102379"/>
                  </a:lnTo>
                  <a:lnTo>
                    <a:pt x="120771" y="288830"/>
                  </a:lnTo>
                  <a:lnTo>
                    <a:pt x="7344" y="234842"/>
                  </a:lnTo>
                  <a:lnTo>
                    <a:pt x="4896" y="233209"/>
                  </a:lnTo>
                  <a:lnTo>
                    <a:pt x="2798" y="231227"/>
                  </a:lnTo>
                  <a:lnTo>
                    <a:pt x="1282" y="228895"/>
                  </a:lnTo>
                  <a:lnTo>
                    <a:pt x="349" y="226213"/>
                  </a:lnTo>
                  <a:lnTo>
                    <a:pt x="0" y="223298"/>
                  </a:lnTo>
                  <a:lnTo>
                    <a:pt x="233" y="220499"/>
                  </a:lnTo>
                  <a:lnTo>
                    <a:pt x="1165" y="217701"/>
                  </a:lnTo>
                  <a:lnTo>
                    <a:pt x="2681" y="215252"/>
                  </a:lnTo>
                  <a:lnTo>
                    <a:pt x="4779" y="213270"/>
                  </a:lnTo>
                  <a:lnTo>
                    <a:pt x="7227" y="211754"/>
                  </a:lnTo>
                  <a:lnTo>
                    <a:pt x="437971" y="583"/>
                  </a:lnTo>
                  <a:lnTo>
                    <a:pt x="439603" y="117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50" name="그룹 49">
            <a:extLst>
              <a:ext uri="{FF2B5EF4-FFF2-40B4-BE49-F238E27FC236}">
                <a16:creationId xmlns:a16="http://schemas.microsoft.com/office/drawing/2014/main" id="{1053C88F-91E2-45EE-B0BA-D96CBE58C050}"/>
              </a:ext>
            </a:extLst>
          </p:cNvPr>
          <p:cNvGrpSpPr/>
          <p:nvPr/>
        </p:nvGrpSpPr>
        <p:grpSpPr>
          <a:xfrm>
            <a:off x="3702020" y="1990266"/>
            <a:ext cx="514036" cy="514036"/>
            <a:chOff x="3694803" y="4399671"/>
            <a:chExt cx="514036" cy="514036"/>
          </a:xfrm>
        </p:grpSpPr>
        <p:sp>
          <p:nvSpPr>
            <p:cNvPr id="51" name="타원 50">
              <a:extLst>
                <a:ext uri="{FF2B5EF4-FFF2-40B4-BE49-F238E27FC236}">
                  <a16:creationId xmlns:a16="http://schemas.microsoft.com/office/drawing/2014/main" id="{B7B125D5-14B7-44FF-B13D-F39891DC018C}"/>
                </a:ext>
              </a:extLst>
            </p:cNvPr>
            <p:cNvSpPr/>
            <p:nvPr/>
          </p:nvSpPr>
          <p:spPr>
            <a:xfrm>
              <a:off x="3694803" y="4399671"/>
              <a:ext cx="514036" cy="5140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DA10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2" name="Freeform 6">
              <a:extLst>
                <a:ext uri="{FF2B5EF4-FFF2-40B4-BE49-F238E27FC236}">
                  <a16:creationId xmlns:a16="http://schemas.microsoft.com/office/drawing/2014/main" id="{BF1A8E3C-90B0-4B05-AE93-B4B49AD82881}"/>
                </a:ext>
              </a:extLst>
            </p:cNvPr>
            <p:cNvSpPr>
              <a:spLocks/>
            </p:cNvSpPr>
            <p:nvPr/>
          </p:nvSpPr>
          <p:spPr bwMode="auto">
            <a:xfrm rot="10800000" flipH="1" flipV="1">
              <a:off x="3812692" y="4529291"/>
              <a:ext cx="287896" cy="255248"/>
            </a:xfrm>
            <a:custGeom>
              <a:avLst/>
              <a:gdLst>
                <a:gd name="T0" fmla="*/ 2689 w 3491"/>
                <a:gd name="T1" fmla="*/ 15 h 3097"/>
                <a:gd name="T2" fmla="*/ 2963 w 3491"/>
                <a:gd name="T3" fmla="*/ 108 h 3097"/>
                <a:gd name="T4" fmla="*/ 3204 w 3491"/>
                <a:gd name="T5" fmla="*/ 281 h 3097"/>
                <a:gd name="T6" fmla="*/ 3382 w 3491"/>
                <a:gd name="T7" fmla="*/ 518 h 3097"/>
                <a:gd name="T8" fmla="*/ 3475 w 3491"/>
                <a:gd name="T9" fmla="*/ 786 h 3097"/>
                <a:gd name="T10" fmla="*/ 3486 w 3491"/>
                <a:gd name="T11" fmla="*/ 1066 h 3097"/>
                <a:gd name="T12" fmla="*/ 3413 w 3491"/>
                <a:gd name="T13" fmla="*/ 1339 h 3097"/>
                <a:gd name="T14" fmla="*/ 3256 w 3491"/>
                <a:gd name="T15" fmla="*/ 1586 h 3097"/>
                <a:gd name="T16" fmla="*/ 1965 w 3491"/>
                <a:gd name="T17" fmla="*/ 2838 h 3097"/>
                <a:gd name="T18" fmla="*/ 1873 w 3491"/>
                <a:gd name="T19" fmla="*/ 2828 h 3097"/>
                <a:gd name="T20" fmla="*/ 1821 w 3491"/>
                <a:gd name="T21" fmla="*/ 2749 h 3097"/>
                <a:gd name="T22" fmla="*/ 1853 w 3491"/>
                <a:gd name="T23" fmla="*/ 2662 h 3097"/>
                <a:gd name="T24" fmla="*/ 3153 w 3491"/>
                <a:gd name="T25" fmla="*/ 1355 h 3097"/>
                <a:gd name="T26" fmla="*/ 3242 w 3491"/>
                <a:gd name="T27" fmla="*/ 1126 h 3097"/>
                <a:gd name="T28" fmla="*/ 3253 w 3491"/>
                <a:gd name="T29" fmla="*/ 885 h 3097"/>
                <a:gd name="T30" fmla="*/ 3183 w 3491"/>
                <a:gd name="T31" fmla="*/ 653 h 3097"/>
                <a:gd name="T32" fmla="*/ 3035 w 3491"/>
                <a:gd name="T33" fmla="*/ 448 h 3097"/>
                <a:gd name="T34" fmla="*/ 2825 w 3491"/>
                <a:gd name="T35" fmla="*/ 301 h 3097"/>
                <a:gd name="T36" fmla="*/ 2586 w 3491"/>
                <a:gd name="T37" fmla="*/ 234 h 3097"/>
                <a:gd name="T38" fmla="*/ 2340 w 3491"/>
                <a:gd name="T39" fmla="*/ 243 h 3097"/>
                <a:gd name="T40" fmla="*/ 2108 w 3491"/>
                <a:gd name="T41" fmla="*/ 331 h 3097"/>
                <a:gd name="T42" fmla="*/ 378 w 3491"/>
                <a:gd name="T43" fmla="*/ 1972 h 3097"/>
                <a:gd name="T44" fmla="*/ 258 w 3491"/>
                <a:gd name="T45" fmla="*/ 2149 h 3097"/>
                <a:gd name="T46" fmla="*/ 218 w 3491"/>
                <a:gd name="T47" fmla="*/ 2350 h 3097"/>
                <a:gd name="T48" fmla="*/ 258 w 3491"/>
                <a:gd name="T49" fmla="*/ 2551 h 3097"/>
                <a:gd name="T50" fmla="*/ 378 w 3491"/>
                <a:gd name="T51" fmla="*/ 2728 h 3097"/>
                <a:gd name="T52" fmla="*/ 558 w 3491"/>
                <a:gd name="T53" fmla="*/ 2846 h 3097"/>
                <a:gd name="T54" fmla="*/ 763 w 3491"/>
                <a:gd name="T55" fmla="*/ 2885 h 3097"/>
                <a:gd name="T56" fmla="*/ 968 w 3491"/>
                <a:gd name="T57" fmla="*/ 2846 h 3097"/>
                <a:gd name="T58" fmla="*/ 1149 w 3491"/>
                <a:gd name="T59" fmla="*/ 2728 h 3097"/>
                <a:gd name="T60" fmla="*/ 2809 w 3491"/>
                <a:gd name="T61" fmla="*/ 1091 h 3097"/>
                <a:gd name="T62" fmla="*/ 2837 w 3491"/>
                <a:gd name="T63" fmla="*/ 942 h 3097"/>
                <a:gd name="T64" fmla="*/ 2791 w 3491"/>
                <a:gd name="T65" fmla="*/ 797 h 3097"/>
                <a:gd name="T66" fmla="*/ 2677 w 3491"/>
                <a:gd name="T67" fmla="*/ 685 h 3097"/>
                <a:gd name="T68" fmla="*/ 2528 w 3491"/>
                <a:gd name="T69" fmla="*/ 641 h 3097"/>
                <a:gd name="T70" fmla="*/ 2377 w 3491"/>
                <a:gd name="T71" fmla="*/ 668 h 3097"/>
                <a:gd name="T72" fmla="*/ 1082 w 3491"/>
                <a:gd name="T73" fmla="*/ 1906 h 3097"/>
                <a:gd name="T74" fmla="*/ 992 w 3491"/>
                <a:gd name="T75" fmla="*/ 1937 h 3097"/>
                <a:gd name="T76" fmla="*/ 911 w 3491"/>
                <a:gd name="T77" fmla="*/ 1887 h 3097"/>
                <a:gd name="T78" fmla="*/ 900 w 3491"/>
                <a:gd name="T79" fmla="*/ 1796 h 3097"/>
                <a:gd name="T80" fmla="*/ 2165 w 3491"/>
                <a:gd name="T81" fmla="*/ 546 h 3097"/>
                <a:gd name="T82" fmla="*/ 2354 w 3491"/>
                <a:gd name="T83" fmla="*/ 449 h 3097"/>
                <a:gd name="T84" fmla="*/ 2562 w 3491"/>
                <a:gd name="T85" fmla="*/ 429 h 3097"/>
                <a:gd name="T86" fmla="*/ 2763 w 3491"/>
                <a:gd name="T87" fmla="*/ 488 h 3097"/>
                <a:gd name="T88" fmla="*/ 2932 w 3491"/>
                <a:gd name="T89" fmla="*/ 623 h 3097"/>
                <a:gd name="T90" fmla="*/ 3032 w 3491"/>
                <a:gd name="T91" fmla="*/ 809 h 3097"/>
                <a:gd name="T92" fmla="*/ 3053 w 3491"/>
                <a:gd name="T93" fmla="*/ 1012 h 3097"/>
                <a:gd name="T94" fmla="*/ 2993 w 3491"/>
                <a:gd name="T95" fmla="*/ 1209 h 3097"/>
                <a:gd name="T96" fmla="*/ 1303 w 3491"/>
                <a:gd name="T97" fmla="*/ 2879 h 3097"/>
                <a:gd name="T98" fmla="*/ 1094 w 3491"/>
                <a:gd name="T99" fmla="*/ 3025 h 3097"/>
                <a:gd name="T100" fmla="*/ 855 w 3491"/>
                <a:gd name="T101" fmla="*/ 3092 h 3097"/>
                <a:gd name="T102" fmla="*/ 609 w 3491"/>
                <a:gd name="T103" fmla="*/ 3083 h 3097"/>
                <a:gd name="T104" fmla="*/ 377 w 3491"/>
                <a:gd name="T105" fmla="*/ 2995 h 3097"/>
                <a:gd name="T106" fmla="*/ 178 w 3491"/>
                <a:gd name="T107" fmla="*/ 2832 h 3097"/>
                <a:gd name="T108" fmla="*/ 51 w 3491"/>
                <a:gd name="T109" fmla="*/ 2617 h 3097"/>
                <a:gd name="T110" fmla="*/ 0 w 3491"/>
                <a:gd name="T111" fmla="*/ 2381 h 3097"/>
                <a:gd name="T112" fmla="*/ 30 w 3491"/>
                <a:gd name="T113" fmla="*/ 2141 h 3097"/>
                <a:gd name="T114" fmla="*/ 139 w 3491"/>
                <a:gd name="T115" fmla="*/ 1920 h 3097"/>
                <a:gd name="T116" fmla="*/ 1872 w 3491"/>
                <a:gd name="T117" fmla="*/ 230 h 3097"/>
                <a:gd name="T118" fmla="*/ 2123 w 3491"/>
                <a:gd name="T119" fmla="*/ 76 h 3097"/>
                <a:gd name="T120" fmla="*/ 2402 w 3491"/>
                <a:gd name="T121" fmla="*/ 5 h 3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1" h="3097">
                  <a:moveTo>
                    <a:pt x="2474" y="0"/>
                  </a:moveTo>
                  <a:lnTo>
                    <a:pt x="2546" y="0"/>
                  </a:lnTo>
                  <a:lnTo>
                    <a:pt x="2618" y="5"/>
                  </a:lnTo>
                  <a:lnTo>
                    <a:pt x="2689" y="15"/>
                  </a:lnTo>
                  <a:lnTo>
                    <a:pt x="2758" y="31"/>
                  </a:lnTo>
                  <a:lnTo>
                    <a:pt x="2828" y="51"/>
                  </a:lnTo>
                  <a:lnTo>
                    <a:pt x="2896" y="76"/>
                  </a:lnTo>
                  <a:lnTo>
                    <a:pt x="2963" y="108"/>
                  </a:lnTo>
                  <a:lnTo>
                    <a:pt x="3026" y="143"/>
                  </a:lnTo>
                  <a:lnTo>
                    <a:pt x="3088" y="183"/>
                  </a:lnTo>
                  <a:lnTo>
                    <a:pt x="3147" y="230"/>
                  </a:lnTo>
                  <a:lnTo>
                    <a:pt x="3204" y="281"/>
                  </a:lnTo>
                  <a:lnTo>
                    <a:pt x="3256" y="336"/>
                  </a:lnTo>
                  <a:lnTo>
                    <a:pt x="3303" y="394"/>
                  </a:lnTo>
                  <a:lnTo>
                    <a:pt x="3345" y="455"/>
                  </a:lnTo>
                  <a:lnTo>
                    <a:pt x="3382" y="518"/>
                  </a:lnTo>
                  <a:lnTo>
                    <a:pt x="3413" y="582"/>
                  </a:lnTo>
                  <a:lnTo>
                    <a:pt x="3439" y="650"/>
                  </a:lnTo>
                  <a:lnTo>
                    <a:pt x="3460" y="717"/>
                  </a:lnTo>
                  <a:lnTo>
                    <a:pt x="3475" y="786"/>
                  </a:lnTo>
                  <a:lnTo>
                    <a:pt x="3486" y="856"/>
                  </a:lnTo>
                  <a:lnTo>
                    <a:pt x="3491" y="926"/>
                  </a:lnTo>
                  <a:lnTo>
                    <a:pt x="3491" y="996"/>
                  </a:lnTo>
                  <a:lnTo>
                    <a:pt x="3486" y="1066"/>
                  </a:lnTo>
                  <a:lnTo>
                    <a:pt x="3475" y="1136"/>
                  </a:lnTo>
                  <a:lnTo>
                    <a:pt x="3460" y="1205"/>
                  </a:lnTo>
                  <a:lnTo>
                    <a:pt x="3439" y="1273"/>
                  </a:lnTo>
                  <a:lnTo>
                    <a:pt x="3413" y="1339"/>
                  </a:lnTo>
                  <a:lnTo>
                    <a:pt x="3382" y="1404"/>
                  </a:lnTo>
                  <a:lnTo>
                    <a:pt x="3345" y="1467"/>
                  </a:lnTo>
                  <a:lnTo>
                    <a:pt x="3303" y="1528"/>
                  </a:lnTo>
                  <a:lnTo>
                    <a:pt x="3256" y="1586"/>
                  </a:lnTo>
                  <a:lnTo>
                    <a:pt x="3204" y="1641"/>
                  </a:lnTo>
                  <a:lnTo>
                    <a:pt x="2007" y="2813"/>
                  </a:lnTo>
                  <a:lnTo>
                    <a:pt x="1988" y="2828"/>
                  </a:lnTo>
                  <a:lnTo>
                    <a:pt x="1965" y="2838"/>
                  </a:lnTo>
                  <a:lnTo>
                    <a:pt x="1942" y="2844"/>
                  </a:lnTo>
                  <a:lnTo>
                    <a:pt x="1918" y="2844"/>
                  </a:lnTo>
                  <a:lnTo>
                    <a:pt x="1894" y="2838"/>
                  </a:lnTo>
                  <a:lnTo>
                    <a:pt x="1873" y="2828"/>
                  </a:lnTo>
                  <a:lnTo>
                    <a:pt x="1853" y="2813"/>
                  </a:lnTo>
                  <a:lnTo>
                    <a:pt x="1837" y="2793"/>
                  </a:lnTo>
                  <a:lnTo>
                    <a:pt x="1827" y="2772"/>
                  </a:lnTo>
                  <a:lnTo>
                    <a:pt x="1821" y="2749"/>
                  </a:lnTo>
                  <a:lnTo>
                    <a:pt x="1821" y="2726"/>
                  </a:lnTo>
                  <a:lnTo>
                    <a:pt x="1827" y="2703"/>
                  </a:lnTo>
                  <a:lnTo>
                    <a:pt x="1837" y="2681"/>
                  </a:lnTo>
                  <a:lnTo>
                    <a:pt x="1853" y="2662"/>
                  </a:lnTo>
                  <a:lnTo>
                    <a:pt x="3035" y="1505"/>
                  </a:lnTo>
                  <a:lnTo>
                    <a:pt x="3079" y="1458"/>
                  </a:lnTo>
                  <a:lnTo>
                    <a:pt x="3118" y="1407"/>
                  </a:lnTo>
                  <a:lnTo>
                    <a:pt x="3153" y="1355"/>
                  </a:lnTo>
                  <a:lnTo>
                    <a:pt x="3183" y="1300"/>
                  </a:lnTo>
                  <a:lnTo>
                    <a:pt x="3208" y="1243"/>
                  </a:lnTo>
                  <a:lnTo>
                    <a:pt x="3228" y="1185"/>
                  </a:lnTo>
                  <a:lnTo>
                    <a:pt x="3242" y="1126"/>
                  </a:lnTo>
                  <a:lnTo>
                    <a:pt x="3253" y="1066"/>
                  </a:lnTo>
                  <a:lnTo>
                    <a:pt x="3257" y="1006"/>
                  </a:lnTo>
                  <a:lnTo>
                    <a:pt x="3257" y="946"/>
                  </a:lnTo>
                  <a:lnTo>
                    <a:pt x="3253" y="885"/>
                  </a:lnTo>
                  <a:lnTo>
                    <a:pt x="3242" y="826"/>
                  </a:lnTo>
                  <a:lnTo>
                    <a:pt x="3228" y="766"/>
                  </a:lnTo>
                  <a:lnTo>
                    <a:pt x="3208" y="709"/>
                  </a:lnTo>
                  <a:lnTo>
                    <a:pt x="3183" y="653"/>
                  </a:lnTo>
                  <a:lnTo>
                    <a:pt x="3153" y="598"/>
                  </a:lnTo>
                  <a:lnTo>
                    <a:pt x="3118" y="545"/>
                  </a:lnTo>
                  <a:lnTo>
                    <a:pt x="3079" y="495"/>
                  </a:lnTo>
                  <a:lnTo>
                    <a:pt x="3035" y="448"/>
                  </a:lnTo>
                  <a:lnTo>
                    <a:pt x="2985" y="403"/>
                  </a:lnTo>
                  <a:lnTo>
                    <a:pt x="2935" y="364"/>
                  </a:lnTo>
                  <a:lnTo>
                    <a:pt x="2881" y="331"/>
                  </a:lnTo>
                  <a:lnTo>
                    <a:pt x="2825" y="301"/>
                  </a:lnTo>
                  <a:lnTo>
                    <a:pt x="2767" y="277"/>
                  </a:lnTo>
                  <a:lnTo>
                    <a:pt x="2708" y="258"/>
                  </a:lnTo>
                  <a:lnTo>
                    <a:pt x="2648" y="243"/>
                  </a:lnTo>
                  <a:lnTo>
                    <a:pt x="2586" y="234"/>
                  </a:lnTo>
                  <a:lnTo>
                    <a:pt x="2525" y="229"/>
                  </a:lnTo>
                  <a:lnTo>
                    <a:pt x="2464" y="229"/>
                  </a:lnTo>
                  <a:lnTo>
                    <a:pt x="2402" y="234"/>
                  </a:lnTo>
                  <a:lnTo>
                    <a:pt x="2340" y="243"/>
                  </a:lnTo>
                  <a:lnTo>
                    <a:pt x="2280" y="258"/>
                  </a:lnTo>
                  <a:lnTo>
                    <a:pt x="2221" y="277"/>
                  </a:lnTo>
                  <a:lnTo>
                    <a:pt x="2164" y="301"/>
                  </a:lnTo>
                  <a:lnTo>
                    <a:pt x="2108" y="331"/>
                  </a:lnTo>
                  <a:lnTo>
                    <a:pt x="2055" y="364"/>
                  </a:lnTo>
                  <a:lnTo>
                    <a:pt x="2003" y="403"/>
                  </a:lnTo>
                  <a:lnTo>
                    <a:pt x="1955" y="448"/>
                  </a:lnTo>
                  <a:lnTo>
                    <a:pt x="378" y="1972"/>
                  </a:lnTo>
                  <a:lnTo>
                    <a:pt x="341" y="2013"/>
                  </a:lnTo>
                  <a:lnTo>
                    <a:pt x="307" y="2057"/>
                  </a:lnTo>
                  <a:lnTo>
                    <a:pt x="280" y="2102"/>
                  </a:lnTo>
                  <a:lnTo>
                    <a:pt x="258" y="2149"/>
                  </a:lnTo>
                  <a:lnTo>
                    <a:pt x="241" y="2199"/>
                  </a:lnTo>
                  <a:lnTo>
                    <a:pt x="228" y="2248"/>
                  </a:lnTo>
                  <a:lnTo>
                    <a:pt x="220" y="2299"/>
                  </a:lnTo>
                  <a:lnTo>
                    <a:pt x="218" y="2350"/>
                  </a:lnTo>
                  <a:lnTo>
                    <a:pt x="220" y="2402"/>
                  </a:lnTo>
                  <a:lnTo>
                    <a:pt x="228" y="2452"/>
                  </a:lnTo>
                  <a:lnTo>
                    <a:pt x="241" y="2503"/>
                  </a:lnTo>
                  <a:lnTo>
                    <a:pt x="258" y="2551"/>
                  </a:lnTo>
                  <a:lnTo>
                    <a:pt x="280" y="2599"/>
                  </a:lnTo>
                  <a:lnTo>
                    <a:pt x="307" y="2644"/>
                  </a:lnTo>
                  <a:lnTo>
                    <a:pt x="341" y="2687"/>
                  </a:lnTo>
                  <a:lnTo>
                    <a:pt x="378" y="2728"/>
                  </a:lnTo>
                  <a:lnTo>
                    <a:pt x="419" y="2765"/>
                  </a:lnTo>
                  <a:lnTo>
                    <a:pt x="463" y="2796"/>
                  </a:lnTo>
                  <a:lnTo>
                    <a:pt x="509" y="2824"/>
                  </a:lnTo>
                  <a:lnTo>
                    <a:pt x="558" y="2846"/>
                  </a:lnTo>
                  <a:lnTo>
                    <a:pt x="608" y="2863"/>
                  </a:lnTo>
                  <a:lnTo>
                    <a:pt x="660" y="2874"/>
                  </a:lnTo>
                  <a:lnTo>
                    <a:pt x="711" y="2882"/>
                  </a:lnTo>
                  <a:lnTo>
                    <a:pt x="763" y="2885"/>
                  </a:lnTo>
                  <a:lnTo>
                    <a:pt x="816" y="2882"/>
                  </a:lnTo>
                  <a:lnTo>
                    <a:pt x="867" y="2874"/>
                  </a:lnTo>
                  <a:lnTo>
                    <a:pt x="919" y="2863"/>
                  </a:lnTo>
                  <a:lnTo>
                    <a:pt x="968" y="2846"/>
                  </a:lnTo>
                  <a:lnTo>
                    <a:pt x="1018" y="2824"/>
                  </a:lnTo>
                  <a:lnTo>
                    <a:pt x="1064" y="2796"/>
                  </a:lnTo>
                  <a:lnTo>
                    <a:pt x="1108" y="2765"/>
                  </a:lnTo>
                  <a:lnTo>
                    <a:pt x="1149" y="2728"/>
                  </a:lnTo>
                  <a:lnTo>
                    <a:pt x="2741" y="1187"/>
                  </a:lnTo>
                  <a:lnTo>
                    <a:pt x="2768" y="1158"/>
                  </a:lnTo>
                  <a:lnTo>
                    <a:pt x="2791" y="1125"/>
                  </a:lnTo>
                  <a:lnTo>
                    <a:pt x="2809" y="1091"/>
                  </a:lnTo>
                  <a:lnTo>
                    <a:pt x="2823" y="1055"/>
                  </a:lnTo>
                  <a:lnTo>
                    <a:pt x="2831" y="1018"/>
                  </a:lnTo>
                  <a:lnTo>
                    <a:pt x="2837" y="980"/>
                  </a:lnTo>
                  <a:lnTo>
                    <a:pt x="2837" y="942"/>
                  </a:lnTo>
                  <a:lnTo>
                    <a:pt x="2831" y="904"/>
                  </a:lnTo>
                  <a:lnTo>
                    <a:pt x="2823" y="867"/>
                  </a:lnTo>
                  <a:lnTo>
                    <a:pt x="2809" y="832"/>
                  </a:lnTo>
                  <a:lnTo>
                    <a:pt x="2791" y="797"/>
                  </a:lnTo>
                  <a:lnTo>
                    <a:pt x="2768" y="764"/>
                  </a:lnTo>
                  <a:lnTo>
                    <a:pt x="2741" y="734"/>
                  </a:lnTo>
                  <a:lnTo>
                    <a:pt x="2710" y="707"/>
                  </a:lnTo>
                  <a:lnTo>
                    <a:pt x="2677" y="685"/>
                  </a:lnTo>
                  <a:lnTo>
                    <a:pt x="2642" y="668"/>
                  </a:lnTo>
                  <a:lnTo>
                    <a:pt x="2605" y="654"/>
                  </a:lnTo>
                  <a:lnTo>
                    <a:pt x="2567" y="645"/>
                  </a:lnTo>
                  <a:lnTo>
                    <a:pt x="2528" y="641"/>
                  </a:lnTo>
                  <a:lnTo>
                    <a:pt x="2490" y="641"/>
                  </a:lnTo>
                  <a:lnTo>
                    <a:pt x="2452" y="645"/>
                  </a:lnTo>
                  <a:lnTo>
                    <a:pt x="2415" y="654"/>
                  </a:lnTo>
                  <a:lnTo>
                    <a:pt x="2377" y="668"/>
                  </a:lnTo>
                  <a:lnTo>
                    <a:pt x="2343" y="685"/>
                  </a:lnTo>
                  <a:lnTo>
                    <a:pt x="2309" y="707"/>
                  </a:lnTo>
                  <a:lnTo>
                    <a:pt x="2278" y="734"/>
                  </a:lnTo>
                  <a:lnTo>
                    <a:pt x="1082" y="1906"/>
                  </a:lnTo>
                  <a:lnTo>
                    <a:pt x="1062" y="1922"/>
                  </a:lnTo>
                  <a:lnTo>
                    <a:pt x="1040" y="1931"/>
                  </a:lnTo>
                  <a:lnTo>
                    <a:pt x="1017" y="1937"/>
                  </a:lnTo>
                  <a:lnTo>
                    <a:pt x="992" y="1937"/>
                  </a:lnTo>
                  <a:lnTo>
                    <a:pt x="969" y="1931"/>
                  </a:lnTo>
                  <a:lnTo>
                    <a:pt x="947" y="1922"/>
                  </a:lnTo>
                  <a:lnTo>
                    <a:pt x="927" y="1906"/>
                  </a:lnTo>
                  <a:lnTo>
                    <a:pt x="911" y="1887"/>
                  </a:lnTo>
                  <a:lnTo>
                    <a:pt x="900" y="1865"/>
                  </a:lnTo>
                  <a:lnTo>
                    <a:pt x="896" y="1842"/>
                  </a:lnTo>
                  <a:lnTo>
                    <a:pt x="896" y="1819"/>
                  </a:lnTo>
                  <a:lnTo>
                    <a:pt x="900" y="1796"/>
                  </a:lnTo>
                  <a:lnTo>
                    <a:pt x="911" y="1775"/>
                  </a:lnTo>
                  <a:lnTo>
                    <a:pt x="927" y="1755"/>
                  </a:lnTo>
                  <a:lnTo>
                    <a:pt x="2123" y="583"/>
                  </a:lnTo>
                  <a:lnTo>
                    <a:pt x="2165" y="546"/>
                  </a:lnTo>
                  <a:lnTo>
                    <a:pt x="2209" y="515"/>
                  </a:lnTo>
                  <a:lnTo>
                    <a:pt x="2255" y="488"/>
                  </a:lnTo>
                  <a:lnTo>
                    <a:pt x="2304" y="465"/>
                  </a:lnTo>
                  <a:lnTo>
                    <a:pt x="2354" y="449"/>
                  </a:lnTo>
                  <a:lnTo>
                    <a:pt x="2405" y="436"/>
                  </a:lnTo>
                  <a:lnTo>
                    <a:pt x="2457" y="429"/>
                  </a:lnTo>
                  <a:lnTo>
                    <a:pt x="2509" y="427"/>
                  </a:lnTo>
                  <a:lnTo>
                    <a:pt x="2562" y="429"/>
                  </a:lnTo>
                  <a:lnTo>
                    <a:pt x="2613" y="436"/>
                  </a:lnTo>
                  <a:lnTo>
                    <a:pt x="2665" y="449"/>
                  </a:lnTo>
                  <a:lnTo>
                    <a:pt x="2714" y="465"/>
                  </a:lnTo>
                  <a:lnTo>
                    <a:pt x="2763" y="488"/>
                  </a:lnTo>
                  <a:lnTo>
                    <a:pt x="2810" y="515"/>
                  </a:lnTo>
                  <a:lnTo>
                    <a:pt x="2854" y="546"/>
                  </a:lnTo>
                  <a:lnTo>
                    <a:pt x="2895" y="583"/>
                  </a:lnTo>
                  <a:lnTo>
                    <a:pt x="2932" y="623"/>
                  </a:lnTo>
                  <a:lnTo>
                    <a:pt x="2965" y="666"/>
                  </a:lnTo>
                  <a:lnTo>
                    <a:pt x="2993" y="713"/>
                  </a:lnTo>
                  <a:lnTo>
                    <a:pt x="3015" y="760"/>
                  </a:lnTo>
                  <a:lnTo>
                    <a:pt x="3032" y="809"/>
                  </a:lnTo>
                  <a:lnTo>
                    <a:pt x="3045" y="859"/>
                  </a:lnTo>
                  <a:lnTo>
                    <a:pt x="3053" y="910"/>
                  </a:lnTo>
                  <a:lnTo>
                    <a:pt x="3055" y="961"/>
                  </a:lnTo>
                  <a:lnTo>
                    <a:pt x="3053" y="1012"/>
                  </a:lnTo>
                  <a:lnTo>
                    <a:pt x="3045" y="1063"/>
                  </a:lnTo>
                  <a:lnTo>
                    <a:pt x="3032" y="1113"/>
                  </a:lnTo>
                  <a:lnTo>
                    <a:pt x="3015" y="1162"/>
                  </a:lnTo>
                  <a:lnTo>
                    <a:pt x="2993" y="1209"/>
                  </a:lnTo>
                  <a:lnTo>
                    <a:pt x="2965" y="1255"/>
                  </a:lnTo>
                  <a:lnTo>
                    <a:pt x="2932" y="1298"/>
                  </a:lnTo>
                  <a:lnTo>
                    <a:pt x="2895" y="1339"/>
                  </a:lnTo>
                  <a:lnTo>
                    <a:pt x="1303" y="2879"/>
                  </a:lnTo>
                  <a:lnTo>
                    <a:pt x="1255" y="2923"/>
                  </a:lnTo>
                  <a:lnTo>
                    <a:pt x="1203" y="2962"/>
                  </a:lnTo>
                  <a:lnTo>
                    <a:pt x="1150" y="2995"/>
                  </a:lnTo>
                  <a:lnTo>
                    <a:pt x="1094" y="3025"/>
                  </a:lnTo>
                  <a:lnTo>
                    <a:pt x="1036" y="3049"/>
                  </a:lnTo>
                  <a:lnTo>
                    <a:pt x="977" y="3068"/>
                  </a:lnTo>
                  <a:lnTo>
                    <a:pt x="917" y="3083"/>
                  </a:lnTo>
                  <a:lnTo>
                    <a:pt x="855" y="3092"/>
                  </a:lnTo>
                  <a:lnTo>
                    <a:pt x="794" y="3097"/>
                  </a:lnTo>
                  <a:lnTo>
                    <a:pt x="733" y="3097"/>
                  </a:lnTo>
                  <a:lnTo>
                    <a:pt x="671" y="3092"/>
                  </a:lnTo>
                  <a:lnTo>
                    <a:pt x="609" y="3083"/>
                  </a:lnTo>
                  <a:lnTo>
                    <a:pt x="549" y="3068"/>
                  </a:lnTo>
                  <a:lnTo>
                    <a:pt x="490" y="3049"/>
                  </a:lnTo>
                  <a:lnTo>
                    <a:pt x="433" y="3025"/>
                  </a:lnTo>
                  <a:lnTo>
                    <a:pt x="377" y="2995"/>
                  </a:lnTo>
                  <a:lnTo>
                    <a:pt x="323" y="2962"/>
                  </a:lnTo>
                  <a:lnTo>
                    <a:pt x="272" y="2923"/>
                  </a:lnTo>
                  <a:lnTo>
                    <a:pt x="224" y="2879"/>
                  </a:lnTo>
                  <a:lnTo>
                    <a:pt x="178" y="2832"/>
                  </a:lnTo>
                  <a:lnTo>
                    <a:pt x="139" y="2782"/>
                  </a:lnTo>
                  <a:lnTo>
                    <a:pt x="104" y="2729"/>
                  </a:lnTo>
                  <a:lnTo>
                    <a:pt x="75" y="2674"/>
                  </a:lnTo>
                  <a:lnTo>
                    <a:pt x="51" y="2617"/>
                  </a:lnTo>
                  <a:lnTo>
                    <a:pt x="30" y="2560"/>
                  </a:lnTo>
                  <a:lnTo>
                    <a:pt x="15" y="2501"/>
                  </a:lnTo>
                  <a:lnTo>
                    <a:pt x="5" y="2441"/>
                  </a:lnTo>
                  <a:lnTo>
                    <a:pt x="0" y="2381"/>
                  </a:lnTo>
                  <a:lnTo>
                    <a:pt x="0" y="2321"/>
                  </a:lnTo>
                  <a:lnTo>
                    <a:pt x="5" y="2260"/>
                  </a:lnTo>
                  <a:lnTo>
                    <a:pt x="15" y="2200"/>
                  </a:lnTo>
                  <a:lnTo>
                    <a:pt x="30" y="2141"/>
                  </a:lnTo>
                  <a:lnTo>
                    <a:pt x="51" y="2083"/>
                  </a:lnTo>
                  <a:lnTo>
                    <a:pt x="75" y="2027"/>
                  </a:lnTo>
                  <a:lnTo>
                    <a:pt x="104" y="1972"/>
                  </a:lnTo>
                  <a:lnTo>
                    <a:pt x="139" y="1920"/>
                  </a:lnTo>
                  <a:lnTo>
                    <a:pt x="178" y="1869"/>
                  </a:lnTo>
                  <a:lnTo>
                    <a:pt x="224" y="1822"/>
                  </a:lnTo>
                  <a:lnTo>
                    <a:pt x="1815" y="281"/>
                  </a:lnTo>
                  <a:lnTo>
                    <a:pt x="1872" y="230"/>
                  </a:lnTo>
                  <a:lnTo>
                    <a:pt x="1931" y="183"/>
                  </a:lnTo>
                  <a:lnTo>
                    <a:pt x="1992" y="143"/>
                  </a:lnTo>
                  <a:lnTo>
                    <a:pt x="2057" y="108"/>
                  </a:lnTo>
                  <a:lnTo>
                    <a:pt x="2123" y="76"/>
                  </a:lnTo>
                  <a:lnTo>
                    <a:pt x="2191" y="51"/>
                  </a:lnTo>
                  <a:lnTo>
                    <a:pt x="2261" y="31"/>
                  </a:lnTo>
                  <a:lnTo>
                    <a:pt x="2331" y="15"/>
                  </a:lnTo>
                  <a:lnTo>
                    <a:pt x="2402" y="5"/>
                  </a:lnTo>
                  <a:lnTo>
                    <a:pt x="2474" y="0"/>
                  </a:lnTo>
                  <a:close/>
                </a:path>
              </a:pathLst>
            </a:custGeom>
            <a:solidFill>
              <a:srgbClr val="DA1039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>
                <a:solidFill>
                  <a:prstClr val="black"/>
                </a:solidFill>
              </a:endParaRPr>
            </a:p>
          </p:txBody>
        </p: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C75CB580-2EB9-4898-B2E9-41FA377C3D86}"/>
              </a:ext>
            </a:extLst>
          </p:cNvPr>
          <p:cNvSpPr txBox="1"/>
          <p:nvPr/>
        </p:nvSpPr>
        <p:spPr>
          <a:xfrm>
            <a:off x="4713554" y="338083"/>
            <a:ext cx="424165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000" kern="0" dirty="0">
                <a:solidFill>
                  <a:prstClr val="white"/>
                </a:solidFill>
              </a:rPr>
              <a:t>PAPOZIP</a:t>
            </a:r>
            <a:r>
              <a:rPr lang="ja-JP" altLang="en-US" sz="10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1000" kern="0" dirty="0">
                <a:solidFill>
                  <a:prstClr val="white"/>
                </a:solidFill>
              </a:rPr>
              <a:t>ppt</a:t>
            </a:r>
            <a:r>
              <a:rPr lang="ja-JP" altLang="en-US" sz="1000" kern="0" dirty="0">
                <a:solidFill>
                  <a:prstClr val="white"/>
                </a:solidFill>
              </a:rPr>
              <a:t>を作る楽しさを感じてください</a:t>
            </a:r>
            <a:endParaRPr lang="ko-KR" altLang="en-US" sz="1200" dirty="0">
              <a:solidFill>
                <a:prstClr val="white"/>
              </a:solidFill>
            </a:endParaRPr>
          </a:p>
        </p:txBody>
      </p:sp>
      <p:sp>
        <p:nvSpPr>
          <p:cNvPr id="57" name="Freeform 30">
            <a:extLst>
              <a:ext uri="{FF2B5EF4-FFF2-40B4-BE49-F238E27FC236}">
                <a16:creationId xmlns:a16="http://schemas.microsoft.com/office/drawing/2014/main" id="{3257D5F3-B01B-4C1A-B0AA-C750580890EA}"/>
              </a:ext>
            </a:extLst>
          </p:cNvPr>
          <p:cNvSpPr>
            <a:spLocks noEditPoints="1"/>
          </p:cNvSpPr>
          <p:nvPr/>
        </p:nvSpPr>
        <p:spPr bwMode="auto">
          <a:xfrm rot="5400000">
            <a:off x="11548563" y="353417"/>
            <a:ext cx="140525" cy="266701"/>
          </a:xfrm>
          <a:custGeom>
            <a:avLst/>
            <a:gdLst>
              <a:gd name="T0" fmla="*/ 586 w 851"/>
              <a:gd name="T1" fmla="*/ 92 h 1617"/>
              <a:gd name="T2" fmla="*/ 258 w 851"/>
              <a:gd name="T3" fmla="*/ 0 h 1617"/>
              <a:gd name="T4" fmla="*/ 140 w 851"/>
              <a:gd name="T5" fmla="*/ 92 h 1617"/>
              <a:gd name="T6" fmla="*/ 61 w 851"/>
              <a:gd name="T7" fmla="*/ 117 h 1617"/>
              <a:gd name="T8" fmla="*/ 1 w 851"/>
              <a:gd name="T9" fmla="*/ 205 h 1617"/>
              <a:gd name="T10" fmla="*/ 0 w 851"/>
              <a:gd name="T11" fmla="*/ 1477 h 1617"/>
              <a:gd name="T12" fmla="*/ 23 w 851"/>
              <a:gd name="T13" fmla="*/ 1556 h 1617"/>
              <a:gd name="T14" fmla="*/ 111 w 851"/>
              <a:gd name="T15" fmla="*/ 1615 h 1617"/>
              <a:gd name="T16" fmla="*/ 711 w 851"/>
              <a:gd name="T17" fmla="*/ 1617 h 1617"/>
              <a:gd name="T18" fmla="*/ 790 w 851"/>
              <a:gd name="T19" fmla="*/ 1594 h 1617"/>
              <a:gd name="T20" fmla="*/ 850 w 851"/>
              <a:gd name="T21" fmla="*/ 1506 h 1617"/>
              <a:gd name="T22" fmla="*/ 851 w 851"/>
              <a:gd name="T23" fmla="*/ 233 h 1617"/>
              <a:gd name="T24" fmla="*/ 828 w 851"/>
              <a:gd name="T25" fmla="*/ 154 h 1617"/>
              <a:gd name="T26" fmla="*/ 740 w 851"/>
              <a:gd name="T27" fmla="*/ 95 h 1617"/>
              <a:gd name="T28" fmla="*/ 757 w 851"/>
              <a:gd name="T29" fmla="*/ 1477 h 1617"/>
              <a:gd name="T30" fmla="*/ 750 w 851"/>
              <a:gd name="T31" fmla="*/ 1503 h 1617"/>
              <a:gd name="T32" fmla="*/ 721 w 851"/>
              <a:gd name="T33" fmla="*/ 1523 h 1617"/>
              <a:gd name="T34" fmla="*/ 140 w 851"/>
              <a:gd name="T35" fmla="*/ 1525 h 1617"/>
              <a:gd name="T36" fmla="*/ 114 w 851"/>
              <a:gd name="T37" fmla="*/ 1516 h 1617"/>
              <a:gd name="T38" fmla="*/ 94 w 851"/>
              <a:gd name="T39" fmla="*/ 1487 h 1617"/>
              <a:gd name="T40" fmla="*/ 94 w 851"/>
              <a:gd name="T41" fmla="*/ 233 h 1617"/>
              <a:gd name="T42" fmla="*/ 101 w 851"/>
              <a:gd name="T43" fmla="*/ 206 h 1617"/>
              <a:gd name="T44" fmla="*/ 131 w 851"/>
              <a:gd name="T45" fmla="*/ 187 h 1617"/>
              <a:gd name="T46" fmla="*/ 711 w 851"/>
              <a:gd name="T47" fmla="*/ 186 h 1617"/>
              <a:gd name="T48" fmla="*/ 737 w 851"/>
              <a:gd name="T49" fmla="*/ 194 h 1617"/>
              <a:gd name="T50" fmla="*/ 757 w 851"/>
              <a:gd name="T51" fmla="*/ 223 h 1617"/>
              <a:gd name="T52" fmla="*/ 757 w 851"/>
              <a:gd name="T53" fmla="*/ 1477 h 1617"/>
              <a:gd name="T54" fmla="*/ 144 w 851"/>
              <a:gd name="T55" fmla="*/ 1468 h 1617"/>
              <a:gd name="T56" fmla="*/ 707 w 851"/>
              <a:gd name="T57" fmla="*/ 1264 h 1617"/>
              <a:gd name="T58" fmla="*/ 707 w 851"/>
              <a:gd name="T59" fmla="*/ 1213 h 1617"/>
              <a:gd name="T60" fmla="*/ 144 w 851"/>
              <a:gd name="T61" fmla="*/ 1009 h 1617"/>
              <a:gd name="T62" fmla="*/ 707 w 851"/>
              <a:gd name="T63" fmla="*/ 1213 h 1617"/>
              <a:gd name="T64" fmla="*/ 144 w 851"/>
              <a:gd name="T65" fmla="*/ 958 h 1617"/>
              <a:gd name="T66" fmla="*/ 707 w 851"/>
              <a:gd name="T67" fmla="*/ 754 h 1617"/>
              <a:gd name="T68" fmla="*/ 707 w 851"/>
              <a:gd name="T69" fmla="*/ 703 h 1617"/>
              <a:gd name="T70" fmla="*/ 144 w 851"/>
              <a:gd name="T71" fmla="*/ 499 h 1617"/>
              <a:gd name="T72" fmla="*/ 707 w 851"/>
              <a:gd name="T73" fmla="*/ 703 h 1617"/>
              <a:gd name="T74" fmla="*/ 144 w 851"/>
              <a:gd name="T75" fmla="*/ 448 h 1617"/>
              <a:gd name="T76" fmla="*/ 707 w 851"/>
              <a:gd name="T77" fmla="*/ 243 h 16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851" h="1617">
                <a:moveTo>
                  <a:pt x="711" y="92"/>
                </a:moveTo>
                <a:lnTo>
                  <a:pt x="586" y="92"/>
                </a:lnTo>
                <a:lnTo>
                  <a:pt x="586" y="0"/>
                </a:lnTo>
                <a:lnTo>
                  <a:pt x="258" y="0"/>
                </a:lnTo>
                <a:lnTo>
                  <a:pt x="258" y="92"/>
                </a:lnTo>
                <a:lnTo>
                  <a:pt x="140" y="92"/>
                </a:lnTo>
                <a:lnTo>
                  <a:pt x="111" y="95"/>
                </a:lnTo>
                <a:lnTo>
                  <a:pt x="61" y="117"/>
                </a:lnTo>
                <a:lnTo>
                  <a:pt x="23" y="154"/>
                </a:lnTo>
                <a:lnTo>
                  <a:pt x="1" y="205"/>
                </a:lnTo>
                <a:lnTo>
                  <a:pt x="0" y="233"/>
                </a:lnTo>
                <a:lnTo>
                  <a:pt x="0" y="1477"/>
                </a:lnTo>
                <a:lnTo>
                  <a:pt x="1" y="1506"/>
                </a:lnTo>
                <a:lnTo>
                  <a:pt x="23" y="1556"/>
                </a:lnTo>
                <a:lnTo>
                  <a:pt x="61" y="1594"/>
                </a:lnTo>
                <a:lnTo>
                  <a:pt x="111" y="1615"/>
                </a:lnTo>
                <a:lnTo>
                  <a:pt x="140" y="1617"/>
                </a:lnTo>
                <a:lnTo>
                  <a:pt x="711" y="1617"/>
                </a:lnTo>
                <a:lnTo>
                  <a:pt x="740" y="1615"/>
                </a:lnTo>
                <a:lnTo>
                  <a:pt x="790" y="1594"/>
                </a:lnTo>
                <a:lnTo>
                  <a:pt x="828" y="1556"/>
                </a:lnTo>
                <a:lnTo>
                  <a:pt x="850" y="1506"/>
                </a:lnTo>
                <a:lnTo>
                  <a:pt x="851" y="1477"/>
                </a:lnTo>
                <a:lnTo>
                  <a:pt x="851" y="233"/>
                </a:lnTo>
                <a:lnTo>
                  <a:pt x="850" y="205"/>
                </a:lnTo>
                <a:lnTo>
                  <a:pt x="828" y="154"/>
                </a:lnTo>
                <a:lnTo>
                  <a:pt x="790" y="117"/>
                </a:lnTo>
                <a:lnTo>
                  <a:pt x="740" y="95"/>
                </a:lnTo>
                <a:lnTo>
                  <a:pt x="711" y="92"/>
                </a:lnTo>
                <a:close/>
                <a:moveTo>
                  <a:pt x="757" y="1477"/>
                </a:moveTo>
                <a:lnTo>
                  <a:pt x="757" y="1487"/>
                </a:lnTo>
                <a:lnTo>
                  <a:pt x="750" y="1503"/>
                </a:lnTo>
                <a:lnTo>
                  <a:pt x="737" y="1516"/>
                </a:lnTo>
                <a:lnTo>
                  <a:pt x="721" y="1523"/>
                </a:lnTo>
                <a:lnTo>
                  <a:pt x="711" y="1525"/>
                </a:lnTo>
                <a:lnTo>
                  <a:pt x="140" y="1525"/>
                </a:lnTo>
                <a:lnTo>
                  <a:pt x="131" y="1523"/>
                </a:lnTo>
                <a:lnTo>
                  <a:pt x="114" y="1516"/>
                </a:lnTo>
                <a:lnTo>
                  <a:pt x="101" y="1503"/>
                </a:lnTo>
                <a:lnTo>
                  <a:pt x="94" y="1487"/>
                </a:lnTo>
                <a:lnTo>
                  <a:pt x="94" y="1477"/>
                </a:lnTo>
                <a:lnTo>
                  <a:pt x="94" y="233"/>
                </a:lnTo>
                <a:lnTo>
                  <a:pt x="94" y="223"/>
                </a:lnTo>
                <a:lnTo>
                  <a:pt x="101" y="206"/>
                </a:lnTo>
                <a:lnTo>
                  <a:pt x="114" y="194"/>
                </a:lnTo>
                <a:lnTo>
                  <a:pt x="131" y="187"/>
                </a:lnTo>
                <a:lnTo>
                  <a:pt x="140" y="186"/>
                </a:lnTo>
                <a:lnTo>
                  <a:pt x="711" y="186"/>
                </a:lnTo>
                <a:lnTo>
                  <a:pt x="721" y="187"/>
                </a:lnTo>
                <a:lnTo>
                  <a:pt x="737" y="194"/>
                </a:lnTo>
                <a:lnTo>
                  <a:pt x="750" y="206"/>
                </a:lnTo>
                <a:lnTo>
                  <a:pt x="757" y="223"/>
                </a:lnTo>
                <a:lnTo>
                  <a:pt x="757" y="233"/>
                </a:lnTo>
                <a:lnTo>
                  <a:pt x="757" y="1477"/>
                </a:lnTo>
                <a:close/>
                <a:moveTo>
                  <a:pt x="707" y="1468"/>
                </a:moveTo>
                <a:lnTo>
                  <a:pt x="144" y="1468"/>
                </a:lnTo>
                <a:lnTo>
                  <a:pt x="144" y="1264"/>
                </a:lnTo>
                <a:lnTo>
                  <a:pt x="707" y="1264"/>
                </a:lnTo>
                <a:lnTo>
                  <a:pt x="707" y="1468"/>
                </a:lnTo>
                <a:close/>
                <a:moveTo>
                  <a:pt x="707" y="1213"/>
                </a:moveTo>
                <a:lnTo>
                  <a:pt x="144" y="1213"/>
                </a:lnTo>
                <a:lnTo>
                  <a:pt x="144" y="1009"/>
                </a:lnTo>
                <a:lnTo>
                  <a:pt x="707" y="1009"/>
                </a:lnTo>
                <a:lnTo>
                  <a:pt x="707" y="1213"/>
                </a:lnTo>
                <a:close/>
                <a:moveTo>
                  <a:pt x="707" y="958"/>
                </a:moveTo>
                <a:lnTo>
                  <a:pt x="144" y="958"/>
                </a:lnTo>
                <a:lnTo>
                  <a:pt x="144" y="754"/>
                </a:lnTo>
                <a:lnTo>
                  <a:pt x="707" y="754"/>
                </a:lnTo>
                <a:lnTo>
                  <a:pt x="707" y="958"/>
                </a:lnTo>
                <a:close/>
                <a:moveTo>
                  <a:pt x="707" y="703"/>
                </a:moveTo>
                <a:lnTo>
                  <a:pt x="144" y="703"/>
                </a:lnTo>
                <a:lnTo>
                  <a:pt x="144" y="499"/>
                </a:lnTo>
                <a:lnTo>
                  <a:pt x="707" y="499"/>
                </a:lnTo>
                <a:lnTo>
                  <a:pt x="707" y="703"/>
                </a:lnTo>
                <a:close/>
                <a:moveTo>
                  <a:pt x="707" y="448"/>
                </a:moveTo>
                <a:lnTo>
                  <a:pt x="144" y="448"/>
                </a:lnTo>
                <a:lnTo>
                  <a:pt x="144" y="243"/>
                </a:lnTo>
                <a:lnTo>
                  <a:pt x="707" y="243"/>
                </a:lnTo>
                <a:lnTo>
                  <a:pt x="707" y="44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8" name="직사각형 57">
            <a:extLst>
              <a:ext uri="{FF2B5EF4-FFF2-40B4-BE49-F238E27FC236}">
                <a16:creationId xmlns:a16="http://schemas.microsoft.com/office/drawing/2014/main" id="{A91ABB8A-1D6E-4628-9864-FE387A24B6AB}"/>
              </a:ext>
            </a:extLst>
          </p:cNvPr>
          <p:cNvSpPr/>
          <p:nvPr/>
        </p:nvSpPr>
        <p:spPr>
          <a:xfrm>
            <a:off x="11072725" y="379045"/>
            <a:ext cx="43954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800" kern="0" dirty="0">
                <a:solidFill>
                  <a:prstClr val="white"/>
                </a:solidFill>
              </a:rPr>
              <a:t>100%</a:t>
            </a:r>
            <a:endParaRPr lang="ko-KR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143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1039">
            <a:alpha val="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C74423F6-892C-4D5B-BF87-7095EA398514}"/>
              </a:ext>
            </a:extLst>
          </p:cNvPr>
          <p:cNvSpPr/>
          <p:nvPr/>
        </p:nvSpPr>
        <p:spPr>
          <a:xfrm>
            <a:off x="0" y="0"/>
            <a:ext cx="12192001" cy="1207363"/>
          </a:xfrm>
          <a:prstGeom prst="rect">
            <a:avLst/>
          </a:prstGeom>
          <a:blipFill dpi="0" rotWithShape="1">
            <a:blip r:embed="rId2">
              <a:extLst>
                <a:ext uri="{837473B0-CC2E-450A-ABE3-18F120FF3D39}">
                  <a1611:picAttrSrcUrl xmlns:a1611="http://schemas.microsoft.com/office/drawing/2016/11/main" r:id="rId3"/>
                </a:ext>
              </a:extLst>
            </a:blip>
            <a:srcRect/>
            <a:stretch>
              <a:fillRect t="-334000" b="-135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19967D94-DA2B-4EE2-AF57-36EF3F5D4D96}"/>
              </a:ext>
            </a:extLst>
          </p:cNvPr>
          <p:cNvSpPr/>
          <p:nvPr/>
        </p:nvSpPr>
        <p:spPr>
          <a:xfrm>
            <a:off x="-2" y="1397"/>
            <a:ext cx="12192001" cy="1207363"/>
          </a:xfrm>
          <a:prstGeom prst="rect">
            <a:avLst/>
          </a:prstGeom>
          <a:solidFill>
            <a:srgbClr val="C00000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9" name="사각형: 둥근 위쪽 모서리 8">
            <a:extLst>
              <a:ext uri="{FF2B5EF4-FFF2-40B4-BE49-F238E27FC236}">
                <a16:creationId xmlns:a16="http://schemas.microsoft.com/office/drawing/2014/main" id="{C30B25B3-C0E8-4821-91DA-04826CF97C41}"/>
              </a:ext>
            </a:extLst>
          </p:cNvPr>
          <p:cNvSpPr/>
          <p:nvPr/>
        </p:nvSpPr>
        <p:spPr>
          <a:xfrm>
            <a:off x="262502" y="840417"/>
            <a:ext cx="11709883" cy="5729069"/>
          </a:xfrm>
          <a:prstGeom prst="round2SameRect">
            <a:avLst>
              <a:gd name="adj1" fmla="val 2387"/>
              <a:gd name="adj2" fmla="val 0"/>
            </a:avLst>
          </a:prstGeom>
          <a:solidFill>
            <a:schemeClr val="bg1"/>
          </a:solidFill>
          <a:ln>
            <a:noFill/>
          </a:ln>
          <a:effectLst>
            <a:outerShdw blurRad="342900" dist="381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C8114CAC-3823-4CE8-BDBA-9BBCD04A5812}"/>
              </a:ext>
            </a:extLst>
          </p:cNvPr>
          <p:cNvSpPr/>
          <p:nvPr/>
        </p:nvSpPr>
        <p:spPr>
          <a:xfrm>
            <a:off x="262502" y="240636"/>
            <a:ext cx="3728858" cy="432000"/>
          </a:xfrm>
          <a:prstGeom prst="roundRect">
            <a:avLst>
              <a:gd name="adj" fmla="val 50000"/>
            </a:avLst>
          </a:prstGeom>
          <a:solidFill>
            <a:schemeClr val="bg1">
              <a:alpha val="55000"/>
            </a:schemeClr>
          </a:solidFill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latinLnBrk="0">
              <a:defRPr/>
            </a:pPr>
            <a:r>
              <a:rPr lang="en-US" altLang="ko-KR" sz="2000" b="1" i="1" kern="0" dirty="0">
                <a:solidFill>
                  <a:prstClr val="white"/>
                </a:solidFill>
              </a:rPr>
              <a:t>PPT PRESENTATION </a:t>
            </a:r>
          </a:p>
        </p:txBody>
      </p:sp>
      <p:sp>
        <p:nvSpPr>
          <p:cNvPr id="11" name="타원 10">
            <a:extLst>
              <a:ext uri="{FF2B5EF4-FFF2-40B4-BE49-F238E27FC236}">
                <a16:creationId xmlns:a16="http://schemas.microsoft.com/office/drawing/2014/main" id="{70D25394-030C-4F1C-BF3B-7E51BEFF2B2C}"/>
              </a:ext>
            </a:extLst>
          </p:cNvPr>
          <p:cNvSpPr/>
          <p:nvPr/>
        </p:nvSpPr>
        <p:spPr>
          <a:xfrm>
            <a:off x="4098835" y="239265"/>
            <a:ext cx="432000" cy="432000"/>
          </a:xfrm>
          <a:prstGeom prst="ellipse">
            <a:avLst/>
          </a:prstGeom>
          <a:solidFill>
            <a:schemeClr val="bg1">
              <a:alpha val="55000"/>
            </a:schemeClr>
          </a:solidFill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8C30848C-25D0-4DD0-ADF7-0CBF3E1434E8}"/>
              </a:ext>
            </a:extLst>
          </p:cNvPr>
          <p:cNvGrpSpPr/>
          <p:nvPr/>
        </p:nvGrpSpPr>
        <p:grpSpPr>
          <a:xfrm>
            <a:off x="4219249" y="351356"/>
            <a:ext cx="191171" cy="233218"/>
            <a:chOff x="5524544" y="292562"/>
            <a:chExt cx="234693" cy="286312"/>
          </a:xfrm>
        </p:grpSpPr>
        <p:sp>
          <p:nvSpPr>
            <p:cNvPr id="12" name="원형: 비어 있음 11">
              <a:extLst>
                <a:ext uri="{FF2B5EF4-FFF2-40B4-BE49-F238E27FC236}">
                  <a16:creationId xmlns:a16="http://schemas.microsoft.com/office/drawing/2014/main" id="{22D00BA1-506D-4663-965F-260398F1D7F6}"/>
                </a:ext>
              </a:extLst>
            </p:cNvPr>
            <p:cNvSpPr/>
            <p:nvPr/>
          </p:nvSpPr>
          <p:spPr>
            <a:xfrm>
              <a:off x="5524544" y="292562"/>
              <a:ext cx="209550" cy="209550"/>
            </a:xfrm>
            <a:prstGeom prst="donut">
              <a:avLst>
                <a:gd name="adj" fmla="val 14764"/>
              </a:avLst>
            </a:prstGeom>
            <a:solidFill>
              <a:schemeClr val="bg1">
                <a:alpha val="9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사각형: 둥근 모서리 12">
              <a:extLst>
                <a:ext uri="{FF2B5EF4-FFF2-40B4-BE49-F238E27FC236}">
                  <a16:creationId xmlns:a16="http://schemas.microsoft.com/office/drawing/2014/main" id="{2F44FD4F-16D2-4AB4-A925-0C7807E963C8}"/>
                </a:ext>
              </a:extLst>
            </p:cNvPr>
            <p:cNvSpPr/>
            <p:nvPr/>
          </p:nvSpPr>
          <p:spPr>
            <a:xfrm rot="18900000">
              <a:off x="5723237" y="434874"/>
              <a:ext cx="36000" cy="1440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15" name="타원 14">
            <a:extLst>
              <a:ext uri="{FF2B5EF4-FFF2-40B4-BE49-F238E27FC236}">
                <a16:creationId xmlns:a16="http://schemas.microsoft.com/office/drawing/2014/main" id="{A0C78D5F-0665-431E-9F70-2AB4F22E44F1}"/>
              </a:ext>
            </a:extLst>
          </p:cNvPr>
          <p:cNvSpPr/>
          <p:nvPr/>
        </p:nvSpPr>
        <p:spPr>
          <a:xfrm>
            <a:off x="325348" y="288513"/>
            <a:ext cx="345749" cy="345749"/>
          </a:xfrm>
          <a:prstGeom prst="ellipse">
            <a:avLst/>
          </a:pr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22" name="Group 32">
            <a:extLst>
              <a:ext uri="{FF2B5EF4-FFF2-40B4-BE49-F238E27FC236}">
                <a16:creationId xmlns:a16="http://schemas.microsoft.com/office/drawing/2014/main" id="{5C097F34-F4BC-4991-B93D-AC833968617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10767" y="370067"/>
            <a:ext cx="173554" cy="179919"/>
            <a:chOff x="1860" y="113"/>
            <a:chExt cx="3954" cy="4099"/>
          </a:xfrm>
          <a:solidFill>
            <a:srgbClr val="C00000"/>
          </a:solidFill>
        </p:grpSpPr>
        <p:sp>
          <p:nvSpPr>
            <p:cNvPr id="23" name="Freeform 34">
              <a:extLst>
                <a:ext uri="{FF2B5EF4-FFF2-40B4-BE49-F238E27FC236}">
                  <a16:creationId xmlns:a16="http://schemas.microsoft.com/office/drawing/2014/main" id="{C2A46E88-2F38-49C6-BE45-89DD35A2980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9" y="2497"/>
              <a:ext cx="363" cy="188"/>
            </a:xfrm>
            <a:custGeom>
              <a:avLst/>
              <a:gdLst>
                <a:gd name="T0" fmla="*/ 67 w 363"/>
                <a:gd name="T1" fmla="*/ 0 h 188"/>
                <a:gd name="T2" fmla="*/ 84 w 363"/>
                <a:gd name="T3" fmla="*/ 0 h 188"/>
                <a:gd name="T4" fmla="*/ 306 w 363"/>
                <a:gd name="T5" fmla="*/ 49 h 188"/>
                <a:gd name="T6" fmla="*/ 323 w 363"/>
                <a:gd name="T7" fmla="*/ 55 h 188"/>
                <a:gd name="T8" fmla="*/ 338 w 363"/>
                <a:gd name="T9" fmla="*/ 66 h 188"/>
                <a:gd name="T10" fmla="*/ 349 w 363"/>
                <a:gd name="T11" fmla="*/ 80 h 188"/>
                <a:gd name="T12" fmla="*/ 358 w 363"/>
                <a:gd name="T13" fmla="*/ 97 h 188"/>
                <a:gd name="T14" fmla="*/ 363 w 363"/>
                <a:gd name="T15" fmla="*/ 114 h 188"/>
                <a:gd name="T16" fmla="*/ 362 w 363"/>
                <a:gd name="T17" fmla="*/ 132 h 188"/>
                <a:gd name="T18" fmla="*/ 355 w 363"/>
                <a:gd name="T19" fmla="*/ 152 h 188"/>
                <a:gd name="T20" fmla="*/ 344 w 363"/>
                <a:gd name="T21" fmla="*/ 167 h 188"/>
                <a:gd name="T22" fmla="*/ 329 w 363"/>
                <a:gd name="T23" fmla="*/ 178 h 188"/>
                <a:gd name="T24" fmla="*/ 312 w 363"/>
                <a:gd name="T25" fmla="*/ 185 h 188"/>
                <a:gd name="T26" fmla="*/ 292 w 363"/>
                <a:gd name="T27" fmla="*/ 188 h 188"/>
                <a:gd name="T28" fmla="*/ 288 w 363"/>
                <a:gd name="T29" fmla="*/ 188 h 188"/>
                <a:gd name="T30" fmla="*/ 287 w 363"/>
                <a:gd name="T31" fmla="*/ 188 h 188"/>
                <a:gd name="T32" fmla="*/ 284 w 363"/>
                <a:gd name="T33" fmla="*/ 188 h 188"/>
                <a:gd name="T34" fmla="*/ 282 w 363"/>
                <a:gd name="T35" fmla="*/ 188 h 188"/>
                <a:gd name="T36" fmla="*/ 278 w 363"/>
                <a:gd name="T37" fmla="*/ 188 h 188"/>
                <a:gd name="T38" fmla="*/ 56 w 363"/>
                <a:gd name="T39" fmla="*/ 139 h 188"/>
                <a:gd name="T40" fmla="*/ 39 w 363"/>
                <a:gd name="T41" fmla="*/ 133 h 188"/>
                <a:gd name="T42" fmla="*/ 25 w 363"/>
                <a:gd name="T43" fmla="*/ 122 h 188"/>
                <a:gd name="T44" fmla="*/ 13 w 363"/>
                <a:gd name="T45" fmla="*/ 108 h 188"/>
                <a:gd name="T46" fmla="*/ 5 w 363"/>
                <a:gd name="T47" fmla="*/ 91 h 188"/>
                <a:gd name="T48" fmla="*/ 0 w 363"/>
                <a:gd name="T49" fmla="*/ 73 h 188"/>
                <a:gd name="T50" fmla="*/ 1 w 363"/>
                <a:gd name="T51" fmla="*/ 56 h 188"/>
                <a:gd name="T52" fmla="*/ 7 w 363"/>
                <a:gd name="T53" fmla="*/ 39 h 188"/>
                <a:gd name="T54" fmla="*/ 17 w 363"/>
                <a:gd name="T55" fmla="*/ 25 h 188"/>
                <a:gd name="T56" fmla="*/ 32 w 363"/>
                <a:gd name="T57" fmla="*/ 12 h 188"/>
                <a:gd name="T58" fmla="*/ 48 w 363"/>
                <a:gd name="T59" fmla="*/ 4 h 188"/>
                <a:gd name="T60" fmla="*/ 67 w 363"/>
                <a:gd name="T61" fmla="*/ 0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3" h="188">
                  <a:moveTo>
                    <a:pt x="67" y="0"/>
                  </a:moveTo>
                  <a:lnTo>
                    <a:pt x="84" y="0"/>
                  </a:lnTo>
                  <a:lnTo>
                    <a:pt x="306" y="49"/>
                  </a:lnTo>
                  <a:lnTo>
                    <a:pt x="323" y="55"/>
                  </a:lnTo>
                  <a:lnTo>
                    <a:pt x="338" y="66"/>
                  </a:lnTo>
                  <a:lnTo>
                    <a:pt x="349" y="80"/>
                  </a:lnTo>
                  <a:lnTo>
                    <a:pt x="358" y="97"/>
                  </a:lnTo>
                  <a:lnTo>
                    <a:pt x="363" y="114"/>
                  </a:lnTo>
                  <a:lnTo>
                    <a:pt x="362" y="132"/>
                  </a:lnTo>
                  <a:lnTo>
                    <a:pt x="355" y="152"/>
                  </a:lnTo>
                  <a:lnTo>
                    <a:pt x="344" y="167"/>
                  </a:lnTo>
                  <a:lnTo>
                    <a:pt x="329" y="178"/>
                  </a:lnTo>
                  <a:lnTo>
                    <a:pt x="312" y="185"/>
                  </a:lnTo>
                  <a:lnTo>
                    <a:pt x="292" y="188"/>
                  </a:lnTo>
                  <a:lnTo>
                    <a:pt x="288" y="188"/>
                  </a:lnTo>
                  <a:lnTo>
                    <a:pt x="287" y="188"/>
                  </a:lnTo>
                  <a:lnTo>
                    <a:pt x="284" y="188"/>
                  </a:lnTo>
                  <a:lnTo>
                    <a:pt x="282" y="188"/>
                  </a:lnTo>
                  <a:lnTo>
                    <a:pt x="278" y="188"/>
                  </a:lnTo>
                  <a:lnTo>
                    <a:pt x="56" y="139"/>
                  </a:lnTo>
                  <a:lnTo>
                    <a:pt x="39" y="133"/>
                  </a:lnTo>
                  <a:lnTo>
                    <a:pt x="25" y="122"/>
                  </a:lnTo>
                  <a:lnTo>
                    <a:pt x="13" y="108"/>
                  </a:lnTo>
                  <a:lnTo>
                    <a:pt x="5" y="91"/>
                  </a:lnTo>
                  <a:lnTo>
                    <a:pt x="0" y="73"/>
                  </a:lnTo>
                  <a:lnTo>
                    <a:pt x="1" y="56"/>
                  </a:lnTo>
                  <a:lnTo>
                    <a:pt x="7" y="39"/>
                  </a:lnTo>
                  <a:lnTo>
                    <a:pt x="17" y="25"/>
                  </a:lnTo>
                  <a:lnTo>
                    <a:pt x="32" y="12"/>
                  </a:lnTo>
                  <a:lnTo>
                    <a:pt x="48" y="4"/>
                  </a:lnTo>
                  <a:lnTo>
                    <a:pt x="6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4" name="Freeform 35">
              <a:extLst>
                <a:ext uri="{FF2B5EF4-FFF2-40B4-BE49-F238E27FC236}">
                  <a16:creationId xmlns:a16="http://schemas.microsoft.com/office/drawing/2014/main" id="{55323B2B-4CF5-4351-92A3-46D97EE2BD6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2" y="3121"/>
              <a:ext cx="487" cy="188"/>
            </a:xfrm>
            <a:custGeom>
              <a:avLst/>
              <a:gdLst>
                <a:gd name="T0" fmla="*/ 56 w 487"/>
                <a:gd name="T1" fmla="*/ 0 h 188"/>
                <a:gd name="T2" fmla="*/ 77 w 487"/>
                <a:gd name="T3" fmla="*/ 2 h 188"/>
                <a:gd name="T4" fmla="*/ 431 w 487"/>
                <a:gd name="T5" fmla="*/ 56 h 188"/>
                <a:gd name="T6" fmla="*/ 451 w 487"/>
                <a:gd name="T7" fmla="*/ 64 h 188"/>
                <a:gd name="T8" fmla="*/ 467 w 487"/>
                <a:gd name="T9" fmla="*/ 76 h 188"/>
                <a:gd name="T10" fmla="*/ 480 w 487"/>
                <a:gd name="T11" fmla="*/ 94 h 188"/>
                <a:gd name="T12" fmla="*/ 487 w 487"/>
                <a:gd name="T13" fmla="*/ 112 h 188"/>
                <a:gd name="T14" fmla="*/ 486 w 487"/>
                <a:gd name="T15" fmla="*/ 133 h 188"/>
                <a:gd name="T16" fmla="*/ 485 w 487"/>
                <a:gd name="T17" fmla="*/ 150 h 188"/>
                <a:gd name="T18" fmla="*/ 478 w 487"/>
                <a:gd name="T19" fmla="*/ 163 h 188"/>
                <a:gd name="T20" fmla="*/ 469 w 487"/>
                <a:gd name="T21" fmla="*/ 173 h 188"/>
                <a:gd name="T22" fmla="*/ 456 w 487"/>
                <a:gd name="T23" fmla="*/ 182 h 188"/>
                <a:gd name="T24" fmla="*/ 441 w 487"/>
                <a:gd name="T25" fmla="*/ 187 h 188"/>
                <a:gd name="T26" fmla="*/ 424 w 487"/>
                <a:gd name="T27" fmla="*/ 188 h 188"/>
                <a:gd name="T28" fmla="*/ 420 w 487"/>
                <a:gd name="T29" fmla="*/ 188 h 188"/>
                <a:gd name="T30" fmla="*/ 418 w 487"/>
                <a:gd name="T31" fmla="*/ 188 h 188"/>
                <a:gd name="T32" fmla="*/ 416 w 487"/>
                <a:gd name="T33" fmla="*/ 188 h 188"/>
                <a:gd name="T34" fmla="*/ 414 w 487"/>
                <a:gd name="T35" fmla="*/ 188 h 188"/>
                <a:gd name="T36" fmla="*/ 410 w 487"/>
                <a:gd name="T37" fmla="*/ 188 h 188"/>
                <a:gd name="T38" fmla="*/ 56 w 487"/>
                <a:gd name="T39" fmla="*/ 133 h 188"/>
                <a:gd name="T40" fmla="*/ 36 w 487"/>
                <a:gd name="T41" fmla="*/ 126 h 188"/>
                <a:gd name="T42" fmla="*/ 20 w 487"/>
                <a:gd name="T43" fmla="*/ 114 h 188"/>
                <a:gd name="T44" fmla="*/ 7 w 487"/>
                <a:gd name="T45" fmla="*/ 96 h 188"/>
                <a:gd name="T46" fmla="*/ 0 w 487"/>
                <a:gd name="T47" fmla="*/ 77 h 188"/>
                <a:gd name="T48" fmla="*/ 1 w 487"/>
                <a:gd name="T49" fmla="*/ 56 h 188"/>
                <a:gd name="T50" fmla="*/ 8 w 487"/>
                <a:gd name="T51" fmla="*/ 36 h 188"/>
                <a:gd name="T52" fmla="*/ 21 w 487"/>
                <a:gd name="T53" fmla="*/ 20 h 188"/>
                <a:gd name="T54" fmla="*/ 37 w 487"/>
                <a:gd name="T55" fmla="*/ 8 h 188"/>
                <a:gd name="T56" fmla="*/ 56 w 487"/>
                <a:gd name="T57" fmla="*/ 0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87" h="188">
                  <a:moveTo>
                    <a:pt x="56" y="0"/>
                  </a:moveTo>
                  <a:lnTo>
                    <a:pt x="77" y="2"/>
                  </a:lnTo>
                  <a:lnTo>
                    <a:pt x="431" y="56"/>
                  </a:lnTo>
                  <a:lnTo>
                    <a:pt x="451" y="64"/>
                  </a:lnTo>
                  <a:lnTo>
                    <a:pt x="467" y="76"/>
                  </a:lnTo>
                  <a:lnTo>
                    <a:pt x="480" y="94"/>
                  </a:lnTo>
                  <a:lnTo>
                    <a:pt x="487" y="112"/>
                  </a:lnTo>
                  <a:lnTo>
                    <a:pt x="486" y="133"/>
                  </a:lnTo>
                  <a:lnTo>
                    <a:pt x="485" y="150"/>
                  </a:lnTo>
                  <a:lnTo>
                    <a:pt x="478" y="163"/>
                  </a:lnTo>
                  <a:lnTo>
                    <a:pt x="469" y="173"/>
                  </a:lnTo>
                  <a:lnTo>
                    <a:pt x="456" y="182"/>
                  </a:lnTo>
                  <a:lnTo>
                    <a:pt x="441" y="187"/>
                  </a:lnTo>
                  <a:lnTo>
                    <a:pt x="424" y="188"/>
                  </a:lnTo>
                  <a:lnTo>
                    <a:pt x="420" y="188"/>
                  </a:lnTo>
                  <a:lnTo>
                    <a:pt x="418" y="188"/>
                  </a:lnTo>
                  <a:lnTo>
                    <a:pt x="416" y="188"/>
                  </a:lnTo>
                  <a:lnTo>
                    <a:pt x="414" y="188"/>
                  </a:lnTo>
                  <a:lnTo>
                    <a:pt x="410" y="188"/>
                  </a:lnTo>
                  <a:lnTo>
                    <a:pt x="56" y="133"/>
                  </a:lnTo>
                  <a:lnTo>
                    <a:pt x="36" y="126"/>
                  </a:lnTo>
                  <a:lnTo>
                    <a:pt x="20" y="114"/>
                  </a:lnTo>
                  <a:lnTo>
                    <a:pt x="7" y="96"/>
                  </a:lnTo>
                  <a:lnTo>
                    <a:pt x="0" y="77"/>
                  </a:lnTo>
                  <a:lnTo>
                    <a:pt x="1" y="56"/>
                  </a:lnTo>
                  <a:lnTo>
                    <a:pt x="8" y="36"/>
                  </a:lnTo>
                  <a:lnTo>
                    <a:pt x="21" y="20"/>
                  </a:lnTo>
                  <a:lnTo>
                    <a:pt x="37" y="8"/>
                  </a:lnTo>
                  <a:lnTo>
                    <a:pt x="5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5" name="Freeform 36">
              <a:extLst>
                <a:ext uri="{FF2B5EF4-FFF2-40B4-BE49-F238E27FC236}">
                  <a16:creationId xmlns:a16="http://schemas.microsoft.com/office/drawing/2014/main" id="{6735C44A-CDA8-4826-95C0-E53C9395A53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3" y="1893"/>
              <a:ext cx="223" cy="146"/>
            </a:xfrm>
            <a:custGeom>
              <a:avLst/>
              <a:gdLst>
                <a:gd name="T0" fmla="*/ 56 w 223"/>
                <a:gd name="T1" fmla="*/ 0 h 146"/>
                <a:gd name="T2" fmla="*/ 77 w 223"/>
                <a:gd name="T3" fmla="*/ 1 h 146"/>
                <a:gd name="T4" fmla="*/ 168 w 223"/>
                <a:gd name="T5" fmla="*/ 15 h 146"/>
                <a:gd name="T6" fmla="*/ 187 w 223"/>
                <a:gd name="T7" fmla="*/ 22 h 146"/>
                <a:gd name="T8" fmla="*/ 204 w 223"/>
                <a:gd name="T9" fmla="*/ 34 h 146"/>
                <a:gd name="T10" fmla="*/ 217 w 223"/>
                <a:gd name="T11" fmla="*/ 51 h 146"/>
                <a:gd name="T12" fmla="*/ 223 w 223"/>
                <a:gd name="T13" fmla="*/ 71 h 146"/>
                <a:gd name="T14" fmla="*/ 223 w 223"/>
                <a:gd name="T15" fmla="*/ 90 h 146"/>
                <a:gd name="T16" fmla="*/ 220 w 223"/>
                <a:gd name="T17" fmla="*/ 107 h 146"/>
                <a:gd name="T18" fmla="*/ 212 w 223"/>
                <a:gd name="T19" fmla="*/ 121 h 146"/>
                <a:gd name="T20" fmla="*/ 198 w 223"/>
                <a:gd name="T21" fmla="*/ 134 h 146"/>
                <a:gd name="T22" fmla="*/ 180 w 223"/>
                <a:gd name="T23" fmla="*/ 143 h 146"/>
                <a:gd name="T24" fmla="*/ 161 w 223"/>
                <a:gd name="T25" fmla="*/ 146 h 146"/>
                <a:gd name="T26" fmla="*/ 147 w 223"/>
                <a:gd name="T27" fmla="*/ 146 h 146"/>
                <a:gd name="T28" fmla="*/ 56 w 223"/>
                <a:gd name="T29" fmla="*/ 133 h 146"/>
                <a:gd name="T30" fmla="*/ 36 w 223"/>
                <a:gd name="T31" fmla="*/ 125 h 146"/>
                <a:gd name="T32" fmla="*/ 20 w 223"/>
                <a:gd name="T33" fmla="*/ 113 h 146"/>
                <a:gd name="T34" fmla="*/ 8 w 223"/>
                <a:gd name="T35" fmla="*/ 95 h 146"/>
                <a:gd name="T36" fmla="*/ 0 w 223"/>
                <a:gd name="T37" fmla="*/ 77 h 146"/>
                <a:gd name="T38" fmla="*/ 1 w 223"/>
                <a:gd name="T39" fmla="*/ 56 h 146"/>
                <a:gd name="T40" fmla="*/ 8 w 223"/>
                <a:gd name="T41" fmla="*/ 36 h 146"/>
                <a:gd name="T42" fmla="*/ 21 w 223"/>
                <a:gd name="T43" fmla="*/ 20 h 146"/>
                <a:gd name="T44" fmla="*/ 37 w 223"/>
                <a:gd name="T45" fmla="*/ 7 h 146"/>
                <a:gd name="T46" fmla="*/ 56 w 223"/>
                <a:gd name="T47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3" h="146">
                  <a:moveTo>
                    <a:pt x="56" y="0"/>
                  </a:moveTo>
                  <a:lnTo>
                    <a:pt x="77" y="1"/>
                  </a:lnTo>
                  <a:lnTo>
                    <a:pt x="168" y="15"/>
                  </a:lnTo>
                  <a:lnTo>
                    <a:pt x="187" y="22"/>
                  </a:lnTo>
                  <a:lnTo>
                    <a:pt x="204" y="34"/>
                  </a:lnTo>
                  <a:lnTo>
                    <a:pt x="217" y="51"/>
                  </a:lnTo>
                  <a:lnTo>
                    <a:pt x="223" y="71"/>
                  </a:lnTo>
                  <a:lnTo>
                    <a:pt x="223" y="90"/>
                  </a:lnTo>
                  <a:lnTo>
                    <a:pt x="220" y="107"/>
                  </a:lnTo>
                  <a:lnTo>
                    <a:pt x="212" y="121"/>
                  </a:lnTo>
                  <a:lnTo>
                    <a:pt x="198" y="134"/>
                  </a:lnTo>
                  <a:lnTo>
                    <a:pt x="180" y="143"/>
                  </a:lnTo>
                  <a:lnTo>
                    <a:pt x="161" y="146"/>
                  </a:lnTo>
                  <a:lnTo>
                    <a:pt x="147" y="146"/>
                  </a:lnTo>
                  <a:lnTo>
                    <a:pt x="56" y="133"/>
                  </a:lnTo>
                  <a:lnTo>
                    <a:pt x="36" y="125"/>
                  </a:lnTo>
                  <a:lnTo>
                    <a:pt x="20" y="113"/>
                  </a:lnTo>
                  <a:lnTo>
                    <a:pt x="8" y="95"/>
                  </a:lnTo>
                  <a:lnTo>
                    <a:pt x="0" y="77"/>
                  </a:lnTo>
                  <a:lnTo>
                    <a:pt x="1" y="56"/>
                  </a:lnTo>
                  <a:lnTo>
                    <a:pt x="8" y="36"/>
                  </a:lnTo>
                  <a:lnTo>
                    <a:pt x="21" y="20"/>
                  </a:lnTo>
                  <a:lnTo>
                    <a:pt x="37" y="7"/>
                  </a:lnTo>
                  <a:lnTo>
                    <a:pt x="5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37">
              <a:extLst>
                <a:ext uri="{FF2B5EF4-FFF2-40B4-BE49-F238E27FC236}">
                  <a16:creationId xmlns:a16="http://schemas.microsoft.com/office/drawing/2014/main" id="{457F9500-3952-4CC8-9D83-25464491D5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8" y="2720"/>
              <a:ext cx="1665" cy="201"/>
            </a:xfrm>
            <a:custGeom>
              <a:avLst/>
              <a:gdLst>
                <a:gd name="T0" fmla="*/ 1597 w 1665"/>
                <a:gd name="T1" fmla="*/ 0 h 201"/>
                <a:gd name="T2" fmla="*/ 1613 w 1665"/>
                <a:gd name="T3" fmla="*/ 2 h 201"/>
                <a:gd name="T4" fmla="*/ 1629 w 1665"/>
                <a:gd name="T5" fmla="*/ 8 h 201"/>
                <a:gd name="T6" fmla="*/ 1644 w 1665"/>
                <a:gd name="T7" fmla="*/ 18 h 201"/>
                <a:gd name="T8" fmla="*/ 1655 w 1665"/>
                <a:gd name="T9" fmla="*/ 32 h 201"/>
                <a:gd name="T10" fmla="*/ 1663 w 1665"/>
                <a:gd name="T11" fmla="*/ 49 h 201"/>
                <a:gd name="T12" fmla="*/ 1665 w 1665"/>
                <a:gd name="T13" fmla="*/ 69 h 201"/>
                <a:gd name="T14" fmla="*/ 1664 w 1665"/>
                <a:gd name="T15" fmla="*/ 88 h 201"/>
                <a:gd name="T16" fmla="*/ 1657 w 1665"/>
                <a:gd name="T17" fmla="*/ 105 h 201"/>
                <a:gd name="T18" fmla="*/ 1647 w 1665"/>
                <a:gd name="T19" fmla="*/ 119 h 201"/>
                <a:gd name="T20" fmla="*/ 1633 w 1665"/>
                <a:gd name="T21" fmla="*/ 129 h 201"/>
                <a:gd name="T22" fmla="*/ 1616 w 1665"/>
                <a:gd name="T23" fmla="*/ 136 h 201"/>
                <a:gd name="T24" fmla="*/ 1597 w 1665"/>
                <a:gd name="T25" fmla="*/ 138 h 201"/>
                <a:gd name="T26" fmla="*/ 68 w 1665"/>
                <a:gd name="T27" fmla="*/ 201 h 201"/>
                <a:gd name="T28" fmla="*/ 52 w 1665"/>
                <a:gd name="T29" fmla="*/ 199 h 201"/>
                <a:gd name="T30" fmla="*/ 36 w 1665"/>
                <a:gd name="T31" fmla="*/ 192 h 201"/>
                <a:gd name="T32" fmla="*/ 21 w 1665"/>
                <a:gd name="T33" fmla="*/ 181 h 201"/>
                <a:gd name="T34" fmla="*/ 10 w 1665"/>
                <a:gd name="T35" fmla="*/ 168 h 201"/>
                <a:gd name="T36" fmla="*/ 3 w 1665"/>
                <a:gd name="T37" fmla="*/ 151 h 201"/>
                <a:gd name="T38" fmla="*/ 0 w 1665"/>
                <a:gd name="T39" fmla="*/ 131 h 201"/>
                <a:gd name="T40" fmla="*/ 1 w 1665"/>
                <a:gd name="T41" fmla="*/ 112 h 201"/>
                <a:gd name="T42" fmla="*/ 9 w 1665"/>
                <a:gd name="T43" fmla="*/ 95 h 201"/>
                <a:gd name="T44" fmla="*/ 19 w 1665"/>
                <a:gd name="T45" fmla="*/ 80 h 201"/>
                <a:gd name="T46" fmla="*/ 32 w 1665"/>
                <a:gd name="T47" fmla="*/ 71 h 201"/>
                <a:gd name="T48" fmla="*/ 50 w 1665"/>
                <a:gd name="T49" fmla="*/ 64 h 201"/>
                <a:gd name="T50" fmla="*/ 68 w 1665"/>
                <a:gd name="T51" fmla="*/ 62 h 201"/>
                <a:gd name="T52" fmla="*/ 1597 w 1665"/>
                <a:gd name="T53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665" h="201">
                  <a:moveTo>
                    <a:pt x="1597" y="0"/>
                  </a:moveTo>
                  <a:lnTo>
                    <a:pt x="1613" y="2"/>
                  </a:lnTo>
                  <a:lnTo>
                    <a:pt x="1629" y="8"/>
                  </a:lnTo>
                  <a:lnTo>
                    <a:pt x="1644" y="18"/>
                  </a:lnTo>
                  <a:lnTo>
                    <a:pt x="1655" y="32"/>
                  </a:lnTo>
                  <a:lnTo>
                    <a:pt x="1663" y="49"/>
                  </a:lnTo>
                  <a:lnTo>
                    <a:pt x="1665" y="69"/>
                  </a:lnTo>
                  <a:lnTo>
                    <a:pt x="1664" y="88"/>
                  </a:lnTo>
                  <a:lnTo>
                    <a:pt x="1657" y="105"/>
                  </a:lnTo>
                  <a:lnTo>
                    <a:pt x="1647" y="119"/>
                  </a:lnTo>
                  <a:lnTo>
                    <a:pt x="1633" y="129"/>
                  </a:lnTo>
                  <a:lnTo>
                    <a:pt x="1616" y="136"/>
                  </a:lnTo>
                  <a:lnTo>
                    <a:pt x="1597" y="138"/>
                  </a:lnTo>
                  <a:lnTo>
                    <a:pt x="68" y="201"/>
                  </a:lnTo>
                  <a:lnTo>
                    <a:pt x="52" y="199"/>
                  </a:lnTo>
                  <a:lnTo>
                    <a:pt x="36" y="192"/>
                  </a:lnTo>
                  <a:lnTo>
                    <a:pt x="21" y="181"/>
                  </a:lnTo>
                  <a:lnTo>
                    <a:pt x="10" y="168"/>
                  </a:lnTo>
                  <a:lnTo>
                    <a:pt x="3" y="151"/>
                  </a:lnTo>
                  <a:lnTo>
                    <a:pt x="0" y="131"/>
                  </a:lnTo>
                  <a:lnTo>
                    <a:pt x="1" y="112"/>
                  </a:lnTo>
                  <a:lnTo>
                    <a:pt x="9" y="95"/>
                  </a:lnTo>
                  <a:lnTo>
                    <a:pt x="19" y="80"/>
                  </a:lnTo>
                  <a:lnTo>
                    <a:pt x="32" y="71"/>
                  </a:lnTo>
                  <a:lnTo>
                    <a:pt x="50" y="64"/>
                  </a:lnTo>
                  <a:lnTo>
                    <a:pt x="68" y="62"/>
                  </a:lnTo>
                  <a:lnTo>
                    <a:pt x="15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38">
              <a:extLst>
                <a:ext uri="{FF2B5EF4-FFF2-40B4-BE49-F238E27FC236}">
                  <a16:creationId xmlns:a16="http://schemas.microsoft.com/office/drawing/2014/main" id="{D22F9F17-A941-4EA2-AB2D-D26EC50BF2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5" y="3344"/>
              <a:ext cx="1667" cy="201"/>
            </a:xfrm>
            <a:custGeom>
              <a:avLst/>
              <a:gdLst>
                <a:gd name="T0" fmla="*/ 1615 w 1667"/>
                <a:gd name="T1" fmla="*/ 0 h 201"/>
                <a:gd name="T2" fmla="*/ 1631 w 1667"/>
                <a:gd name="T3" fmla="*/ 6 h 201"/>
                <a:gd name="T4" fmla="*/ 1645 w 1667"/>
                <a:gd name="T5" fmla="*/ 16 h 201"/>
                <a:gd name="T6" fmla="*/ 1656 w 1667"/>
                <a:gd name="T7" fmla="*/ 31 h 201"/>
                <a:gd name="T8" fmla="*/ 1663 w 1667"/>
                <a:gd name="T9" fmla="*/ 50 h 201"/>
                <a:gd name="T10" fmla="*/ 1667 w 1667"/>
                <a:gd name="T11" fmla="*/ 70 h 201"/>
                <a:gd name="T12" fmla="*/ 1664 w 1667"/>
                <a:gd name="T13" fmla="*/ 89 h 201"/>
                <a:gd name="T14" fmla="*/ 1658 w 1667"/>
                <a:gd name="T15" fmla="*/ 106 h 201"/>
                <a:gd name="T16" fmla="*/ 1647 w 1667"/>
                <a:gd name="T17" fmla="*/ 121 h 201"/>
                <a:gd name="T18" fmla="*/ 1633 w 1667"/>
                <a:gd name="T19" fmla="*/ 131 h 201"/>
                <a:gd name="T20" fmla="*/ 1617 w 1667"/>
                <a:gd name="T21" fmla="*/ 137 h 201"/>
                <a:gd name="T22" fmla="*/ 1597 w 1667"/>
                <a:gd name="T23" fmla="*/ 139 h 201"/>
                <a:gd name="T24" fmla="*/ 70 w 1667"/>
                <a:gd name="T25" fmla="*/ 201 h 201"/>
                <a:gd name="T26" fmla="*/ 53 w 1667"/>
                <a:gd name="T27" fmla="*/ 199 h 201"/>
                <a:gd name="T28" fmla="*/ 36 w 1667"/>
                <a:gd name="T29" fmla="*/ 193 h 201"/>
                <a:gd name="T30" fmla="*/ 22 w 1667"/>
                <a:gd name="T31" fmla="*/ 183 h 201"/>
                <a:gd name="T32" fmla="*/ 10 w 1667"/>
                <a:gd name="T33" fmla="*/ 169 h 201"/>
                <a:gd name="T34" fmla="*/ 3 w 1667"/>
                <a:gd name="T35" fmla="*/ 152 h 201"/>
                <a:gd name="T36" fmla="*/ 0 w 1667"/>
                <a:gd name="T37" fmla="*/ 132 h 201"/>
                <a:gd name="T38" fmla="*/ 3 w 1667"/>
                <a:gd name="T39" fmla="*/ 113 h 201"/>
                <a:gd name="T40" fmla="*/ 9 w 1667"/>
                <a:gd name="T41" fmla="*/ 96 h 201"/>
                <a:gd name="T42" fmla="*/ 19 w 1667"/>
                <a:gd name="T43" fmla="*/ 82 h 201"/>
                <a:gd name="T44" fmla="*/ 33 w 1667"/>
                <a:gd name="T45" fmla="*/ 71 h 201"/>
                <a:gd name="T46" fmla="*/ 50 w 1667"/>
                <a:gd name="T47" fmla="*/ 65 h 201"/>
                <a:gd name="T48" fmla="*/ 70 w 1667"/>
                <a:gd name="T49" fmla="*/ 62 h 201"/>
                <a:gd name="T50" fmla="*/ 1597 w 1667"/>
                <a:gd name="T51" fmla="*/ 0 h 201"/>
                <a:gd name="T52" fmla="*/ 1615 w 1667"/>
                <a:gd name="T53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667" h="201">
                  <a:moveTo>
                    <a:pt x="1615" y="0"/>
                  </a:moveTo>
                  <a:lnTo>
                    <a:pt x="1631" y="6"/>
                  </a:lnTo>
                  <a:lnTo>
                    <a:pt x="1645" y="16"/>
                  </a:lnTo>
                  <a:lnTo>
                    <a:pt x="1656" y="31"/>
                  </a:lnTo>
                  <a:lnTo>
                    <a:pt x="1663" y="50"/>
                  </a:lnTo>
                  <a:lnTo>
                    <a:pt x="1667" y="70"/>
                  </a:lnTo>
                  <a:lnTo>
                    <a:pt x="1664" y="89"/>
                  </a:lnTo>
                  <a:lnTo>
                    <a:pt x="1658" y="106"/>
                  </a:lnTo>
                  <a:lnTo>
                    <a:pt x="1647" y="121"/>
                  </a:lnTo>
                  <a:lnTo>
                    <a:pt x="1633" y="131"/>
                  </a:lnTo>
                  <a:lnTo>
                    <a:pt x="1617" y="137"/>
                  </a:lnTo>
                  <a:lnTo>
                    <a:pt x="1597" y="139"/>
                  </a:lnTo>
                  <a:lnTo>
                    <a:pt x="70" y="201"/>
                  </a:lnTo>
                  <a:lnTo>
                    <a:pt x="53" y="199"/>
                  </a:lnTo>
                  <a:lnTo>
                    <a:pt x="36" y="193"/>
                  </a:lnTo>
                  <a:lnTo>
                    <a:pt x="22" y="183"/>
                  </a:lnTo>
                  <a:lnTo>
                    <a:pt x="10" y="169"/>
                  </a:lnTo>
                  <a:lnTo>
                    <a:pt x="3" y="152"/>
                  </a:lnTo>
                  <a:lnTo>
                    <a:pt x="0" y="132"/>
                  </a:lnTo>
                  <a:lnTo>
                    <a:pt x="3" y="113"/>
                  </a:lnTo>
                  <a:lnTo>
                    <a:pt x="9" y="96"/>
                  </a:lnTo>
                  <a:lnTo>
                    <a:pt x="19" y="82"/>
                  </a:lnTo>
                  <a:lnTo>
                    <a:pt x="33" y="71"/>
                  </a:lnTo>
                  <a:lnTo>
                    <a:pt x="50" y="65"/>
                  </a:lnTo>
                  <a:lnTo>
                    <a:pt x="70" y="62"/>
                  </a:lnTo>
                  <a:lnTo>
                    <a:pt x="1597" y="0"/>
                  </a:lnTo>
                  <a:lnTo>
                    <a:pt x="16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39">
              <a:extLst>
                <a:ext uri="{FF2B5EF4-FFF2-40B4-BE49-F238E27FC236}">
                  <a16:creationId xmlns:a16="http://schemas.microsoft.com/office/drawing/2014/main" id="{35A64F2D-7F0E-4C69-9BBF-AF7F19F288F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0" y="1477"/>
              <a:ext cx="1665" cy="200"/>
            </a:xfrm>
            <a:custGeom>
              <a:avLst/>
              <a:gdLst>
                <a:gd name="T0" fmla="*/ 1595 w 1665"/>
                <a:gd name="T1" fmla="*/ 0 h 200"/>
                <a:gd name="T2" fmla="*/ 1613 w 1665"/>
                <a:gd name="T3" fmla="*/ 1 h 200"/>
                <a:gd name="T4" fmla="*/ 1629 w 1665"/>
                <a:gd name="T5" fmla="*/ 9 h 200"/>
                <a:gd name="T6" fmla="*/ 1644 w 1665"/>
                <a:gd name="T7" fmla="*/ 19 h 200"/>
                <a:gd name="T8" fmla="*/ 1655 w 1665"/>
                <a:gd name="T9" fmla="*/ 33 h 200"/>
                <a:gd name="T10" fmla="*/ 1662 w 1665"/>
                <a:gd name="T11" fmla="*/ 50 h 200"/>
                <a:gd name="T12" fmla="*/ 1665 w 1665"/>
                <a:gd name="T13" fmla="*/ 69 h 200"/>
                <a:gd name="T14" fmla="*/ 1662 w 1665"/>
                <a:gd name="T15" fmla="*/ 89 h 200"/>
                <a:gd name="T16" fmla="*/ 1656 w 1665"/>
                <a:gd name="T17" fmla="*/ 106 h 200"/>
                <a:gd name="T18" fmla="*/ 1646 w 1665"/>
                <a:gd name="T19" fmla="*/ 120 h 200"/>
                <a:gd name="T20" fmla="*/ 1633 w 1665"/>
                <a:gd name="T21" fmla="*/ 130 h 200"/>
                <a:gd name="T22" fmla="*/ 1615 w 1665"/>
                <a:gd name="T23" fmla="*/ 136 h 200"/>
                <a:gd name="T24" fmla="*/ 1595 w 1665"/>
                <a:gd name="T25" fmla="*/ 138 h 200"/>
                <a:gd name="T26" fmla="*/ 68 w 1665"/>
                <a:gd name="T27" fmla="*/ 200 h 200"/>
                <a:gd name="T28" fmla="*/ 52 w 1665"/>
                <a:gd name="T29" fmla="*/ 199 h 200"/>
                <a:gd name="T30" fmla="*/ 34 w 1665"/>
                <a:gd name="T31" fmla="*/ 192 h 200"/>
                <a:gd name="T32" fmla="*/ 21 w 1665"/>
                <a:gd name="T33" fmla="*/ 182 h 200"/>
                <a:gd name="T34" fmla="*/ 9 w 1665"/>
                <a:gd name="T35" fmla="*/ 168 h 200"/>
                <a:gd name="T36" fmla="*/ 2 w 1665"/>
                <a:gd name="T37" fmla="*/ 151 h 200"/>
                <a:gd name="T38" fmla="*/ 0 w 1665"/>
                <a:gd name="T39" fmla="*/ 132 h 200"/>
                <a:gd name="T40" fmla="*/ 1 w 1665"/>
                <a:gd name="T41" fmla="*/ 112 h 200"/>
                <a:gd name="T42" fmla="*/ 8 w 1665"/>
                <a:gd name="T43" fmla="*/ 95 h 200"/>
                <a:gd name="T44" fmla="*/ 18 w 1665"/>
                <a:gd name="T45" fmla="*/ 81 h 200"/>
                <a:gd name="T46" fmla="*/ 32 w 1665"/>
                <a:gd name="T47" fmla="*/ 71 h 200"/>
                <a:gd name="T48" fmla="*/ 49 w 1665"/>
                <a:gd name="T49" fmla="*/ 65 h 200"/>
                <a:gd name="T50" fmla="*/ 68 w 1665"/>
                <a:gd name="T51" fmla="*/ 62 h 200"/>
                <a:gd name="T52" fmla="*/ 1595 w 1665"/>
                <a:gd name="T53" fmla="*/ 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665" h="200">
                  <a:moveTo>
                    <a:pt x="1595" y="0"/>
                  </a:moveTo>
                  <a:lnTo>
                    <a:pt x="1613" y="1"/>
                  </a:lnTo>
                  <a:lnTo>
                    <a:pt x="1629" y="9"/>
                  </a:lnTo>
                  <a:lnTo>
                    <a:pt x="1644" y="19"/>
                  </a:lnTo>
                  <a:lnTo>
                    <a:pt x="1655" y="33"/>
                  </a:lnTo>
                  <a:lnTo>
                    <a:pt x="1662" y="50"/>
                  </a:lnTo>
                  <a:lnTo>
                    <a:pt x="1665" y="69"/>
                  </a:lnTo>
                  <a:lnTo>
                    <a:pt x="1662" y="89"/>
                  </a:lnTo>
                  <a:lnTo>
                    <a:pt x="1656" y="106"/>
                  </a:lnTo>
                  <a:lnTo>
                    <a:pt x="1646" y="120"/>
                  </a:lnTo>
                  <a:lnTo>
                    <a:pt x="1633" y="130"/>
                  </a:lnTo>
                  <a:lnTo>
                    <a:pt x="1615" y="136"/>
                  </a:lnTo>
                  <a:lnTo>
                    <a:pt x="1595" y="138"/>
                  </a:lnTo>
                  <a:lnTo>
                    <a:pt x="68" y="200"/>
                  </a:lnTo>
                  <a:lnTo>
                    <a:pt x="52" y="199"/>
                  </a:lnTo>
                  <a:lnTo>
                    <a:pt x="34" y="192"/>
                  </a:lnTo>
                  <a:lnTo>
                    <a:pt x="21" y="182"/>
                  </a:lnTo>
                  <a:lnTo>
                    <a:pt x="9" y="168"/>
                  </a:lnTo>
                  <a:lnTo>
                    <a:pt x="2" y="151"/>
                  </a:lnTo>
                  <a:lnTo>
                    <a:pt x="0" y="132"/>
                  </a:lnTo>
                  <a:lnTo>
                    <a:pt x="1" y="112"/>
                  </a:lnTo>
                  <a:lnTo>
                    <a:pt x="8" y="95"/>
                  </a:lnTo>
                  <a:lnTo>
                    <a:pt x="18" y="81"/>
                  </a:lnTo>
                  <a:lnTo>
                    <a:pt x="32" y="71"/>
                  </a:lnTo>
                  <a:lnTo>
                    <a:pt x="49" y="65"/>
                  </a:lnTo>
                  <a:lnTo>
                    <a:pt x="68" y="62"/>
                  </a:lnTo>
                  <a:lnTo>
                    <a:pt x="159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9" name="Freeform 40">
              <a:extLst>
                <a:ext uri="{FF2B5EF4-FFF2-40B4-BE49-F238E27FC236}">
                  <a16:creationId xmlns:a16="http://schemas.microsoft.com/office/drawing/2014/main" id="{05E07F48-64DE-4FD8-BB1D-96B4E5AAB26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9" y="2094"/>
              <a:ext cx="1667" cy="202"/>
            </a:xfrm>
            <a:custGeom>
              <a:avLst/>
              <a:gdLst>
                <a:gd name="T0" fmla="*/ 1597 w 1667"/>
                <a:gd name="T1" fmla="*/ 0 h 202"/>
                <a:gd name="T2" fmla="*/ 1615 w 1667"/>
                <a:gd name="T3" fmla="*/ 3 h 202"/>
                <a:gd name="T4" fmla="*/ 1631 w 1667"/>
                <a:gd name="T5" fmla="*/ 9 h 202"/>
                <a:gd name="T6" fmla="*/ 1646 w 1667"/>
                <a:gd name="T7" fmla="*/ 20 h 202"/>
                <a:gd name="T8" fmla="*/ 1657 w 1667"/>
                <a:gd name="T9" fmla="*/ 34 h 202"/>
                <a:gd name="T10" fmla="*/ 1665 w 1667"/>
                <a:gd name="T11" fmla="*/ 50 h 202"/>
                <a:gd name="T12" fmla="*/ 1667 w 1667"/>
                <a:gd name="T13" fmla="*/ 70 h 202"/>
                <a:gd name="T14" fmla="*/ 1665 w 1667"/>
                <a:gd name="T15" fmla="*/ 90 h 202"/>
                <a:gd name="T16" fmla="*/ 1658 w 1667"/>
                <a:gd name="T17" fmla="*/ 107 h 202"/>
                <a:gd name="T18" fmla="*/ 1648 w 1667"/>
                <a:gd name="T19" fmla="*/ 121 h 202"/>
                <a:gd name="T20" fmla="*/ 1635 w 1667"/>
                <a:gd name="T21" fmla="*/ 131 h 202"/>
                <a:gd name="T22" fmla="*/ 1617 w 1667"/>
                <a:gd name="T23" fmla="*/ 137 h 202"/>
                <a:gd name="T24" fmla="*/ 1597 w 1667"/>
                <a:gd name="T25" fmla="*/ 139 h 202"/>
                <a:gd name="T26" fmla="*/ 70 w 1667"/>
                <a:gd name="T27" fmla="*/ 202 h 202"/>
                <a:gd name="T28" fmla="*/ 53 w 1667"/>
                <a:gd name="T29" fmla="*/ 199 h 202"/>
                <a:gd name="T30" fmla="*/ 36 w 1667"/>
                <a:gd name="T31" fmla="*/ 193 h 202"/>
                <a:gd name="T32" fmla="*/ 23 w 1667"/>
                <a:gd name="T33" fmla="*/ 183 h 202"/>
                <a:gd name="T34" fmla="*/ 12 w 1667"/>
                <a:gd name="T35" fmla="*/ 169 h 202"/>
                <a:gd name="T36" fmla="*/ 3 w 1667"/>
                <a:gd name="T37" fmla="*/ 152 h 202"/>
                <a:gd name="T38" fmla="*/ 0 w 1667"/>
                <a:gd name="T39" fmla="*/ 132 h 202"/>
                <a:gd name="T40" fmla="*/ 3 w 1667"/>
                <a:gd name="T41" fmla="*/ 113 h 202"/>
                <a:gd name="T42" fmla="*/ 9 w 1667"/>
                <a:gd name="T43" fmla="*/ 96 h 202"/>
                <a:gd name="T44" fmla="*/ 20 w 1667"/>
                <a:gd name="T45" fmla="*/ 82 h 202"/>
                <a:gd name="T46" fmla="*/ 34 w 1667"/>
                <a:gd name="T47" fmla="*/ 72 h 202"/>
                <a:gd name="T48" fmla="*/ 50 w 1667"/>
                <a:gd name="T49" fmla="*/ 65 h 202"/>
                <a:gd name="T50" fmla="*/ 70 w 1667"/>
                <a:gd name="T51" fmla="*/ 64 h 202"/>
                <a:gd name="T52" fmla="*/ 1597 w 1667"/>
                <a:gd name="T53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667" h="202">
                  <a:moveTo>
                    <a:pt x="1597" y="0"/>
                  </a:moveTo>
                  <a:lnTo>
                    <a:pt x="1615" y="3"/>
                  </a:lnTo>
                  <a:lnTo>
                    <a:pt x="1631" y="9"/>
                  </a:lnTo>
                  <a:lnTo>
                    <a:pt x="1646" y="20"/>
                  </a:lnTo>
                  <a:lnTo>
                    <a:pt x="1657" y="34"/>
                  </a:lnTo>
                  <a:lnTo>
                    <a:pt x="1665" y="50"/>
                  </a:lnTo>
                  <a:lnTo>
                    <a:pt x="1667" y="70"/>
                  </a:lnTo>
                  <a:lnTo>
                    <a:pt x="1665" y="90"/>
                  </a:lnTo>
                  <a:lnTo>
                    <a:pt x="1658" y="107"/>
                  </a:lnTo>
                  <a:lnTo>
                    <a:pt x="1648" y="121"/>
                  </a:lnTo>
                  <a:lnTo>
                    <a:pt x="1635" y="131"/>
                  </a:lnTo>
                  <a:lnTo>
                    <a:pt x="1617" y="137"/>
                  </a:lnTo>
                  <a:lnTo>
                    <a:pt x="1597" y="139"/>
                  </a:lnTo>
                  <a:lnTo>
                    <a:pt x="70" y="202"/>
                  </a:lnTo>
                  <a:lnTo>
                    <a:pt x="53" y="199"/>
                  </a:lnTo>
                  <a:lnTo>
                    <a:pt x="36" y="193"/>
                  </a:lnTo>
                  <a:lnTo>
                    <a:pt x="23" y="183"/>
                  </a:lnTo>
                  <a:lnTo>
                    <a:pt x="12" y="169"/>
                  </a:lnTo>
                  <a:lnTo>
                    <a:pt x="3" y="152"/>
                  </a:lnTo>
                  <a:lnTo>
                    <a:pt x="0" y="132"/>
                  </a:lnTo>
                  <a:lnTo>
                    <a:pt x="3" y="113"/>
                  </a:lnTo>
                  <a:lnTo>
                    <a:pt x="9" y="96"/>
                  </a:lnTo>
                  <a:lnTo>
                    <a:pt x="20" y="82"/>
                  </a:lnTo>
                  <a:lnTo>
                    <a:pt x="34" y="72"/>
                  </a:lnTo>
                  <a:lnTo>
                    <a:pt x="50" y="65"/>
                  </a:lnTo>
                  <a:lnTo>
                    <a:pt x="70" y="64"/>
                  </a:lnTo>
                  <a:lnTo>
                    <a:pt x="15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0" name="Freeform 41">
              <a:extLst>
                <a:ext uri="{FF2B5EF4-FFF2-40B4-BE49-F238E27FC236}">
                  <a16:creationId xmlns:a16="http://schemas.microsoft.com/office/drawing/2014/main" id="{CCFBEDBF-B975-4D22-A3E7-6FFF40B9472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58" y="237"/>
              <a:ext cx="3056" cy="3975"/>
            </a:xfrm>
            <a:custGeom>
              <a:avLst/>
              <a:gdLst>
                <a:gd name="T0" fmla="*/ 1239 w 3056"/>
                <a:gd name="T1" fmla="*/ 156 h 3975"/>
                <a:gd name="T2" fmla="*/ 828 w 3056"/>
                <a:gd name="T3" fmla="*/ 234 h 3975"/>
                <a:gd name="T4" fmla="*/ 429 w 3056"/>
                <a:gd name="T5" fmla="*/ 372 h 3975"/>
                <a:gd name="T6" fmla="*/ 163 w 3056"/>
                <a:gd name="T7" fmla="*/ 508 h 3975"/>
                <a:gd name="T8" fmla="*/ 141 w 3056"/>
                <a:gd name="T9" fmla="*/ 556 h 3975"/>
                <a:gd name="T10" fmla="*/ 280 w 3056"/>
                <a:gd name="T11" fmla="*/ 3540 h 3975"/>
                <a:gd name="T12" fmla="*/ 305 w 3056"/>
                <a:gd name="T13" fmla="*/ 3573 h 3975"/>
                <a:gd name="T14" fmla="*/ 469 w 3056"/>
                <a:gd name="T15" fmla="*/ 3640 h 3975"/>
                <a:gd name="T16" fmla="*/ 864 w 3056"/>
                <a:gd name="T17" fmla="*/ 3761 h 3975"/>
                <a:gd name="T18" fmla="*/ 1272 w 3056"/>
                <a:gd name="T19" fmla="*/ 3825 h 3975"/>
                <a:gd name="T20" fmla="*/ 1683 w 3056"/>
                <a:gd name="T21" fmla="*/ 3827 h 3975"/>
                <a:gd name="T22" fmla="*/ 2089 w 3056"/>
                <a:gd name="T23" fmla="*/ 3771 h 3975"/>
                <a:gd name="T24" fmla="*/ 2484 w 3056"/>
                <a:gd name="T25" fmla="*/ 3657 h 3975"/>
                <a:gd name="T26" fmla="*/ 2861 w 3056"/>
                <a:gd name="T27" fmla="*/ 3483 h 3975"/>
                <a:gd name="T28" fmla="*/ 2907 w 3056"/>
                <a:gd name="T29" fmla="*/ 3443 h 3975"/>
                <a:gd name="T30" fmla="*/ 2777 w 3056"/>
                <a:gd name="T31" fmla="*/ 442 h 3975"/>
                <a:gd name="T32" fmla="*/ 2762 w 3056"/>
                <a:gd name="T33" fmla="*/ 401 h 3975"/>
                <a:gd name="T34" fmla="*/ 2607 w 3056"/>
                <a:gd name="T35" fmla="*/ 331 h 3975"/>
                <a:gd name="T36" fmla="*/ 2206 w 3056"/>
                <a:gd name="T37" fmla="*/ 208 h 3975"/>
                <a:gd name="T38" fmla="*/ 1795 w 3056"/>
                <a:gd name="T39" fmla="*/ 145 h 3975"/>
                <a:gd name="T40" fmla="*/ 1516 w 3056"/>
                <a:gd name="T41" fmla="*/ 0 h 3975"/>
                <a:gd name="T42" fmla="*/ 1951 w 3056"/>
                <a:gd name="T43" fmla="*/ 23 h 3975"/>
                <a:gd name="T44" fmla="*/ 2379 w 3056"/>
                <a:gd name="T45" fmla="*/ 110 h 3975"/>
                <a:gd name="T46" fmla="*/ 2792 w 3056"/>
                <a:gd name="T47" fmla="*/ 260 h 3975"/>
                <a:gd name="T48" fmla="*/ 2873 w 3056"/>
                <a:gd name="T49" fmla="*/ 316 h 3975"/>
                <a:gd name="T50" fmla="*/ 2914 w 3056"/>
                <a:gd name="T51" fmla="*/ 402 h 3975"/>
                <a:gd name="T52" fmla="*/ 3053 w 3056"/>
                <a:gd name="T53" fmla="*/ 3438 h 3975"/>
                <a:gd name="T54" fmla="*/ 3021 w 3056"/>
                <a:gd name="T55" fmla="*/ 3529 h 3975"/>
                <a:gd name="T56" fmla="*/ 2951 w 3056"/>
                <a:gd name="T57" fmla="*/ 3593 h 3975"/>
                <a:gd name="T58" fmla="*/ 2684 w 3056"/>
                <a:gd name="T59" fmla="*/ 3728 h 3975"/>
                <a:gd name="T60" fmla="*/ 2298 w 3056"/>
                <a:gd name="T61" fmla="*/ 3864 h 3975"/>
                <a:gd name="T62" fmla="*/ 1903 w 3056"/>
                <a:gd name="T63" fmla="*/ 3948 h 3975"/>
                <a:gd name="T64" fmla="*/ 1500 w 3056"/>
                <a:gd name="T65" fmla="*/ 3975 h 3975"/>
                <a:gd name="T66" fmla="*/ 1087 w 3056"/>
                <a:gd name="T67" fmla="*/ 3946 h 3975"/>
                <a:gd name="T68" fmla="*/ 680 w 3056"/>
                <a:gd name="T69" fmla="*/ 3862 h 3975"/>
                <a:gd name="T70" fmla="*/ 285 w 3056"/>
                <a:gd name="T71" fmla="*/ 3718 h 3975"/>
                <a:gd name="T72" fmla="*/ 203 w 3056"/>
                <a:gd name="T73" fmla="*/ 3665 h 3975"/>
                <a:gd name="T74" fmla="*/ 150 w 3056"/>
                <a:gd name="T75" fmla="*/ 3568 h 3975"/>
                <a:gd name="T76" fmla="*/ 2 w 3056"/>
                <a:gd name="T77" fmla="*/ 554 h 3975"/>
                <a:gd name="T78" fmla="*/ 24 w 3056"/>
                <a:gd name="T79" fmla="*/ 469 h 3975"/>
                <a:gd name="T80" fmla="*/ 78 w 3056"/>
                <a:gd name="T81" fmla="*/ 397 h 3975"/>
                <a:gd name="T82" fmla="*/ 373 w 3056"/>
                <a:gd name="T83" fmla="*/ 248 h 3975"/>
                <a:gd name="T84" fmla="*/ 792 w 3056"/>
                <a:gd name="T85" fmla="*/ 102 h 3975"/>
                <a:gd name="T86" fmla="*/ 1225 w 3056"/>
                <a:gd name="T87" fmla="*/ 20 h 3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056" h="3975">
                  <a:moveTo>
                    <a:pt x="1517" y="137"/>
                  </a:moveTo>
                  <a:lnTo>
                    <a:pt x="1378" y="143"/>
                  </a:lnTo>
                  <a:lnTo>
                    <a:pt x="1239" y="156"/>
                  </a:lnTo>
                  <a:lnTo>
                    <a:pt x="1101" y="176"/>
                  </a:lnTo>
                  <a:lnTo>
                    <a:pt x="964" y="202"/>
                  </a:lnTo>
                  <a:lnTo>
                    <a:pt x="828" y="234"/>
                  </a:lnTo>
                  <a:lnTo>
                    <a:pt x="693" y="274"/>
                  </a:lnTo>
                  <a:lnTo>
                    <a:pt x="560" y="320"/>
                  </a:lnTo>
                  <a:lnTo>
                    <a:pt x="429" y="372"/>
                  </a:lnTo>
                  <a:lnTo>
                    <a:pt x="301" y="431"/>
                  </a:lnTo>
                  <a:lnTo>
                    <a:pt x="174" y="497"/>
                  </a:lnTo>
                  <a:lnTo>
                    <a:pt x="163" y="508"/>
                  </a:lnTo>
                  <a:lnTo>
                    <a:pt x="153" y="521"/>
                  </a:lnTo>
                  <a:lnTo>
                    <a:pt x="145" y="539"/>
                  </a:lnTo>
                  <a:lnTo>
                    <a:pt x="141" y="556"/>
                  </a:lnTo>
                  <a:lnTo>
                    <a:pt x="139" y="574"/>
                  </a:lnTo>
                  <a:lnTo>
                    <a:pt x="279" y="3524"/>
                  </a:lnTo>
                  <a:lnTo>
                    <a:pt x="280" y="3540"/>
                  </a:lnTo>
                  <a:lnTo>
                    <a:pt x="285" y="3553"/>
                  </a:lnTo>
                  <a:lnTo>
                    <a:pt x="293" y="3565"/>
                  </a:lnTo>
                  <a:lnTo>
                    <a:pt x="305" y="3573"/>
                  </a:lnTo>
                  <a:lnTo>
                    <a:pt x="320" y="3580"/>
                  </a:lnTo>
                  <a:lnTo>
                    <a:pt x="341" y="3586"/>
                  </a:lnTo>
                  <a:lnTo>
                    <a:pt x="469" y="3640"/>
                  </a:lnTo>
                  <a:lnTo>
                    <a:pt x="599" y="3686"/>
                  </a:lnTo>
                  <a:lnTo>
                    <a:pt x="731" y="3728"/>
                  </a:lnTo>
                  <a:lnTo>
                    <a:pt x="864" y="3761"/>
                  </a:lnTo>
                  <a:lnTo>
                    <a:pt x="1000" y="3788"/>
                  </a:lnTo>
                  <a:lnTo>
                    <a:pt x="1135" y="3810"/>
                  </a:lnTo>
                  <a:lnTo>
                    <a:pt x="1272" y="3825"/>
                  </a:lnTo>
                  <a:lnTo>
                    <a:pt x="1409" y="3832"/>
                  </a:lnTo>
                  <a:lnTo>
                    <a:pt x="1546" y="3833"/>
                  </a:lnTo>
                  <a:lnTo>
                    <a:pt x="1683" y="3827"/>
                  </a:lnTo>
                  <a:lnTo>
                    <a:pt x="1818" y="3816"/>
                  </a:lnTo>
                  <a:lnTo>
                    <a:pt x="1954" y="3797"/>
                  </a:lnTo>
                  <a:lnTo>
                    <a:pt x="2089" y="3771"/>
                  </a:lnTo>
                  <a:lnTo>
                    <a:pt x="2222" y="3740"/>
                  </a:lnTo>
                  <a:lnTo>
                    <a:pt x="2354" y="3701"/>
                  </a:lnTo>
                  <a:lnTo>
                    <a:pt x="2484" y="3657"/>
                  </a:lnTo>
                  <a:lnTo>
                    <a:pt x="2612" y="3604"/>
                  </a:lnTo>
                  <a:lnTo>
                    <a:pt x="2737" y="3547"/>
                  </a:lnTo>
                  <a:lnTo>
                    <a:pt x="2861" y="3483"/>
                  </a:lnTo>
                  <a:lnTo>
                    <a:pt x="2882" y="3468"/>
                  </a:lnTo>
                  <a:lnTo>
                    <a:pt x="2897" y="3456"/>
                  </a:lnTo>
                  <a:lnTo>
                    <a:pt x="2907" y="3443"/>
                  </a:lnTo>
                  <a:lnTo>
                    <a:pt x="2914" y="3425"/>
                  </a:lnTo>
                  <a:lnTo>
                    <a:pt x="2916" y="3405"/>
                  </a:lnTo>
                  <a:lnTo>
                    <a:pt x="2777" y="442"/>
                  </a:lnTo>
                  <a:lnTo>
                    <a:pt x="2776" y="426"/>
                  </a:lnTo>
                  <a:lnTo>
                    <a:pt x="2771" y="412"/>
                  </a:lnTo>
                  <a:lnTo>
                    <a:pt x="2762" y="401"/>
                  </a:lnTo>
                  <a:lnTo>
                    <a:pt x="2751" y="392"/>
                  </a:lnTo>
                  <a:lnTo>
                    <a:pt x="2736" y="386"/>
                  </a:lnTo>
                  <a:lnTo>
                    <a:pt x="2607" y="331"/>
                  </a:lnTo>
                  <a:lnTo>
                    <a:pt x="2475" y="283"/>
                  </a:lnTo>
                  <a:lnTo>
                    <a:pt x="2342" y="242"/>
                  </a:lnTo>
                  <a:lnTo>
                    <a:pt x="2206" y="208"/>
                  </a:lnTo>
                  <a:lnTo>
                    <a:pt x="2070" y="181"/>
                  </a:lnTo>
                  <a:lnTo>
                    <a:pt x="1933" y="160"/>
                  </a:lnTo>
                  <a:lnTo>
                    <a:pt x="1795" y="145"/>
                  </a:lnTo>
                  <a:lnTo>
                    <a:pt x="1655" y="138"/>
                  </a:lnTo>
                  <a:lnTo>
                    <a:pt x="1517" y="137"/>
                  </a:lnTo>
                  <a:close/>
                  <a:moveTo>
                    <a:pt x="1516" y="0"/>
                  </a:moveTo>
                  <a:lnTo>
                    <a:pt x="1662" y="0"/>
                  </a:lnTo>
                  <a:lnTo>
                    <a:pt x="1807" y="8"/>
                  </a:lnTo>
                  <a:lnTo>
                    <a:pt x="1951" y="23"/>
                  </a:lnTo>
                  <a:lnTo>
                    <a:pt x="2096" y="44"/>
                  </a:lnTo>
                  <a:lnTo>
                    <a:pt x="2239" y="74"/>
                  </a:lnTo>
                  <a:lnTo>
                    <a:pt x="2379" y="110"/>
                  </a:lnTo>
                  <a:lnTo>
                    <a:pt x="2520" y="152"/>
                  </a:lnTo>
                  <a:lnTo>
                    <a:pt x="2657" y="203"/>
                  </a:lnTo>
                  <a:lnTo>
                    <a:pt x="2792" y="260"/>
                  </a:lnTo>
                  <a:lnTo>
                    <a:pt x="2822" y="275"/>
                  </a:lnTo>
                  <a:lnTo>
                    <a:pt x="2849" y="294"/>
                  </a:lnTo>
                  <a:lnTo>
                    <a:pt x="2873" y="316"/>
                  </a:lnTo>
                  <a:lnTo>
                    <a:pt x="2892" y="342"/>
                  </a:lnTo>
                  <a:lnTo>
                    <a:pt x="2905" y="371"/>
                  </a:lnTo>
                  <a:lnTo>
                    <a:pt x="2914" y="402"/>
                  </a:lnTo>
                  <a:lnTo>
                    <a:pt x="2916" y="434"/>
                  </a:lnTo>
                  <a:lnTo>
                    <a:pt x="3056" y="3405"/>
                  </a:lnTo>
                  <a:lnTo>
                    <a:pt x="3053" y="3438"/>
                  </a:lnTo>
                  <a:lnTo>
                    <a:pt x="3047" y="3470"/>
                  </a:lnTo>
                  <a:lnTo>
                    <a:pt x="3036" y="3501"/>
                  </a:lnTo>
                  <a:lnTo>
                    <a:pt x="3021" y="3529"/>
                  </a:lnTo>
                  <a:lnTo>
                    <a:pt x="3002" y="3555"/>
                  </a:lnTo>
                  <a:lnTo>
                    <a:pt x="2979" y="3576"/>
                  </a:lnTo>
                  <a:lnTo>
                    <a:pt x="2951" y="3593"/>
                  </a:lnTo>
                  <a:lnTo>
                    <a:pt x="2930" y="3607"/>
                  </a:lnTo>
                  <a:lnTo>
                    <a:pt x="2808" y="3670"/>
                  </a:lnTo>
                  <a:lnTo>
                    <a:pt x="2684" y="3728"/>
                  </a:lnTo>
                  <a:lnTo>
                    <a:pt x="2557" y="3780"/>
                  </a:lnTo>
                  <a:lnTo>
                    <a:pt x="2429" y="3825"/>
                  </a:lnTo>
                  <a:lnTo>
                    <a:pt x="2298" y="3864"/>
                  </a:lnTo>
                  <a:lnTo>
                    <a:pt x="2168" y="3898"/>
                  </a:lnTo>
                  <a:lnTo>
                    <a:pt x="2036" y="3925"/>
                  </a:lnTo>
                  <a:lnTo>
                    <a:pt x="1903" y="3948"/>
                  </a:lnTo>
                  <a:lnTo>
                    <a:pt x="1769" y="3963"/>
                  </a:lnTo>
                  <a:lnTo>
                    <a:pt x="1634" y="3973"/>
                  </a:lnTo>
                  <a:lnTo>
                    <a:pt x="1500" y="3975"/>
                  </a:lnTo>
                  <a:lnTo>
                    <a:pt x="1362" y="3973"/>
                  </a:lnTo>
                  <a:lnTo>
                    <a:pt x="1224" y="3963"/>
                  </a:lnTo>
                  <a:lnTo>
                    <a:pt x="1087" y="3946"/>
                  </a:lnTo>
                  <a:lnTo>
                    <a:pt x="950" y="3925"/>
                  </a:lnTo>
                  <a:lnTo>
                    <a:pt x="815" y="3897"/>
                  </a:lnTo>
                  <a:lnTo>
                    <a:pt x="680" y="3862"/>
                  </a:lnTo>
                  <a:lnTo>
                    <a:pt x="547" y="3821"/>
                  </a:lnTo>
                  <a:lnTo>
                    <a:pt x="415" y="3772"/>
                  </a:lnTo>
                  <a:lnTo>
                    <a:pt x="285" y="3718"/>
                  </a:lnTo>
                  <a:lnTo>
                    <a:pt x="265" y="3711"/>
                  </a:lnTo>
                  <a:lnTo>
                    <a:pt x="231" y="3691"/>
                  </a:lnTo>
                  <a:lnTo>
                    <a:pt x="203" y="3665"/>
                  </a:lnTo>
                  <a:lnTo>
                    <a:pt x="179" y="3637"/>
                  </a:lnTo>
                  <a:lnTo>
                    <a:pt x="162" y="3603"/>
                  </a:lnTo>
                  <a:lnTo>
                    <a:pt x="150" y="3568"/>
                  </a:lnTo>
                  <a:lnTo>
                    <a:pt x="147" y="3531"/>
                  </a:lnTo>
                  <a:lnTo>
                    <a:pt x="0" y="580"/>
                  </a:lnTo>
                  <a:lnTo>
                    <a:pt x="2" y="554"/>
                  </a:lnTo>
                  <a:lnTo>
                    <a:pt x="6" y="525"/>
                  </a:lnTo>
                  <a:lnTo>
                    <a:pt x="14" y="497"/>
                  </a:lnTo>
                  <a:lnTo>
                    <a:pt x="24" y="469"/>
                  </a:lnTo>
                  <a:lnTo>
                    <a:pt x="39" y="443"/>
                  </a:lnTo>
                  <a:lnTo>
                    <a:pt x="56" y="418"/>
                  </a:lnTo>
                  <a:lnTo>
                    <a:pt x="78" y="397"/>
                  </a:lnTo>
                  <a:lnTo>
                    <a:pt x="104" y="378"/>
                  </a:lnTo>
                  <a:lnTo>
                    <a:pt x="238" y="310"/>
                  </a:lnTo>
                  <a:lnTo>
                    <a:pt x="373" y="248"/>
                  </a:lnTo>
                  <a:lnTo>
                    <a:pt x="511" y="193"/>
                  </a:lnTo>
                  <a:lnTo>
                    <a:pt x="650" y="145"/>
                  </a:lnTo>
                  <a:lnTo>
                    <a:pt x="792" y="102"/>
                  </a:lnTo>
                  <a:lnTo>
                    <a:pt x="935" y="69"/>
                  </a:lnTo>
                  <a:lnTo>
                    <a:pt x="1080" y="40"/>
                  </a:lnTo>
                  <a:lnTo>
                    <a:pt x="1225" y="20"/>
                  </a:lnTo>
                  <a:lnTo>
                    <a:pt x="1371" y="7"/>
                  </a:lnTo>
                  <a:lnTo>
                    <a:pt x="15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1" name="Freeform 42">
              <a:extLst>
                <a:ext uri="{FF2B5EF4-FFF2-40B4-BE49-F238E27FC236}">
                  <a16:creationId xmlns:a16="http://schemas.microsoft.com/office/drawing/2014/main" id="{03422E1B-7524-4D0F-BC6D-F5C957B6A7F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38" y="602"/>
              <a:ext cx="556" cy="556"/>
            </a:xfrm>
            <a:custGeom>
              <a:avLst/>
              <a:gdLst>
                <a:gd name="T0" fmla="*/ 247 w 556"/>
                <a:gd name="T1" fmla="*/ 143 h 556"/>
                <a:gd name="T2" fmla="*/ 192 w 556"/>
                <a:gd name="T3" fmla="*/ 169 h 556"/>
                <a:gd name="T4" fmla="*/ 153 w 556"/>
                <a:gd name="T5" fmla="*/ 217 h 556"/>
                <a:gd name="T6" fmla="*/ 140 w 556"/>
                <a:gd name="T7" fmla="*/ 277 h 556"/>
                <a:gd name="T8" fmla="*/ 153 w 556"/>
                <a:gd name="T9" fmla="*/ 338 h 556"/>
                <a:gd name="T10" fmla="*/ 192 w 556"/>
                <a:gd name="T11" fmla="*/ 386 h 556"/>
                <a:gd name="T12" fmla="*/ 247 w 556"/>
                <a:gd name="T13" fmla="*/ 413 h 556"/>
                <a:gd name="T14" fmla="*/ 310 w 556"/>
                <a:gd name="T15" fmla="*/ 413 h 556"/>
                <a:gd name="T16" fmla="*/ 365 w 556"/>
                <a:gd name="T17" fmla="*/ 386 h 556"/>
                <a:gd name="T18" fmla="*/ 403 w 556"/>
                <a:gd name="T19" fmla="*/ 338 h 556"/>
                <a:gd name="T20" fmla="*/ 417 w 556"/>
                <a:gd name="T21" fmla="*/ 277 h 556"/>
                <a:gd name="T22" fmla="*/ 403 w 556"/>
                <a:gd name="T23" fmla="*/ 217 h 556"/>
                <a:gd name="T24" fmla="*/ 365 w 556"/>
                <a:gd name="T25" fmla="*/ 169 h 556"/>
                <a:gd name="T26" fmla="*/ 310 w 556"/>
                <a:gd name="T27" fmla="*/ 143 h 556"/>
                <a:gd name="T28" fmla="*/ 279 w 556"/>
                <a:gd name="T29" fmla="*/ 0 h 556"/>
                <a:gd name="T30" fmla="*/ 366 w 556"/>
                <a:gd name="T31" fmla="*/ 15 h 556"/>
                <a:gd name="T32" fmla="*/ 442 w 556"/>
                <a:gd name="T33" fmla="*/ 53 h 556"/>
                <a:gd name="T34" fmla="*/ 503 w 556"/>
                <a:gd name="T35" fmla="*/ 114 h 556"/>
                <a:gd name="T36" fmla="*/ 543 w 556"/>
                <a:gd name="T37" fmla="*/ 190 h 556"/>
                <a:gd name="T38" fmla="*/ 556 w 556"/>
                <a:gd name="T39" fmla="*/ 277 h 556"/>
                <a:gd name="T40" fmla="*/ 543 w 556"/>
                <a:gd name="T41" fmla="*/ 365 h 556"/>
                <a:gd name="T42" fmla="*/ 503 w 556"/>
                <a:gd name="T43" fmla="*/ 441 h 556"/>
                <a:gd name="T44" fmla="*/ 442 w 556"/>
                <a:gd name="T45" fmla="*/ 502 h 556"/>
                <a:gd name="T46" fmla="*/ 366 w 556"/>
                <a:gd name="T47" fmla="*/ 541 h 556"/>
                <a:gd name="T48" fmla="*/ 279 w 556"/>
                <a:gd name="T49" fmla="*/ 556 h 556"/>
                <a:gd name="T50" fmla="*/ 191 w 556"/>
                <a:gd name="T51" fmla="*/ 541 h 556"/>
                <a:gd name="T52" fmla="*/ 115 w 556"/>
                <a:gd name="T53" fmla="*/ 502 h 556"/>
                <a:gd name="T54" fmla="*/ 55 w 556"/>
                <a:gd name="T55" fmla="*/ 441 h 556"/>
                <a:gd name="T56" fmla="*/ 15 w 556"/>
                <a:gd name="T57" fmla="*/ 365 h 556"/>
                <a:gd name="T58" fmla="*/ 0 w 556"/>
                <a:gd name="T59" fmla="*/ 277 h 556"/>
                <a:gd name="T60" fmla="*/ 15 w 556"/>
                <a:gd name="T61" fmla="*/ 190 h 556"/>
                <a:gd name="T62" fmla="*/ 55 w 556"/>
                <a:gd name="T63" fmla="*/ 114 h 556"/>
                <a:gd name="T64" fmla="*/ 115 w 556"/>
                <a:gd name="T65" fmla="*/ 53 h 556"/>
                <a:gd name="T66" fmla="*/ 191 w 556"/>
                <a:gd name="T67" fmla="*/ 15 h 556"/>
                <a:gd name="T68" fmla="*/ 279 w 556"/>
                <a:gd name="T69" fmla="*/ 0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56" h="556">
                  <a:moveTo>
                    <a:pt x="279" y="139"/>
                  </a:moveTo>
                  <a:lnTo>
                    <a:pt x="247" y="143"/>
                  </a:lnTo>
                  <a:lnTo>
                    <a:pt x="218" y="153"/>
                  </a:lnTo>
                  <a:lnTo>
                    <a:pt x="192" y="169"/>
                  </a:lnTo>
                  <a:lnTo>
                    <a:pt x="171" y="191"/>
                  </a:lnTo>
                  <a:lnTo>
                    <a:pt x="153" y="217"/>
                  </a:lnTo>
                  <a:lnTo>
                    <a:pt x="143" y="246"/>
                  </a:lnTo>
                  <a:lnTo>
                    <a:pt x="140" y="277"/>
                  </a:lnTo>
                  <a:lnTo>
                    <a:pt x="143" y="309"/>
                  </a:lnTo>
                  <a:lnTo>
                    <a:pt x="153" y="338"/>
                  </a:lnTo>
                  <a:lnTo>
                    <a:pt x="171" y="364"/>
                  </a:lnTo>
                  <a:lnTo>
                    <a:pt x="192" y="386"/>
                  </a:lnTo>
                  <a:lnTo>
                    <a:pt x="218" y="403"/>
                  </a:lnTo>
                  <a:lnTo>
                    <a:pt x="247" y="413"/>
                  </a:lnTo>
                  <a:lnTo>
                    <a:pt x="279" y="416"/>
                  </a:lnTo>
                  <a:lnTo>
                    <a:pt x="310" y="413"/>
                  </a:lnTo>
                  <a:lnTo>
                    <a:pt x="340" y="403"/>
                  </a:lnTo>
                  <a:lnTo>
                    <a:pt x="365" y="386"/>
                  </a:lnTo>
                  <a:lnTo>
                    <a:pt x="387" y="364"/>
                  </a:lnTo>
                  <a:lnTo>
                    <a:pt x="403" y="338"/>
                  </a:lnTo>
                  <a:lnTo>
                    <a:pt x="413" y="309"/>
                  </a:lnTo>
                  <a:lnTo>
                    <a:pt x="417" y="277"/>
                  </a:lnTo>
                  <a:lnTo>
                    <a:pt x="413" y="246"/>
                  </a:lnTo>
                  <a:lnTo>
                    <a:pt x="403" y="217"/>
                  </a:lnTo>
                  <a:lnTo>
                    <a:pt x="387" y="191"/>
                  </a:lnTo>
                  <a:lnTo>
                    <a:pt x="365" y="169"/>
                  </a:lnTo>
                  <a:lnTo>
                    <a:pt x="340" y="153"/>
                  </a:lnTo>
                  <a:lnTo>
                    <a:pt x="310" y="143"/>
                  </a:lnTo>
                  <a:lnTo>
                    <a:pt x="279" y="139"/>
                  </a:lnTo>
                  <a:close/>
                  <a:moveTo>
                    <a:pt x="279" y="0"/>
                  </a:moveTo>
                  <a:lnTo>
                    <a:pt x="324" y="3"/>
                  </a:lnTo>
                  <a:lnTo>
                    <a:pt x="366" y="15"/>
                  </a:lnTo>
                  <a:lnTo>
                    <a:pt x="406" y="31"/>
                  </a:lnTo>
                  <a:lnTo>
                    <a:pt x="442" y="53"/>
                  </a:lnTo>
                  <a:lnTo>
                    <a:pt x="474" y="82"/>
                  </a:lnTo>
                  <a:lnTo>
                    <a:pt x="503" y="114"/>
                  </a:lnTo>
                  <a:lnTo>
                    <a:pt x="525" y="150"/>
                  </a:lnTo>
                  <a:lnTo>
                    <a:pt x="543" y="190"/>
                  </a:lnTo>
                  <a:lnTo>
                    <a:pt x="552" y="232"/>
                  </a:lnTo>
                  <a:lnTo>
                    <a:pt x="556" y="277"/>
                  </a:lnTo>
                  <a:lnTo>
                    <a:pt x="552" y="323"/>
                  </a:lnTo>
                  <a:lnTo>
                    <a:pt x="543" y="365"/>
                  </a:lnTo>
                  <a:lnTo>
                    <a:pt x="525" y="405"/>
                  </a:lnTo>
                  <a:lnTo>
                    <a:pt x="503" y="441"/>
                  </a:lnTo>
                  <a:lnTo>
                    <a:pt x="474" y="474"/>
                  </a:lnTo>
                  <a:lnTo>
                    <a:pt x="442" y="502"/>
                  </a:lnTo>
                  <a:lnTo>
                    <a:pt x="406" y="525"/>
                  </a:lnTo>
                  <a:lnTo>
                    <a:pt x="366" y="541"/>
                  </a:lnTo>
                  <a:lnTo>
                    <a:pt x="324" y="552"/>
                  </a:lnTo>
                  <a:lnTo>
                    <a:pt x="279" y="556"/>
                  </a:lnTo>
                  <a:lnTo>
                    <a:pt x="234" y="552"/>
                  </a:lnTo>
                  <a:lnTo>
                    <a:pt x="191" y="541"/>
                  </a:lnTo>
                  <a:lnTo>
                    <a:pt x="151" y="525"/>
                  </a:lnTo>
                  <a:lnTo>
                    <a:pt x="115" y="502"/>
                  </a:lnTo>
                  <a:lnTo>
                    <a:pt x="82" y="474"/>
                  </a:lnTo>
                  <a:lnTo>
                    <a:pt x="55" y="441"/>
                  </a:lnTo>
                  <a:lnTo>
                    <a:pt x="31" y="405"/>
                  </a:lnTo>
                  <a:lnTo>
                    <a:pt x="15" y="365"/>
                  </a:lnTo>
                  <a:lnTo>
                    <a:pt x="4" y="323"/>
                  </a:lnTo>
                  <a:lnTo>
                    <a:pt x="0" y="277"/>
                  </a:lnTo>
                  <a:lnTo>
                    <a:pt x="4" y="232"/>
                  </a:lnTo>
                  <a:lnTo>
                    <a:pt x="15" y="190"/>
                  </a:lnTo>
                  <a:lnTo>
                    <a:pt x="31" y="150"/>
                  </a:lnTo>
                  <a:lnTo>
                    <a:pt x="55" y="114"/>
                  </a:lnTo>
                  <a:lnTo>
                    <a:pt x="82" y="82"/>
                  </a:lnTo>
                  <a:lnTo>
                    <a:pt x="115" y="53"/>
                  </a:lnTo>
                  <a:lnTo>
                    <a:pt x="151" y="31"/>
                  </a:lnTo>
                  <a:lnTo>
                    <a:pt x="191" y="15"/>
                  </a:lnTo>
                  <a:lnTo>
                    <a:pt x="234" y="3"/>
                  </a:lnTo>
                  <a:lnTo>
                    <a:pt x="27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2" name="Freeform 43">
              <a:extLst>
                <a:ext uri="{FF2B5EF4-FFF2-40B4-BE49-F238E27FC236}">
                  <a16:creationId xmlns:a16="http://schemas.microsoft.com/office/drawing/2014/main" id="{7E85ABFD-F733-4897-B1FE-3411208B5C8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60" y="113"/>
              <a:ext cx="2399" cy="3975"/>
            </a:xfrm>
            <a:custGeom>
              <a:avLst/>
              <a:gdLst>
                <a:gd name="T0" fmla="*/ 1225 w 2399"/>
                <a:gd name="T1" fmla="*/ 155 h 3975"/>
                <a:gd name="T2" fmla="*/ 802 w 2399"/>
                <a:gd name="T3" fmla="*/ 233 h 3975"/>
                <a:gd name="T4" fmla="*/ 634 w 2399"/>
                <a:gd name="T5" fmla="*/ 292 h 3975"/>
                <a:gd name="T6" fmla="*/ 142 w 2399"/>
                <a:gd name="T7" fmla="*/ 3238 h 3975"/>
                <a:gd name="T8" fmla="*/ 149 w 2399"/>
                <a:gd name="T9" fmla="*/ 3281 h 3975"/>
                <a:gd name="T10" fmla="*/ 190 w 2399"/>
                <a:gd name="T11" fmla="*/ 3314 h 3975"/>
                <a:gd name="T12" fmla="*/ 501 w 2399"/>
                <a:gd name="T13" fmla="*/ 3510 h 3975"/>
                <a:gd name="T14" fmla="*/ 833 w 2399"/>
                <a:gd name="T15" fmla="*/ 3661 h 3975"/>
                <a:gd name="T16" fmla="*/ 1053 w 2399"/>
                <a:gd name="T17" fmla="*/ 3710 h 3975"/>
                <a:gd name="T18" fmla="*/ 898 w 2399"/>
                <a:gd name="T19" fmla="*/ 704 h 3975"/>
                <a:gd name="T20" fmla="*/ 912 w 2399"/>
                <a:gd name="T21" fmla="*/ 621 h 3975"/>
                <a:gd name="T22" fmla="*/ 954 w 2399"/>
                <a:gd name="T23" fmla="*/ 542 h 3975"/>
                <a:gd name="T24" fmla="*/ 1126 w 2399"/>
                <a:gd name="T25" fmla="*/ 438 h 3975"/>
                <a:gd name="T26" fmla="*/ 1510 w 2399"/>
                <a:gd name="T27" fmla="*/ 281 h 3975"/>
                <a:gd name="T28" fmla="*/ 1912 w 2399"/>
                <a:gd name="T29" fmla="*/ 177 h 3975"/>
                <a:gd name="T30" fmla="*/ 1612 w 2399"/>
                <a:gd name="T31" fmla="*/ 144 h 3975"/>
                <a:gd name="T32" fmla="*/ 1628 w 2399"/>
                <a:gd name="T33" fmla="*/ 2 h 3975"/>
                <a:gd name="T34" fmla="*/ 2063 w 2399"/>
                <a:gd name="T35" fmla="*/ 52 h 3975"/>
                <a:gd name="T36" fmla="*/ 2366 w 2399"/>
                <a:gd name="T37" fmla="*/ 127 h 3975"/>
                <a:gd name="T38" fmla="*/ 2397 w 2399"/>
                <a:gd name="T39" fmla="*/ 164 h 3975"/>
                <a:gd name="T40" fmla="*/ 2392 w 2399"/>
                <a:gd name="T41" fmla="*/ 218 h 3975"/>
                <a:gd name="T42" fmla="*/ 2352 w 2399"/>
                <a:gd name="T43" fmla="*/ 256 h 3975"/>
                <a:gd name="T44" fmla="*/ 2073 w 2399"/>
                <a:gd name="T45" fmla="*/ 285 h 3975"/>
                <a:gd name="T46" fmla="*/ 1685 w 2399"/>
                <a:gd name="T47" fmla="*/ 368 h 3975"/>
                <a:gd name="T48" fmla="*/ 1311 w 2399"/>
                <a:gd name="T49" fmla="*/ 502 h 3975"/>
                <a:gd name="T50" fmla="*/ 1061 w 2399"/>
                <a:gd name="T51" fmla="*/ 632 h 3975"/>
                <a:gd name="T52" fmla="*/ 1039 w 2399"/>
                <a:gd name="T53" fmla="*/ 680 h 3975"/>
                <a:gd name="T54" fmla="*/ 1179 w 2399"/>
                <a:gd name="T55" fmla="*/ 3666 h 3975"/>
                <a:gd name="T56" fmla="*/ 1200 w 2399"/>
                <a:gd name="T57" fmla="*/ 3700 h 3975"/>
                <a:gd name="T58" fmla="*/ 1206 w 2399"/>
                <a:gd name="T59" fmla="*/ 3704 h 3975"/>
                <a:gd name="T60" fmla="*/ 1231 w 2399"/>
                <a:gd name="T61" fmla="*/ 3710 h 3975"/>
                <a:gd name="T62" fmla="*/ 1235 w 2399"/>
                <a:gd name="T63" fmla="*/ 3711 h 3975"/>
                <a:gd name="T64" fmla="*/ 1239 w 2399"/>
                <a:gd name="T65" fmla="*/ 3717 h 3975"/>
                <a:gd name="T66" fmla="*/ 1398 w 2399"/>
                <a:gd name="T67" fmla="*/ 3779 h 3975"/>
                <a:gd name="T68" fmla="*/ 1461 w 2399"/>
                <a:gd name="T69" fmla="*/ 3801 h 3975"/>
                <a:gd name="T70" fmla="*/ 1588 w 2399"/>
                <a:gd name="T71" fmla="*/ 3843 h 3975"/>
                <a:gd name="T72" fmla="*/ 1619 w 2399"/>
                <a:gd name="T73" fmla="*/ 3881 h 3975"/>
                <a:gd name="T74" fmla="*/ 1614 w 2399"/>
                <a:gd name="T75" fmla="*/ 3937 h 3975"/>
                <a:gd name="T76" fmla="*/ 1575 w 2399"/>
                <a:gd name="T77" fmla="*/ 3972 h 3975"/>
                <a:gd name="T78" fmla="*/ 1409 w 2399"/>
                <a:gd name="T79" fmla="*/ 3957 h 3975"/>
                <a:gd name="T80" fmla="*/ 994 w 2399"/>
                <a:gd name="T81" fmla="*/ 3865 h 3975"/>
                <a:gd name="T82" fmla="*/ 597 w 2399"/>
                <a:gd name="T83" fmla="*/ 3713 h 3975"/>
                <a:gd name="T84" fmla="*/ 224 w 2399"/>
                <a:gd name="T85" fmla="*/ 3506 h 3975"/>
                <a:gd name="T86" fmla="*/ 57 w 2399"/>
                <a:gd name="T87" fmla="*/ 3385 h 3975"/>
                <a:gd name="T88" fmla="*/ 5 w 2399"/>
                <a:gd name="T89" fmla="*/ 3286 h 3975"/>
                <a:gd name="T90" fmla="*/ 483 w 2399"/>
                <a:gd name="T91" fmla="*/ 301 h 3975"/>
                <a:gd name="T92" fmla="*/ 531 w 2399"/>
                <a:gd name="T93" fmla="*/ 200 h 3975"/>
                <a:gd name="T94" fmla="*/ 621 w 2399"/>
                <a:gd name="T95" fmla="*/ 134 h 3975"/>
                <a:gd name="T96" fmla="*/ 1048 w 2399"/>
                <a:gd name="T97" fmla="*/ 36 h 3975"/>
                <a:gd name="T98" fmla="*/ 1483 w 2399"/>
                <a:gd name="T99" fmla="*/ 0 h 3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399" h="3975">
                  <a:moveTo>
                    <a:pt x="1510" y="142"/>
                  </a:moveTo>
                  <a:lnTo>
                    <a:pt x="1367" y="145"/>
                  </a:lnTo>
                  <a:lnTo>
                    <a:pt x="1225" y="155"/>
                  </a:lnTo>
                  <a:lnTo>
                    <a:pt x="1083" y="174"/>
                  </a:lnTo>
                  <a:lnTo>
                    <a:pt x="943" y="199"/>
                  </a:lnTo>
                  <a:lnTo>
                    <a:pt x="802" y="233"/>
                  </a:lnTo>
                  <a:lnTo>
                    <a:pt x="663" y="274"/>
                  </a:lnTo>
                  <a:lnTo>
                    <a:pt x="647" y="281"/>
                  </a:lnTo>
                  <a:lnTo>
                    <a:pt x="634" y="292"/>
                  </a:lnTo>
                  <a:lnTo>
                    <a:pt x="624" y="307"/>
                  </a:lnTo>
                  <a:lnTo>
                    <a:pt x="621" y="322"/>
                  </a:lnTo>
                  <a:lnTo>
                    <a:pt x="142" y="3238"/>
                  </a:lnTo>
                  <a:lnTo>
                    <a:pt x="141" y="3255"/>
                  </a:lnTo>
                  <a:lnTo>
                    <a:pt x="143" y="3268"/>
                  </a:lnTo>
                  <a:lnTo>
                    <a:pt x="149" y="3281"/>
                  </a:lnTo>
                  <a:lnTo>
                    <a:pt x="158" y="3292"/>
                  </a:lnTo>
                  <a:lnTo>
                    <a:pt x="169" y="3301"/>
                  </a:lnTo>
                  <a:lnTo>
                    <a:pt x="190" y="3314"/>
                  </a:lnTo>
                  <a:lnTo>
                    <a:pt x="291" y="3385"/>
                  </a:lnTo>
                  <a:lnTo>
                    <a:pt x="394" y="3450"/>
                  </a:lnTo>
                  <a:lnTo>
                    <a:pt x="501" y="3510"/>
                  </a:lnTo>
                  <a:lnTo>
                    <a:pt x="609" y="3565"/>
                  </a:lnTo>
                  <a:lnTo>
                    <a:pt x="720" y="3615"/>
                  </a:lnTo>
                  <a:lnTo>
                    <a:pt x="833" y="3661"/>
                  </a:lnTo>
                  <a:lnTo>
                    <a:pt x="949" y="3702"/>
                  </a:lnTo>
                  <a:lnTo>
                    <a:pt x="1065" y="3738"/>
                  </a:lnTo>
                  <a:lnTo>
                    <a:pt x="1053" y="3710"/>
                  </a:lnTo>
                  <a:lnTo>
                    <a:pt x="1045" y="3680"/>
                  </a:lnTo>
                  <a:lnTo>
                    <a:pt x="1037" y="3648"/>
                  </a:lnTo>
                  <a:lnTo>
                    <a:pt x="898" y="704"/>
                  </a:lnTo>
                  <a:lnTo>
                    <a:pt x="900" y="678"/>
                  </a:lnTo>
                  <a:lnTo>
                    <a:pt x="904" y="649"/>
                  </a:lnTo>
                  <a:lnTo>
                    <a:pt x="912" y="621"/>
                  </a:lnTo>
                  <a:lnTo>
                    <a:pt x="922" y="593"/>
                  </a:lnTo>
                  <a:lnTo>
                    <a:pt x="937" y="567"/>
                  </a:lnTo>
                  <a:lnTo>
                    <a:pt x="954" y="542"/>
                  </a:lnTo>
                  <a:lnTo>
                    <a:pt x="976" y="521"/>
                  </a:lnTo>
                  <a:lnTo>
                    <a:pt x="1002" y="502"/>
                  </a:lnTo>
                  <a:lnTo>
                    <a:pt x="1126" y="438"/>
                  </a:lnTo>
                  <a:lnTo>
                    <a:pt x="1251" y="379"/>
                  </a:lnTo>
                  <a:lnTo>
                    <a:pt x="1379" y="327"/>
                  </a:lnTo>
                  <a:lnTo>
                    <a:pt x="1510" y="281"/>
                  </a:lnTo>
                  <a:lnTo>
                    <a:pt x="1642" y="241"/>
                  </a:lnTo>
                  <a:lnTo>
                    <a:pt x="1776" y="206"/>
                  </a:lnTo>
                  <a:lnTo>
                    <a:pt x="1912" y="177"/>
                  </a:lnTo>
                  <a:lnTo>
                    <a:pt x="1813" y="163"/>
                  </a:lnTo>
                  <a:lnTo>
                    <a:pt x="1714" y="152"/>
                  </a:lnTo>
                  <a:lnTo>
                    <a:pt x="1612" y="144"/>
                  </a:lnTo>
                  <a:lnTo>
                    <a:pt x="1510" y="142"/>
                  </a:lnTo>
                  <a:close/>
                  <a:moveTo>
                    <a:pt x="1483" y="0"/>
                  </a:moveTo>
                  <a:lnTo>
                    <a:pt x="1628" y="2"/>
                  </a:lnTo>
                  <a:lnTo>
                    <a:pt x="1774" y="12"/>
                  </a:lnTo>
                  <a:lnTo>
                    <a:pt x="1918" y="29"/>
                  </a:lnTo>
                  <a:lnTo>
                    <a:pt x="2063" y="52"/>
                  </a:lnTo>
                  <a:lnTo>
                    <a:pt x="2206" y="83"/>
                  </a:lnTo>
                  <a:lnTo>
                    <a:pt x="2349" y="121"/>
                  </a:lnTo>
                  <a:lnTo>
                    <a:pt x="2366" y="127"/>
                  </a:lnTo>
                  <a:lnTo>
                    <a:pt x="2379" y="137"/>
                  </a:lnTo>
                  <a:lnTo>
                    <a:pt x="2389" y="149"/>
                  </a:lnTo>
                  <a:lnTo>
                    <a:pt x="2397" y="164"/>
                  </a:lnTo>
                  <a:lnTo>
                    <a:pt x="2399" y="180"/>
                  </a:lnTo>
                  <a:lnTo>
                    <a:pt x="2398" y="198"/>
                  </a:lnTo>
                  <a:lnTo>
                    <a:pt x="2392" y="218"/>
                  </a:lnTo>
                  <a:lnTo>
                    <a:pt x="2382" y="234"/>
                  </a:lnTo>
                  <a:lnTo>
                    <a:pt x="2368" y="247"/>
                  </a:lnTo>
                  <a:lnTo>
                    <a:pt x="2352" y="256"/>
                  </a:lnTo>
                  <a:lnTo>
                    <a:pt x="2336" y="260"/>
                  </a:lnTo>
                  <a:lnTo>
                    <a:pt x="2205" y="270"/>
                  </a:lnTo>
                  <a:lnTo>
                    <a:pt x="2073" y="285"/>
                  </a:lnTo>
                  <a:lnTo>
                    <a:pt x="1944" y="306"/>
                  </a:lnTo>
                  <a:lnTo>
                    <a:pt x="1813" y="335"/>
                  </a:lnTo>
                  <a:lnTo>
                    <a:pt x="1685" y="368"/>
                  </a:lnTo>
                  <a:lnTo>
                    <a:pt x="1558" y="407"/>
                  </a:lnTo>
                  <a:lnTo>
                    <a:pt x="1434" y="451"/>
                  </a:lnTo>
                  <a:lnTo>
                    <a:pt x="1311" y="502"/>
                  </a:lnTo>
                  <a:lnTo>
                    <a:pt x="1190" y="560"/>
                  </a:lnTo>
                  <a:lnTo>
                    <a:pt x="1072" y="621"/>
                  </a:lnTo>
                  <a:lnTo>
                    <a:pt x="1061" y="632"/>
                  </a:lnTo>
                  <a:lnTo>
                    <a:pt x="1051" y="645"/>
                  </a:lnTo>
                  <a:lnTo>
                    <a:pt x="1043" y="663"/>
                  </a:lnTo>
                  <a:lnTo>
                    <a:pt x="1039" y="680"/>
                  </a:lnTo>
                  <a:lnTo>
                    <a:pt x="1037" y="698"/>
                  </a:lnTo>
                  <a:lnTo>
                    <a:pt x="1177" y="3648"/>
                  </a:lnTo>
                  <a:lnTo>
                    <a:pt x="1179" y="3666"/>
                  </a:lnTo>
                  <a:lnTo>
                    <a:pt x="1185" y="3682"/>
                  </a:lnTo>
                  <a:lnTo>
                    <a:pt x="1196" y="3696"/>
                  </a:lnTo>
                  <a:lnTo>
                    <a:pt x="1200" y="3700"/>
                  </a:lnTo>
                  <a:lnTo>
                    <a:pt x="1203" y="3701"/>
                  </a:lnTo>
                  <a:lnTo>
                    <a:pt x="1204" y="3702"/>
                  </a:lnTo>
                  <a:lnTo>
                    <a:pt x="1206" y="3704"/>
                  </a:lnTo>
                  <a:lnTo>
                    <a:pt x="1208" y="3704"/>
                  </a:lnTo>
                  <a:lnTo>
                    <a:pt x="1211" y="3704"/>
                  </a:lnTo>
                  <a:lnTo>
                    <a:pt x="1231" y="3710"/>
                  </a:lnTo>
                  <a:lnTo>
                    <a:pt x="1233" y="3710"/>
                  </a:lnTo>
                  <a:lnTo>
                    <a:pt x="1234" y="3711"/>
                  </a:lnTo>
                  <a:lnTo>
                    <a:pt x="1235" y="3711"/>
                  </a:lnTo>
                  <a:lnTo>
                    <a:pt x="1238" y="3712"/>
                  </a:lnTo>
                  <a:lnTo>
                    <a:pt x="1239" y="3715"/>
                  </a:lnTo>
                  <a:lnTo>
                    <a:pt x="1239" y="3717"/>
                  </a:lnTo>
                  <a:lnTo>
                    <a:pt x="1287" y="3738"/>
                  </a:lnTo>
                  <a:lnTo>
                    <a:pt x="1339" y="3758"/>
                  </a:lnTo>
                  <a:lnTo>
                    <a:pt x="1398" y="3779"/>
                  </a:lnTo>
                  <a:lnTo>
                    <a:pt x="1392" y="3814"/>
                  </a:lnTo>
                  <a:lnTo>
                    <a:pt x="1405" y="3779"/>
                  </a:lnTo>
                  <a:lnTo>
                    <a:pt x="1461" y="3801"/>
                  </a:lnTo>
                  <a:lnTo>
                    <a:pt x="1516" y="3819"/>
                  </a:lnTo>
                  <a:lnTo>
                    <a:pt x="1572" y="3835"/>
                  </a:lnTo>
                  <a:lnTo>
                    <a:pt x="1588" y="3843"/>
                  </a:lnTo>
                  <a:lnTo>
                    <a:pt x="1602" y="3854"/>
                  </a:lnTo>
                  <a:lnTo>
                    <a:pt x="1612" y="3866"/>
                  </a:lnTo>
                  <a:lnTo>
                    <a:pt x="1619" y="3881"/>
                  </a:lnTo>
                  <a:lnTo>
                    <a:pt x="1622" y="3899"/>
                  </a:lnTo>
                  <a:lnTo>
                    <a:pt x="1621" y="3919"/>
                  </a:lnTo>
                  <a:lnTo>
                    <a:pt x="1614" y="3937"/>
                  </a:lnTo>
                  <a:lnTo>
                    <a:pt x="1603" y="3953"/>
                  </a:lnTo>
                  <a:lnTo>
                    <a:pt x="1591" y="3965"/>
                  </a:lnTo>
                  <a:lnTo>
                    <a:pt x="1575" y="3972"/>
                  </a:lnTo>
                  <a:lnTo>
                    <a:pt x="1558" y="3975"/>
                  </a:lnTo>
                  <a:lnTo>
                    <a:pt x="1551" y="3975"/>
                  </a:lnTo>
                  <a:lnTo>
                    <a:pt x="1409" y="3957"/>
                  </a:lnTo>
                  <a:lnTo>
                    <a:pt x="1270" y="3934"/>
                  </a:lnTo>
                  <a:lnTo>
                    <a:pt x="1131" y="3903"/>
                  </a:lnTo>
                  <a:lnTo>
                    <a:pt x="994" y="3865"/>
                  </a:lnTo>
                  <a:lnTo>
                    <a:pt x="859" y="3820"/>
                  </a:lnTo>
                  <a:lnTo>
                    <a:pt x="726" y="3769"/>
                  </a:lnTo>
                  <a:lnTo>
                    <a:pt x="597" y="3713"/>
                  </a:lnTo>
                  <a:lnTo>
                    <a:pt x="469" y="3650"/>
                  </a:lnTo>
                  <a:lnTo>
                    <a:pt x="346" y="3580"/>
                  </a:lnTo>
                  <a:lnTo>
                    <a:pt x="224" y="3506"/>
                  </a:lnTo>
                  <a:lnTo>
                    <a:pt x="107" y="3426"/>
                  </a:lnTo>
                  <a:lnTo>
                    <a:pt x="86" y="3411"/>
                  </a:lnTo>
                  <a:lnTo>
                    <a:pt x="57" y="3385"/>
                  </a:lnTo>
                  <a:lnTo>
                    <a:pt x="34" y="3355"/>
                  </a:lnTo>
                  <a:lnTo>
                    <a:pt x="16" y="3322"/>
                  </a:lnTo>
                  <a:lnTo>
                    <a:pt x="5" y="3286"/>
                  </a:lnTo>
                  <a:lnTo>
                    <a:pt x="0" y="3248"/>
                  </a:lnTo>
                  <a:lnTo>
                    <a:pt x="2" y="3210"/>
                  </a:lnTo>
                  <a:lnTo>
                    <a:pt x="483" y="301"/>
                  </a:lnTo>
                  <a:lnTo>
                    <a:pt x="493" y="265"/>
                  </a:lnTo>
                  <a:lnTo>
                    <a:pt x="509" y="230"/>
                  </a:lnTo>
                  <a:lnTo>
                    <a:pt x="531" y="200"/>
                  </a:lnTo>
                  <a:lnTo>
                    <a:pt x="557" y="174"/>
                  </a:lnTo>
                  <a:lnTo>
                    <a:pt x="587" y="152"/>
                  </a:lnTo>
                  <a:lnTo>
                    <a:pt x="621" y="134"/>
                  </a:lnTo>
                  <a:lnTo>
                    <a:pt x="762" y="94"/>
                  </a:lnTo>
                  <a:lnTo>
                    <a:pt x="904" y="62"/>
                  </a:lnTo>
                  <a:lnTo>
                    <a:pt x="1048" y="36"/>
                  </a:lnTo>
                  <a:lnTo>
                    <a:pt x="1193" y="17"/>
                  </a:lnTo>
                  <a:lnTo>
                    <a:pt x="1337" y="5"/>
                  </a:lnTo>
                  <a:lnTo>
                    <a:pt x="148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C75CB580-2EB9-4898-B2E9-41FA377C3D86}"/>
              </a:ext>
            </a:extLst>
          </p:cNvPr>
          <p:cNvSpPr txBox="1"/>
          <p:nvPr/>
        </p:nvSpPr>
        <p:spPr>
          <a:xfrm>
            <a:off x="4713554" y="338083"/>
            <a:ext cx="424165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000" kern="0" dirty="0">
                <a:solidFill>
                  <a:prstClr val="white"/>
                </a:solidFill>
              </a:rPr>
              <a:t>PAPOZIP</a:t>
            </a:r>
            <a:r>
              <a:rPr lang="ja-JP" altLang="en-US" sz="10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1000" kern="0" dirty="0">
                <a:solidFill>
                  <a:prstClr val="white"/>
                </a:solidFill>
              </a:rPr>
              <a:t>ppt</a:t>
            </a:r>
            <a:r>
              <a:rPr lang="ja-JP" altLang="en-US" sz="1000" kern="0" dirty="0">
                <a:solidFill>
                  <a:prstClr val="white"/>
                </a:solidFill>
              </a:rPr>
              <a:t>を作る楽しさを感じてください</a:t>
            </a:r>
            <a:endParaRPr lang="ko-KR" altLang="en-US" sz="1200" dirty="0">
              <a:solidFill>
                <a:prstClr val="white"/>
              </a:solidFill>
            </a:endParaRPr>
          </a:p>
        </p:txBody>
      </p:sp>
      <p:sp>
        <p:nvSpPr>
          <p:cNvPr id="57" name="Freeform 30">
            <a:extLst>
              <a:ext uri="{FF2B5EF4-FFF2-40B4-BE49-F238E27FC236}">
                <a16:creationId xmlns:a16="http://schemas.microsoft.com/office/drawing/2014/main" id="{3257D5F3-B01B-4C1A-B0AA-C750580890EA}"/>
              </a:ext>
            </a:extLst>
          </p:cNvPr>
          <p:cNvSpPr>
            <a:spLocks noEditPoints="1"/>
          </p:cNvSpPr>
          <p:nvPr/>
        </p:nvSpPr>
        <p:spPr bwMode="auto">
          <a:xfrm rot="5400000">
            <a:off x="11548563" y="353417"/>
            <a:ext cx="140525" cy="266701"/>
          </a:xfrm>
          <a:custGeom>
            <a:avLst/>
            <a:gdLst>
              <a:gd name="T0" fmla="*/ 586 w 851"/>
              <a:gd name="T1" fmla="*/ 92 h 1617"/>
              <a:gd name="T2" fmla="*/ 258 w 851"/>
              <a:gd name="T3" fmla="*/ 0 h 1617"/>
              <a:gd name="T4" fmla="*/ 140 w 851"/>
              <a:gd name="T5" fmla="*/ 92 h 1617"/>
              <a:gd name="T6" fmla="*/ 61 w 851"/>
              <a:gd name="T7" fmla="*/ 117 h 1617"/>
              <a:gd name="T8" fmla="*/ 1 w 851"/>
              <a:gd name="T9" fmla="*/ 205 h 1617"/>
              <a:gd name="T10" fmla="*/ 0 w 851"/>
              <a:gd name="T11" fmla="*/ 1477 h 1617"/>
              <a:gd name="T12" fmla="*/ 23 w 851"/>
              <a:gd name="T13" fmla="*/ 1556 h 1617"/>
              <a:gd name="T14" fmla="*/ 111 w 851"/>
              <a:gd name="T15" fmla="*/ 1615 h 1617"/>
              <a:gd name="T16" fmla="*/ 711 w 851"/>
              <a:gd name="T17" fmla="*/ 1617 h 1617"/>
              <a:gd name="T18" fmla="*/ 790 w 851"/>
              <a:gd name="T19" fmla="*/ 1594 h 1617"/>
              <a:gd name="T20" fmla="*/ 850 w 851"/>
              <a:gd name="T21" fmla="*/ 1506 h 1617"/>
              <a:gd name="T22" fmla="*/ 851 w 851"/>
              <a:gd name="T23" fmla="*/ 233 h 1617"/>
              <a:gd name="T24" fmla="*/ 828 w 851"/>
              <a:gd name="T25" fmla="*/ 154 h 1617"/>
              <a:gd name="T26" fmla="*/ 740 w 851"/>
              <a:gd name="T27" fmla="*/ 95 h 1617"/>
              <a:gd name="T28" fmla="*/ 757 w 851"/>
              <a:gd name="T29" fmla="*/ 1477 h 1617"/>
              <a:gd name="T30" fmla="*/ 750 w 851"/>
              <a:gd name="T31" fmla="*/ 1503 h 1617"/>
              <a:gd name="T32" fmla="*/ 721 w 851"/>
              <a:gd name="T33" fmla="*/ 1523 h 1617"/>
              <a:gd name="T34" fmla="*/ 140 w 851"/>
              <a:gd name="T35" fmla="*/ 1525 h 1617"/>
              <a:gd name="T36" fmla="*/ 114 w 851"/>
              <a:gd name="T37" fmla="*/ 1516 h 1617"/>
              <a:gd name="T38" fmla="*/ 94 w 851"/>
              <a:gd name="T39" fmla="*/ 1487 h 1617"/>
              <a:gd name="T40" fmla="*/ 94 w 851"/>
              <a:gd name="T41" fmla="*/ 233 h 1617"/>
              <a:gd name="T42" fmla="*/ 101 w 851"/>
              <a:gd name="T43" fmla="*/ 206 h 1617"/>
              <a:gd name="T44" fmla="*/ 131 w 851"/>
              <a:gd name="T45" fmla="*/ 187 h 1617"/>
              <a:gd name="T46" fmla="*/ 711 w 851"/>
              <a:gd name="T47" fmla="*/ 186 h 1617"/>
              <a:gd name="T48" fmla="*/ 737 w 851"/>
              <a:gd name="T49" fmla="*/ 194 h 1617"/>
              <a:gd name="T50" fmla="*/ 757 w 851"/>
              <a:gd name="T51" fmla="*/ 223 h 1617"/>
              <a:gd name="T52" fmla="*/ 757 w 851"/>
              <a:gd name="T53" fmla="*/ 1477 h 1617"/>
              <a:gd name="T54" fmla="*/ 144 w 851"/>
              <a:gd name="T55" fmla="*/ 1468 h 1617"/>
              <a:gd name="T56" fmla="*/ 707 w 851"/>
              <a:gd name="T57" fmla="*/ 1264 h 1617"/>
              <a:gd name="T58" fmla="*/ 707 w 851"/>
              <a:gd name="T59" fmla="*/ 1213 h 1617"/>
              <a:gd name="T60" fmla="*/ 144 w 851"/>
              <a:gd name="T61" fmla="*/ 1009 h 1617"/>
              <a:gd name="T62" fmla="*/ 707 w 851"/>
              <a:gd name="T63" fmla="*/ 1213 h 1617"/>
              <a:gd name="T64" fmla="*/ 144 w 851"/>
              <a:gd name="T65" fmla="*/ 958 h 1617"/>
              <a:gd name="T66" fmla="*/ 707 w 851"/>
              <a:gd name="T67" fmla="*/ 754 h 1617"/>
              <a:gd name="T68" fmla="*/ 707 w 851"/>
              <a:gd name="T69" fmla="*/ 703 h 1617"/>
              <a:gd name="T70" fmla="*/ 144 w 851"/>
              <a:gd name="T71" fmla="*/ 499 h 1617"/>
              <a:gd name="T72" fmla="*/ 707 w 851"/>
              <a:gd name="T73" fmla="*/ 703 h 1617"/>
              <a:gd name="T74" fmla="*/ 144 w 851"/>
              <a:gd name="T75" fmla="*/ 448 h 1617"/>
              <a:gd name="T76" fmla="*/ 707 w 851"/>
              <a:gd name="T77" fmla="*/ 243 h 16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851" h="1617">
                <a:moveTo>
                  <a:pt x="711" y="92"/>
                </a:moveTo>
                <a:lnTo>
                  <a:pt x="586" y="92"/>
                </a:lnTo>
                <a:lnTo>
                  <a:pt x="586" y="0"/>
                </a:lnTo>
                <a:lnTo>
                  <a:pt x="258" y="0"/>
                </a:lnTo>
                <a:lnTo>
                  <a:pt x="258" y="92"/>
                </a:lnTo>
                <a:lnTo>
                  <a:pt x="140" y="92"/>
                </a:lnTo>
                <a:lnTo>
                  <a:pt x="111" y="95"/>
                </a:lnTo>
                <a:lnTo>
                  <a:pt x="61" y="117"/>
                </a:lnTo>
                <a:lnTo>
                  <a:pt x="23" y="154"/>
                </a:lnTo>
                <a:lnTo>
                  <a:pt x="1" y="205"/>
                </a:lnTo>
                <a:lnTo>
                  <a:pt x="0" y="233"/>
                </a:lnTo>
                <a:lnTo>
                  <a:pt x="0" y="1477"/>
                </a:lnTo>
                <a:lnTo>
                  <a:pt x="1" y="1506"/>
                </a:lnTo>
                <a:lnTo>
                  <a:pt x="23" y="1556"/>
                </a:lnTo>
                <a:lnTo>
                  <a:pt x="61" y="1594"/>
                </a:lnTo>
                <a:lnTo>
                  <a:pt x="111" y="1615"/>
                </a:lnTo>
                <a:lnTo>
                  <a:pt x="140" y="1617"/>
                </a:lnTo>
                <a:lnTo>
                  <a:pt x="711" y="1617"/>
                </a:lnTo>
                <a:lnTo>
                  <a:pt x="740" y="1615"/>
                </a:lnTo>
                <a:lnTo>
                  <a:pt x="790" y="1594"/>
                </a:lnTo>
                <a:lnTo>
                  <a:pt x="828" y="1556"/>
                </a:lnTo>
                <a:lnTo>
                  <a:pt x="850" y="1506"/>
                </a:lnTo>
                <a:lnTo>
                  <a:pt x="851" y="1477"/>
                </a:lnTo>
                <a:lnTo>
                  <a:pt x="851" y="233"/>
                </a:lnTo>
                <a:lnTo>
                  <a:pt x="850" y="205"/>
                </a:lnTo>
                <a:lnTo>
                  <a:pt x="828" y="154"/>
                </a:lnTo>
                <a:lnTo>
                  <a:pt x="790" y="117"/>
                </a:lnTo>
                <a:lnTo>
                  <a:pt x="740" y="95"/>
                </a:lnTo>
                <a:lnTo>
                  <a:pt x="711" y="92"/>
                </a:lnTo>
                <a:close/>
                <a:moveTo>
                  <a:pt x="757" y="1477"/>
                </a:moveTo>
                <a:lnTo>
                  <a:pt x="757" y="1487"/>
                </a:lnTo>
                <a:lnTo>
                  <a:pt x="750" y="1503"/>
                </a:lnTo>
                <a:lnTo>
                  <a:pt x="737" y="1516"/>
                </a:lnTo>
                <a:lnTo>
                  <a:pt x="721" y="1523"/>
                </a:lnTo>
                <a:lnTo>
                  <a:pt x="711" y="1525"/>
                </a:lnTo>
                <a:lnTo>
                  <a:pt x="140" y="1525"/>
                </a:lnTo>
                <a:lnTo>
                  <a:pt x="131" y="1523"/>
                </a:lnTo>
                <a:lnTo>
                  <a:pt x="114" y="1516"/>
                </a:lnTo>
                <a:lnTo>
                  <a:pt x="101" y="1503"/>
                </a:lnTo>
                <a:lnTo>
                  <a:pt x="94" y="1487"/>
                </a:lnTo>
                <a:lnTo>
                  <a:pt x="94" y="1477"/>
                </a:lnTo>
                <a:lnTo>
                  <a:pt x="94" y="233"/>
                </a:lnTo>
                <a:lnTo>
                  <a:pt x="94" y="223"/>
                </a:lnTo>
                <a:lnTo>
                  <a:pt x="101" y="206"/>
                </a:lnTo>
                <a:lnTo>
                  <a:pt x="114" y="194"/>
                </a:lnTo>
                <a:lnTo>
                  <a:pt x="131" y="187"/>
                </a:lnTo>
                <a:lnTo>
                  <a:pt x="140" y="186"/>
                </a:lnTo>
                <a:lnTo>
                  <a:pt x="711" y="186"/>
                </a:lnTo>
                <a:lnTo>
                  <a:pt x="721" y="187"/>
                </a:lnTo>
                <a:lnTo>
                  <a:pt x="737" y="194"/>
                </a:lnTo>
                <a:lnTo>
                  <a:pt x="750" y="206"/>
                </a:lnTo>
                <a:lnTo>
                  <a:pt x="757" y="223"/>
                </a:lnTo>
                <a:lnTo>
                  <a:pt x="757" y="233"/>
                </a:lnTo>
                <a:lnTo>
                  <a:pt x="757" y="1477"/>
                </a:lnTo>
                <a:close/>
                <a:moveTo>
                  <a:pt x="707" y="1468"/>
                </a:moveTo>
                <a:lnTo>
                  <a:pt x="144" y="1468"/>
                </a:lnTo>
                <a:lnTo>
                  <a:pt x="144" y="1264"/>
                </a:lnTo>
                <a:lnTo>
                  <a:pt x="707" y="1264"/>
                </a:lnTo>
                <a:lnTo>
                  <a:pt x="707" y="1468"/>
                </a:lnTo>
                <a:close/>
                <a:moveTo>
                  <a:pt x="707" y="1213"/>
                </a:moveTo>
                <a:lnTo>
                  <a:pt x="144" y="1213"/>
                </a:lnTo>
                <a:lnTo>
                  <a:pt x="144" y="1009"/>
                </a:lnTo>
                <a:lnTo>
                  <a:pt x="707" y="1009"/>
                </a:lnTo>
                <a:lnTo>
                  <a:pt x="707" y="1213"/>
                </a:lnTo>
                <a:close/>
                <a:moveTo>
                  <a:pt x="707" y="958"/>
                </a:moveTo>
                <a:lnTo>
                  <a:pt x="144" y="958"/>
                </a:lnTo>
                <a:lnTo>
                  <a:pt x="144" y="754"/>
                </a:lnTo>
                <a:lnTo>
                  <a:pt x="707" y="754"/>
                </a:lnTo>
                <a:lnTo>
                  <a:pt x="707" y="958"/>
                </a:lnTo>
                <a:close/>
                <a:moveTo>
                  <a:pt x="707" y="703"/>
                </a:moveTo>
                <a:lnTo>
                  <a:pt x="144" y="703"/>
                </a:lnTo>
                <a:lnTo>
                  <a:pt x="144" y="499"/>
                </a:lnTo>
                <a:lnTo>
                  <a:pt x="707" y="499"/>
                </a:lnTo>
                <a:lnTo>
                  <a:pt x="707" y="703"/>
                </a:lnTo>
                <a:close/>
                <a:moveTo>
                  <a:pt x="707" y="448"/>
                </a:moveTo>
                <a:lnTo>
                  <a:pt x="144" y="448"/>
                </a:lnTo>
                <a:lnTo>
                  <a:pt x="144" y="243"/>
                </a:lnTo>
                <a:lnTo>
                  <a:pt x="707" y="243"/>
                </a:lnTo>
                <a:lnTo>
                  <a:pt x="707" y="44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8" name="직사각형 57">
            <a:extLst>
              <a:ext uri="{FF2B5EF4-FFF2-40B4-BE49-F238E27FC236}">
                <a16:creationId xmlns:a16="http://schemas.microsoft.com/office/drawing/2014/main" id="{A91ABB8A-1D6E-4628-9864-FE387A24B6AB}"/>
              </a:ext>
            </a:extLst>
          </p:cNvPr>
          <p:cNvSpPr/>
          <p:nvPr/>
        </p:nvSpPr>
        <p:spPr>
          <a:xfrm>
            <a:off x="11072725" y="379045"/>
            <a:ext cx="43954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800" kern="0" dirty="0">
                <a:solidFill>
                  <a:prstClr val="white"/>
                </a:solidFill>
              </a:rPr>
              <a:t>100%</a:t>
            </a:r>
            <a:endParaRPr lang="ko-KR" altLang="en-US" dirty="0">
              <a:solidFill>
                <a:prstClr val="white"/>
              </a:solidFill>
            </a:endParaRPr>
          </a:p>
        </p:txBody>
      </p:sp>
      <p:graphicFrame>
        <p:nvGraphicFramePr>
          <p:cNvPr id="62" name="다이어그램 61">
            <a:extLst>
              <a:ext uri="{FF2B5EF4-FFF2-40B4-BE49-F238E27FC236}">
                <a16:creationId xmlns:a16="http://schemas.microsoft.com/office/drawing/2014/main" id="{DCD9ACE9-A7BD-4BDA-943A-CD2CE9CA96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1852333"/>
              </p:ext>
            </p:extLst>
          </p:nvPr>
        </p:nvGraphicFramePr>
        <p:xfrm>
          <a:off x="5072959" y="1135576"/>
          <a:ext cx="5817921" cy="1842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70" name="다이어그램 69">
            <a:extLst>
              <a:ext uri="{FF2B5EF4-FFF2-40B4-BE49-F238E27FC236}">
                <a16:creationId xmlns:a16="http://schemas.microsoft.com/office/drawing/2014/main" id="{44A8CC1C-3E33-48A9-AD37-60E2989BBE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02684018"/>
              </p:ext>
            </p:extLst>
          </p:nvPr>
        </p:nvGraphicFramePr>
        <p:xfrm>
          <a:off x="5072959" y="2703120"/>
          <a:ext cx="5817921" cy="1842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71" name="다이어그램 70">
            <a:extLst>
              <a:ext uri="{FF2B5EF4-FFF2-40B4-BE49-F238E27FC236}">
                <a16:creationId xmlns:a16="http://schemas.microsoft.com/office/drawing/2014/main" id="{391C591A-7A8C-4763-80E5-BC5523B79C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2257879"/>
              </p:ext>
            </p:extLst>
          </p:nvPr>
        </p:nvGraphicFramePr>
        <p:xfrm>
          <a:off x="5072959" y="4341876"/>
          <a:ext cx="5817921" cy="1842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grpSp>
        <p:nvGrpSpPr>
          <p:cNvPr id="72" name="그룹 71">
            <a:extLst>
              <a:ext uri="{FF2B5EF4-FFF2-40B4-BE49-F238E27FC236}">
                <a16:creationId xmlns:a16="http://schemas.microsoft.com/office/drawing/2014/main" id="{388D432C-1BC7-46A9-AD1C-E7D92EE297E6}"/>
              </a:ext>
            </a:extLst>
          </p:cNvPr>
          <p:cNvGrpSpPr/>
          <p:nvPr/>
        </p:nvGrpSpPr>
        <p:grpSpPr>
          <a:xfrm>
            <a:off x="1773074" y="1741416"/>
            <a:ext cx="2175185" cy="4134387"/>
            <a:chOff x="1045999" y="425890"/>
            <a:chExt cx="3149600" cy="5986462"/>
          </a:xfrm>
        </p:grpSpPr>
        <p:grpSp>
          <p:nvGrpSpPr>
            <p:cNvPr id="73" name="Group 4">
              <a:extLst>
                <a:ext uri="{FF2B5EF4-FFF2-40B4-BE49-F238E27FC236}">
                  <a16:creationId xmlns:a16="http://schemas.microsoft.com/office/drawing/2014/main" id="{E28E7725-FDF8-4A17-A95D-20419341FAF4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045999" y="425890"/>
              <a:ext cx="3149600" cy="5986462"/>
              <a:chOff x="1080" y="1117"/>
              <a:chExt cx="1984" cy="3771"/>
            </a:xfrm>
            <a:solidFill>
              <a:srgbClr val="E8EFF7"/>
            </a:solidFill>
          </p:grpSpPr>
          <p:sp>
            <p:nvSpPr>
              <p:cNvPr id="75" name="Freeform 5">
                <a:extLst>
                  <a:ext uri="{FF2B5EF4-FFF2-40B4-BE49-F238E27FC236}">
                    <a16:creationId xmlns:a16="http://schemas.microsoft.com/office/drawing/2014/main" id="{6C678F43-1A88-4E76-9096-6E84384D56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0" y="2362"/>
                <a:ext cx="64" cy="385"/>
              </a:xfrm>
              <a:custGeom>
                <a:avLst/>
                <a:gdLst>
                  <a:gd name="T0" fmla="*/ 0 w 384"/>
                  <a:gd name="T1" fmla="*/ 0 h 1155"/>
                  <a:gd name="T2" fmla="*/ 0 w 384"/>
                  <a:gd name="T3" fmla="*/ 1155 h 1155"/>
                  <a:gd name="T4" fmla="*/ 196 w 384"/>
                  <a:gd name="T5" fmla="*/ 1155 h 1155"/>
                  <a:gd name="T6" fmla="*/ 216 w 384"/>
                  <a:gd name="T7" fmla="*/ 1155 h 1155"/>
                  <a:gd name="T8" fmla="*/ 255 w 384"/>
                  <a:gd name="T9" fmla="*/ 1148 h 1155"/>
                  <a:gd name="T10" fmla="*/ 289 w 384"/>
                  <a:gd name="T11" fmla="*/ 1135 h 1155"/>
                  <a:gd name="T12" fmla="*/ 320 w 384"/>
                  <a:gd name="T13" fmla="*/ 1115 h 1155"/>
                  <a:gd name="T14" fmla="*/ 344 w 384"/>
                  <a:gd name="T15" fmla="*/ 1090 h 1155"/>
                  <a:gd name="T16" fmla="*/ 363 w 384"/>
                  <a:gd name="T17" fmla="*/ 1060 h 1155"/>
                  <a:gd name="T18" fmla="*/ 376 w 384"/>
                  <a:gd name="T19" fmla="*/ 1025 h 1155"/>
                  <a:gd name="T20" fmla="*/ 383 w 384"/>
                  <a:gd name="T21" fmla="*/ 988 h 1155"/>
                  <a:gd name="T22" fmla="*/ 384 w 384"/>
                  <a:gd name="T23" fmla="*/ 966 h 1155"/>
                  <a:gd name="T24" fmla="*/ 384 w 384"/>
                  <a:gd name="T25" fmla="*/ 189 h 1155"/>
                  <a:gd name="T26" fmla="*/ 383 w 384"/>
                  <a:gd name="T27" fmla="*/ 168 h 1155"/>
                  <a:gd name="T28" fmla="*/ 376 w 384"/>
                  <a:gd name="T29" fmla="*/ 130 h 1155"/>
                  <a:gd name="T30" fmla="*/ 363 w 384"/>
                  <a:gd name="T31" fmla="*/ 95 h 1155"/>
                  <a:gd name="T32" fmla="*/ 344 w 384"/>
                  <a:gd name="T33" fmla="*/ 65 h 1155"/>
                  <a:gd name="T34" fmla="*/ 320 w 384"/>
                  <a:gd name="T35" fmla="*/ 40 h 1155"/>
                  <a:gd name="T36" fmla="*/ 289 w 384"/>
                  <a:gd name="T37" fmla="*/ 22 h 1155"/>
                  <a:gd name="T38" fmla="*/ 255 w 384"/>
                  <a:gd name="T39" fmla="*/ 9 h 1155"/>
                  <a:gd name="T40" fmla="*/ 216 w 384"/>
                  <a:gd name="T41" fmla="*/ 1 h 1155"/>
                  <a:gd name="T42" fmla="*/ 196 w 384"/>
                  <a:gd name="T43" fmla="*/ 0 h 1155"/>
                  <a:gd name="T44" fmla="*/ 0 w 384"/>
                  <a:gd name="T45" fmla="*/ 0 h 1155"/>
                  <a:gd name="T46" fmla="*/ 0 w 384"/>
                  <a:gd name="T47" fmla="*/ 0 h 1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384" h="1155">
                    <a:moveTo>
                      <a:pt x="0" y="0"/>
                    </a:moveTo>
                    <a:lnTo>
                      <a:pt x="0" y="1155"/>
                    </a:lnTo>
                    <a:lnTo>
                      <a:pt x="196" y="1155"/>
                    </a:lnTo>
                    <a:lnTo>
                      <a:pt x="216" y="1155"/>
                    </a:lnTo>
                    <a:lnTo>
                      <a:pt x="255" y="1148"/>
                    </a:lnTo>
                    <a:lnTo>
                      <a:pt x="289" y="1135"/>
                    </a:lnTo>
                    <a:lnTo>
                      <a:pt x="320" y="1115"/>
                    </a:lnTo>
                    <a:lnTo>
                      <a:pt x="344" y="1090"/>
                    </a:lnTo>
                    <a:lnTo>
                      <a:pt x="363" y="1060"/>
                    </a:lnTo>
                    <a:lnTo>
                      <a:pt x="376" y="1025"/>
                    </a:lnTo>
                    <a:lnTo>
                      <a:pt x="383" y="988"/>
                    </a:lnTo>
                    <a:lnTo>
                      <a:pt x="384" y="966"/>
                    </a:lnTo>
                    <a:lnTo>
                      <a:pt x="384" y="189"/>
                    </a:lnTo>
                    <a:lnTo>
                      <a:pt x="383" y="168"/>
                    </a:lnTo>
                    <a:lnTo>
                      <a:pt x="376" y="130"/>
                    </a:lnTo>
                    <a:lnTo>
                      <a:pt x="363" y="95"/>
                    </a:lnTo>
                    <a:lnTo>
                      <a:pt x="344" y="65"/>
                    </a:lnTo>
                    <a:lnTo>
                      <a:pt x="320" y="40"/>
                    </a:lnTo>
                    <a:lnTo>
                      <a:pt x="289" y="22"/>
                    </a:lnTo>
                    <a:lnTo>
                      <a:pt x="255" y="9"/>
                    </a:lnTo>
                    <a:lnTo>
                      <a:pt x="216" y="1"/>
                    </a:lnTo>
                    <a:lnTo>
                      <a:pt x="19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CF1F7"/>
              </a:solidFill>
              <a:ln w="15875">
                <a:solidFill>
                  <a:srgbClr val="DA103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" name="Freeform 7">
                <a:extLst>
                  <a:ext uri="{FF2B5EF4-FFF2-40B4-BE49-F238E27FC236}">
                    <a16:creationId xmlns:a16="http://schemas.microsoft.com/office/drawing/2014/main" id="{31E5892D-32E4-4332-B4ED-5E0D5F2705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3" y="3003"/>
                <a:ext cx="101" cy="640"/>
              </a:xfrm>
              <a:custGeom>
                <a:avLst/>
                <a:gdLst>
                  <a:gd name="T0" fmla="*/ 0 w 302"/>
                  <a:gd name="T1" fmla="*/ 1920 h 1920"/>
                  <a:gd name="T2" fmla="*/ 114 w 302"/>
                  <a:gd name="T3" fmla="*/ 1920 h 1920"/>
                  <a:gd name="T4" fmla="*/ 135 w 302"/>
                  <a:gd name="T5" fmla="*/ 1920 h 1920"/>
                  <a:gd name="T6" fmla="*/ 174 w 302"/>
                  <a:gd name="T7" fmla="*/ 1913 h 1920"/>
                  <a:gd name="T8" fmla="*/ 209 w 302"/>
                  <a:gd name="T9" fmla="*/ 1900 h 1920"/>
                  <a:gd name="T10" fmla="*/ 238 w 302"/>
                  <a:gd name="T11" fmla="*/ 1880 h 1920"/>
                  <a:gd name="T12" fmla="*/ 264 w 302"/>
                  <a:gd name="T13" fmla="*/ 1855 h 1920"/>
                  <a:gd name="T14" fmla="*/ 282 w 302"/>
                  <a:gd name="T15" fmla="*/ 1825 h 1920"/>
                  <a:gd name="T16" fmla="*/ 295 w 302"/>
                  <a:gd name="T17" fmla="*/ 1790 h 1920"/>
                  <a:gd name="T18" fmla="*/ 302 w 302"/>
                  <a:gd name="T19" fmla="*/ 1753 h 1920"/>
                  <a:gd name="T20" fmla="*/ 302 w 302"/>
                  <a:gd name="T21" fmla="*/ 1731 h 1920"/>
                  <a:gd name="T22" fmla="*/ 302 w 302"/>
                  <a:gd name="T23" fmla="*/ 189 h 1920"/>
                  <a:gd name="T24" fmla="*/ 302 w 302"/>
                  <a:gd name="T25" fmla="*/ 167 h 1920"/>
                  <a:gd name="T26" fmla="*/ 295 w 302"/>
                  <a:gd name="T27" fmla="*/ 128 h 1920"/>
                  <a:gd name="T28" fmla="*/ 282 w 302"/>
                  <a:gd name="T29" fmla="*/ 94 h 1920"/>
                  <a:gd name="T30" fmla="*/ 264 w 302"/>
                  <a:gd name="T31" fmla="*/ 65 h 1920"/>
                  <a:gd name="T32" fmla="*/ 238 w 302"/>
                  <a:gd name="T33" fmla="*/ 39 h 1920"/>
                  <a:gd name="T34" fmla="*/ 209 w 302"/>
                  <a:gd name="T35" fmla="*/ 20 h 1920"/>
                  <a:gd name="T36" fmla="*/ 174 w 302"/>
                  <a:gd name="T37" fmla="*/ 7 h 1920"/>
                  <a:gd name="T38" fmla="*/ 135 w 302"/>
                  <a:gd name="T39" fmla="*/ 0 h 1920"/>
                  <a:gd name="T40" fmla="*/ 114 w 302"/>
                  <a:gd name="T41" fmla="*/ 0 h 1920"/>
                  <a:gd name="T42" fmla="*/ 0 w 302"/>
                  <a:gd name="T43" fmla="*/ 0 h 1920"/>
                  <a:gd name="T44" fmla="*/ 0 w 302"/>
                  <a:gd name="T45" fmla="*/ 1920 h 19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02" h="1920">
                    <a:moveTo>
                      <a:pt x="0" y="1920"/>
                    </a:moveTo>
                    <a:lnTo>
                      <a:pt x="114" y="1920"/>
                    </a:lnTo>
                    <a:lnTo>
                      <a:pt x="135" y="1920"/>
                    </a:lnTo>
                    <a:lnTo>
                      <a:pt x="174" y="1913"/>
                    </a:lnTo>
                    <a:lnTo>
                      <a:pt x="209" y="1900"/>
                    </a:lnTo>
                    <a:lnTo>
                      <a:pt x="238" y="1880"/>
                    </a:lnTo>
                    <a:lnTo>
                      <a:pt x="264" y="1855"/>
                    </a:lnTo>
                    <a:lnTo>
                      <a:pt x="282" y="1825"/>
                    </a:lnTo>
                    <a:lnTo>
                      <a:pt x="295" y="1790"/>
                    </a:lnTo>
                    <a:lnTo>
                      <a:pt x="302" y="1753"/>
                    </a:lnTo>
                    <a:lnTo>
                      <a:pt x="302" y="1731"/>
                    </a:lnTo>
                    <a:lnTo>
                      <a:pt x="302" y="189"/>
                    </a:lnTo>
                    <a:lnTo>
                      <a:pt x="302" y="167"/>
                    </a:lnTo>
                    <a:lnTo>
                      <a:pt x="295" y="128"/>
                    </a:lnTo>
                    <a:lnTo>
                      <a:pt x="282" y="94"/>
                    </a:lnTo>
                    <a:lnTo>
                      <a:pt x="264" y="65"/>
                    </a:lnTo>
                    <a:lnTo>
                      <a:pt x="238" y="39"/>
                    </a:lnTo>
                    <a:lnTo>
                      <a:pt x="209" y="20"/>
                    </a:lnTo>
                    <a:lnTo>
                      <a:pt x="174" y="7"/>
                    </a:lnTo>
                    <a:lnTo>
                      <a:pt x="135" y="0"/>
                    </a:lnTo>
                    <a:lnTo>
                      <a:pt x="114" y="0"/>
                    </a:lnTo>
                    <a:lnTo>
                      <a:pt x="0" y="0"/>
                    </a:lnTo>
                    <a:lnTo>
                      <a:pt x="0" y="1920"/>
                    </a:lnTo>
                    <a:close/>
                  </a:path>
                </a:pathLst>
              </a:custGeom>
              <a:solidFill>
                <a:srgbClr val="ECF1F7"/>
              </a:solidFill>
              <a:ln w="15875">
                <a:solidFill>
                  <a:srgbClr val="DA103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7" name="Freeform 9">
                <a:extLst>
                  <a:ext uri="{FF2B5EF4-FFF2-40B4-BE49-F238E27FC236}">
                    <a16:creationId xmlns:a16="http://schemas.microsoft.com/office/drawing/2014/main" id="{79684A04-E925-4A4A-A147-6F614FF441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1" y="1117"/>
                <a:ext cx="1918" cy="1118"/>
              </a:xfrm>
              <a:custGeom>
                <a:avLst/>
                <a:gdLst>
                  <a:gd name="T0" fmla="*/ 5750 w 5753"/>
                  <a:gd name="T1" fmla="*/ 3274 h 3353"/>
                  <a:gd name="T2" fmla="*/ 5698 w 5753"/>
                  <a:gd name="T3" fmla="*/ 2987 h 3353"/>
                  <a:gd name="T4" fmla="*/ 5594 w 5753"/>
                  <a:gd name="T5" fmla="*/ 2748 h 3353"/>
                  <a:gd name="T6" fmla="*/ 5444 w 5753"/>
                  <a:gd name="T7" fmla="*/ 2555 h 3353"/>
                  <a:gd name="T8" fmla="*/ 5303 w 5753"/>
                  <a:gd name="T9" fmla="*/ 2441 h 3353"/>
                  <a:gd name="T10" fmla="*/ 5200 w 5753"/>
                  <a:gd name="T11" fmla="*/ 2348 h 3353"/>
                  <a:gd name="T12" fmla="*/ 4995 w 5753"/>
                  <a:gd name="T13" fmla="*/ 2075 h 3353"/>
                  <a:gd name="T14" fmla="*/ 4874 w 5753"/>
                  <a:gd name="T15" fmla="*/ 1854 h 3353"/>
                  <a:gd name="T16" fmla="*/ 4819 w 5753"/>
                  <a:gd name="T17" fmla="*/ 1712 h 3353"/>
                  <a:gd name="T18" fmla="*/ 4749 w 5753"/>
                  <a:gd name="T19" fmla="*/ 1334 h 3353"/>
                  <a:gd name="T20" fmla="*/ 4718 w 5753"/>
                  <a:gd name="T21" fmla="*/ 876 h 3353"/>
                  <a:gd name="T22" fmla="*/ 4678 w 5753"/>
                  <a:gd name="T23" fmla="*/ 523 h 3353"/>
                  <a:gd name="T24" fmla="*/ 4628 w 5753"/>
                  <a:gd name="T25" fmla="*/ 363 h 3353"/>
                  <a:gd name="T26" fmla="*/ 4570 w 5753"/>
                  <a:gd name="T27" fmla="*/ 272 h 3353"/>
                  <a:gd name="T28" fmla="*/ 4491 w 5753"/>
                  <a:gd name="T29" fmla="*/ 206 h 3353"/>
                  <a:gd name="T30" fmla="*/ 4340 w 5753"/>
                  <a:gd name="T31" fmla="*/ 137 h 3353"/>
                  <a:gd name="T32" fmla="*/ 3981 w 5753"/>
                  <a:gd name="T33" fmla="*/ 56 h 3353"/>
                  <a:gd name="T34" fmla="*/ 3487 w 5753"/>
                  <a:gd name="T35" fmla="*/ 12 h 3353"/>
                  <a:gd name="T36" fmla="*/ 2876 w 5753"/>
                  <a:gd name="T37" fmla="*/ 0 h 3353"/>
                  <a:gd name="T38" fmla="*/ 2266 w 5753"/>
                  <a:gd name="T39" fmla="*/ 12 h 3353"/>
                  <a:gd name="T40" fmla="*/ 1772 w 5753"/>
                  <a:gd name="T41" fmla="*/ 56 h 3353"/>
                  <a:gd name="T42" fmla="*/ 1413 w 5753"/>
                  <a:gd name="T43" fmla="*/ 137 h 3353"/>
                  <a:gd name="T44" fmla="*/ 1261 w 5753"/>
                  <a:gd name="T45" fmla="*/ 206 h 3353"/>
                  <a:gd name="T46" fmla="*/ 1183 w 5753"/>
                  <a:gd name="T47" fmla="*/ 272 h 3353"/>
                  <a:gd name="T48" fmla="*/ 1125 w 5753"/>
                  <a:gd name="T49" fmla="*/ 363 h 3353"/>
                  <a:gd name="T50" fmla="*/ 1075 w 5753"/>
                  <a:gd name="T51" fmla="*/ 523 h 3353"/>
                  <a:gd name="T52" fmla="*/ 1034 w 5753"/>
                  <a:gd name="T53" fmla="*/ 876 h 3353"/>
                  <a:gd name="T54" fmla="*/ 1004 w 5753"/>
                  <a:gd name="T55" fmla="*/ 1334 h 3353"/>
                  <a:gd name="T56" fmla="*/ 934 w 5753"/>
                  <a:gd name="T57" fmla="*/ 1712 h 3353"/>
                  <a:gd name="T58" fmla="*/ 879 w 5753"/>
                  <a:gd name="T59" fmla="*/ 1854 h 3353"/>
                  <a:gd name="T60" fmla="*/ 722 w 5753"/>
                  <a:gd name="T61" fmla="*/ 2120 h 3353"/>
                  <a:gd name="T62" fmla="*/ 453 w 5753"/>
                  <a:gd name="T63" fmla="*/ 2430 h 3353"/>
                  <a:gd name="T64" fmla="*/ 333 w 5753"/>
                  <a:gd name="T65" fmla="*/ 2533 h 3353"/>
                  <a:gd name="T66" fmla="*/ 190 w 5753"/>
                  <a:gd name="T67" fmla="*/ 2703 h 3353"/>
                  <a:gd name="T68" fmla="*/ 84 w 5753"/>
                  <a:gd name="T69" fmla="*/ 2911 h 3353"/>
                  <a:gd name="T70" fmla="*/ 19 w 5753"/>
                  <a:gd name="T71" fmla="*/ 3151 h 3353"/>
                  <a:gd name="T72" fmla="*/ 0 w 5753"/>
                  <a:gd name="T73" fmla="*/ 3353 h 3353"/>
                  <a:gd name="T74" fmla="*/ 5753 w 5753"/>
                  <a:gd name="T75" fmla="*/ 3353 h 3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753" h="3353">
                    <a:moveTo>
                      <a:pt x="5753" y="3353"/>
                    </a:moveTo>
                    <a:lnTo>
                      <a:pt x="5750" y="3274"/>
                    </a:lnTo>
                    <a:lnTo>
                      <a:pt x="5730" y="3124"/>
                    </a:lnTo>
                    <a:lnTo>
                      <a:pt x="5698" y="2987"/>
                    </a:lnTo>
                    <a:lnTo>
                      <a:pt x="5652" y="2862"/>
                    </a:lnTo>
                    <a:lnTo>
                      <a:pt x="5594" y="2748"/>
                    </a:lnTo>
                    <a:lnTo>
                      <a:pt x="5524" y="2646"/>
                    </a:lnTo>
                    <a:lnTo>
                      <a:pt x="5444" y="2555"/>
                    </a:lnTo>
                    <a:lnTo>
                      <a:pt x="5354" y="2476"/>
                    </a:lnTo>
                    <a:lnTo>
                      <a:pt x="5303" y="2441"/>
                    </a:lnTo>
                    <a:lnTo>
                      <a:pt x="5267" y="2412"/>
                    </a:lnTo>
                    <a:lnTo>
                      <a:pt x="5200" y="2348"/>
                    </a:lnTo>
                    <a:lnTo>
                      <a:pt x="5103" y="2237"/>
                    </a:lnTo>
                    <a:lnTo>
                      <a:pt x="4995" y="2075"/>
                    </a:lnTo>
                    <a:lnTo>
                      <a:pt x="4907" y="1920"/>
                    </a:lnTo>
                    <a:lnTo>
                      <a:pt x="4874" y="1854"/>
                    </a:lnTo>
                    <a:lnTo>
                      <a:pt x="4852" y="1807"/>
                    </a:lnTo>
                    <a:lnTo>
                      <a:pt x="4819" y="1712"/>
                    </a:lnTo>
                    <a:lnTo>
                      <a:pt x="4780" y="1557"/>
                    </a:lnTo>
                    <a:lnTo>
                      <a:pt x="4749" y="1334"/>
                    </a:lnTo>
                    <a:lnTo>
                      <a:pt x="4731" y="1103"/>
                    </a:lnTo>
                    <a:lnTo>
                      <a:pt x="4718" y="876"/>
                    </a:lnTo>
                    <a:lnTo>
                      <a:pt x="4701" y="664"/>
                    </a:lnTo>
                    <a:lnTo>
                      <a:pt x="4678" y="523"/>
                    </a:lnTo>
                    <a:lnTo>
                      <a:pt x="4655" y="438"/>
                    </a:lnTo>
                    <a:lnTo>
                      <a:pt x="4628" y="363"/>
                    </a:lnTo>
                    <a:lnTo>
                      <a:pt x="4592" y="298"/>
                    </a:lnTo>
                    <a:lnTo>
                      <a:pt x="4570" y="272"/>
                    </a:lnTo>
                    <a:lnTo>
                      <a:pt x="4549" y="249"/>
                    </a:lnTo>
                    <a:lnTo>
                      <a:pt x="4491" y="206"/>
                    </a:lnTo>
                    <a:lnTo>
                      <a:pt x="4422" y="170"/>
                    </a:lnTo>
                    <a:lnTo>
                      <a:pt x="4340" y="137"/>
                    </a:lnTo>
                    <a:lnTo>
                      <a:pt x="4200" y="96"/>
                    </a:lnTo>
                    <a:lnTo>
                      <a:pt x="3981" y="56"/>
                    </a:lnTo>
                    <a:lnTo>
                      <a:pt x="3741" y="29"/>
                    </a:lnTo>
                    <a:lnTo>
                      <a:pt x="3487" y="12"/>
                    </a:lnTo>
                    <a:lnTo>
                      <a:pt x="3108" y="0"/>
                    </a:lnTo>
                    <a:lnTo>
                      <a:pt x="2876" y="0"/>
                    </a:lnTo>
                    <a:lnTo>
                      <a:pt x="2646" y="0"/>
                    </a:lnTo>
                    <a:lnTo>
                      <a:pt x="2266" y="12"/>
                    </a:lnTo>
                    <a:lnTo>
                      <a:pt x="2014" y="29"/>
                    </a:lnTo>
                    <a:lnTo>
                      <a:pt x="1772" y="56"/>
                    </a:lnTo>
                    <a:lnTo>
                      <a:pt x="1553" y="96"/>
                    </a:lnTo>
                    <a:lnTo>
                      <a:pt x="1413" y="137"/>
                    </a:lnTo>
                    <a:lnTo>
                      <a:pt x="1331" y="170"/>
                    </a:lnTo>
                    <a:lnTo>
                      <a:pt x="1261" y="206"/>
                    </a:lnTo>
                    <a:lnTo>
                      <a:pt x="1204" y="249"/>
                    </a:lnTo>
                    <a:lnTo>
                      <a:pt x="1183" y="272"/>
                    </a:lnTo>
                    <a:lnTo>
                      <a:pt x="1161" y="298"/>
                    </a:lnTo>
                    <a:lnTo>
                      <a:pt x="1125" y="363"/>
                    </a:lnTo>
                    <a:lnTo>
                      <a:pt x="1096" y="438"/>
                    </a:lnTo>
                    <a:lnTo>
                      <a:pt x="1075" y="523"/>
                    </a:lnTo>
                    <a:lnTo>
                      <a:pt x="1052" y="664"/>
                    </a:lnTo>
                    <a:lnTo>
                      <a:pt x="1034" y="876"/>
                    </a:lnTo>
                    <a:lnTo>
                      <a:pt x="1021" y="1103"/>
                    </a:lnTo>
                    <a:lnTo>
                      <a:pt x="1004" y="1334"/>
                    </a:lnTo>
                    <a:lnTo>
                      <a:pt x="972" y="1557"/>
                    </a:lnTo>
                    <a:lnTo>
                      <a:pt x="934" y="1712"/>
                    </a:lnTo>
                    <a:lnTo>
                      <a:pt x="900" y="1807"/>
                    </a:lnTo>
                    <a:lnTo>
                      <a:pt x="879" y="1854"/>
                    </a:lnTo>
                    <a:lnTo>
                      <a:pt x="831" y="1946"/>
                    </a:lnTo>
                    <a:lnTo>
                      <a:pt x="722" y="2120"/>
                    </a:lnTo>
                    <a:lnTo>
                      <a:pt x="595" y="2281"/>
                    </a:lnTo>
                    <a:lnTo>
                      <a:pt x="453" y="2430"/>
                    </a:lnTo>
                    <a:lnTo>
                      <a:pt x="373" y="2497"/>
                    </a:lnTo>
                    <a:lnTo>
                      <a:pt x="333" y="2533"/>
                    </a:lnTo>
                    <a:lnTo>
                      <a:pt x="257" y="2614"/>
                    </a:lnTo>
                    <a:lnTo>
                      <a:pt x="190" y="2703"/>
                    </a:lnTo>
                    <a:lnTo>
                      <a:pt x="133" y="2803"/>
                    </a:lnTo>
                    <a:lnTo>
                      <a:pt x="84" y="2911"/>
                    </a:lnTo>
                    <a:lnTo>
                      <a:pt x="46" y="3027"/>
                    </a:lnTo>
                    <a:lnTo>
                      <a:pt x="19" y="3151"/>
                    </a:lnTo>
                    <a:lnTo>
                      <a:pt x="3" y="3284"/>
                    </a:lnTo>
                    <a:lnTo>
                      <a:pt x="0" y="3353"/>
                    </a:lnTo>
                    <a:lnTo>
                      <a:pt x="5753" y="3353"/>
                    </a:lnTo>
                    <a:lnTo>
                      <a:pt x="5753" y="3353"/>
                    </a:ln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rgbClr val="DA103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8" name="Freeform 10">
                <a:extLst>
                  <a:ext uri="{FF2B5EF4-FFF2-40B4-BE49-F238E27FC236}">
                    <a16:creationId xmlns:a16="http://schemas.microsoft.com/office/drawing/2014/main" id="{C418E4B4-769E-4F8C-87A9-7135FC5174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1" y="3771"/>
                <a:ext cx="1918" cy="1117"/>
              </a:xfrm>
              <a:custGeom>
                <a:avLst/>
                <a:gdLst>
                  <a:gd name="T0" fmla="*/ 5750 w 5753"/>
                  <a:gd name="T1" fmla="*/ 79 h 3352"/>
                  <a:gd name="T2" fmla="*/ 5698 w 5753"/>
                  <a:gd name="T3" fmla="*/ 364 h 3352"/>
                  <a:gd name="T4" fmla="*/ 5594 w 5753"/>
                  <a:gd name="T5" fmla="*/ 603 h 3352"/>
                  <a:gd name="T6" fmla="*/ 5444 w 5753"/>
                  <a:gd name="T7" fmla="*/ 797 h 3352"/>
                  <a:gd name="T8" fmla="*/ 5303 w 5753"/>
                  <a:gd name="T9" fmla="*/ 911 h 3352"/>
                  <a:gd name="T10" fmla="*/ 5200 w 5753"/>
                  <a:gd name="T11" fmla="*/ 1003 h 3352"/>
                  <a:gd name="T12" fmla="*/ 4995 w 5753"/>
                  <a:gd name="T13" fmla="*/ 1276 h 3352"/>
                  <a:gd name="T14" fmla="*/ 4874 w 5753"/>
                  <a:gd name="T15" fmla="*/ 1499 h 3352"/>
                  <a:gd name="T16" fmla="*/ 4819 w 5753"/>
                  <a:gd name="T17" fmla="*/ 1640 h 3352"/>
                  <a:gd name="T18" fmla="*/ 4749 w 5753"/>
                  <a:gd name="T19" fmla="*/ 2019 h 3352"/>
                  <a:gd name="T20" fmla="*/ 4718 w 5753"/>
                  <a:gd name="T21" fmla="*/ 2475 h 3352"/>
                  <a:gd name="T22" fmla="*/ 4678 w 5753"/>
                  <a:gd name="T23" fmla="*/ 2830 h 3352"/>
                  <a:gd name="T24" fmla="*/ 4628 w 5753"/>
                  <a:gd name="T25" fmla="*/ 2990 h 3352"/>
                  <a:gd name="T26" fmla="*/ 4570 w 5753"/>
                  <a:gd name="T27" fmla="*/ 3080 h 3352"/>
                  <a:gd name="T28" fmla="*/ 4491 w 5753"/>
                  <a:gd name="T29" fmla="*/ 3145 h 3352"/>
                  <a:gd name="T30" fmla="*/ 4340 w 5753"/>
                  <a:gd name="T31" fmla="*/ 3214 h 3352"/>
                  <a:gd name="T32" fmla="*/ 3981 w 5753"/>
                  <a:gd name="T33" fmla="*/ 3296 h 3352"/>
                  <a:gd name="T34" fmla="*/ 3487 w 5753"/>
                  <a:gd name="T35" fmla="*/ 3339 h 3352"/>
                  <a:gd name="T36" fmla="*/ 2876 w 5753"/>
                  <a:gd name="T37" fmla="*/ 3352 h 3352"/>
                  <a:gd name="T38" fmla="*/ 2266 w 5753"/>
                  <a:gd name="T39" fmla="*/ 3339 h 3352"/>
                  <a:gd name="T40" fmla="*/ 1772 w 5753"/>
                  <a:gd name="T41" fmla="*/ 3296 h 3352"/>
                  <a:gd name="T42" fmla="*/ 1413 w 5753"/>
                  <a:gd name="T43" fmla="*/ 3214 h 3352"/>
                  <a:gd name="T44" fmla="*/ 1261 w 5753"/>
                  <a:gd name="T45" fmla="*/ 3145 h 3352"/>
                  <a:gd name="T46" fmla="*/ 1183 w 5753"/>
                  <a:gd name="T47" fmla="*/ 3080 h 3352"/>
                  <a:gd name="T48" fmla="*/ 1125 w 5753"/>
                  <a:gd name="T49" fmla="*/ 2990 h 3352"/>
                  <a:gd name="T50" fmla="*/ 1075 w 5753"/>
                  <a:gd name="T51" fmla="*/ 2830 h 3352"/>
                  <a:gd name="T52" fmla="*/ 1034 w 5753"/>
                  <a:gd name="T53" fmla="*/ 2475 h 3352"/>
                  <a:gd name="T54" fmla="*/ 1004 w 5753"/>
                  <a:gd name="T55" fmla="*/ 2019 h 3352"/>
                  <a:gd name="T56" fmla="*/ 934 w 5753"/>
                  <a:gd name="T57" fmla="*/ 1640 h 3352"/>
                  <a:gd name="T58" fmla="*/ 879 w 5753"/>
                  <a:gd name="T59" fmla="*/ 1499 h 3352"/>
                  <a:gd name="T60" fmla="*/ 722 w 5753"/>
                  <a:gd name="T61" fmla="*/ 1231 h 3352"/>
                  <a:gd name="T62" fmla="*/ 453 w 5753"/>
                  <a:gd name="T63" fmla="*/ 921 h 3352"/>
                  <a:gd name="T64" fmla="*/ 333 w 5753"/>
                  <a:gd name="T65" fmla="*/ 818 h 3352"/>
                  <a:gd name="T66" fmla="*/ 190 w 5753"/>
                  <a:gd name="T67" fmla="*/ 648 h 3352"/>
                  <a:gd name="T68" fmla="*/ 84 w 5753"/>
                  <a:gd name="T69" fmla="*/ 440 h 3352"/>
                  <a:gd name="T70" fmla="*/ 19 w 5753"/>
                  <a:gd name="T71" fmla="*/ 200 h 3352"/>
                  <a:gd name="T72" fmla="*/ 0 w 5753"/>
                  <a:gd name="T73" fmla="*/ 0 h 3352"/>
                  <a:gd name="T74" fmla="*/ 5753 w 5753"/>
                  <a:gd name="T75" fmla="*/ 0 h 3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753" h="3352">
                    <a:moveTo>
                      <a:pt x="5753" y="0"/>
                    </a:moveTo>
                    <a:lnTo>
                      <a:pt x="5750" y="79"/>
                    </a:lnTo>
                    <a:lnTo>
                      <a:pt x="5730" y="227"/>
                    </a:lnTo>
                    <a:lnTo>
                      <a:pt x="5698" y="364"/>
                    </a:lnTo>
                    <a:lnTo>
                      <a:pt x="5652" y="489"/>
                    </a:lnTo>
                    <a:lnTo>
                      <a:pt x="5594" y="603"/>
                    </a:lnTo>
                    <a:lnTo>
                      <a:pt x="5524" y="707"/>
                    </a:lnTo>
                    <a:lnTo>
                      <a:pt x="5444" y="797"/>
                    </a:lnTo>
                    <a:lnTo>
                      <a:pt x="5354" y="877"/>
                    </a:lnTo>
                    <a:lnTo>
                      <a:pt x="5303" y="911"/>
                    </a:lnTo>
                    <a:lnTo>
                      <a:pt x="5267" y="939"/>
                    </a:lnTo>
                    <a:lnTo>
                      <a:pt x="5200" y="1003"/>
                    </a:lnTo>
                    <a:lnTo>
                      <a:pt x="5103" y="1114"/>
                    </a:lnTo>
                    <a:lnTo>
                      <a:pt x="4995" y="1276"/>
                    </a:lnTo>
                    <a:lnTo>
                      <a:pt x="4907" y="1431"/>
                    </a:lnTo>
                    <a:lnTo>
                      <a:pt x="4874" y="1499"/>
                    </a:lnTo>
                    <a:lnTo>
                      <a:pt x="4852" y="1544"/>
                    </a:lnTo>
                    <a:lnTo>
                      <a:pt x="4819" y="1640"/>
                    </a:lnTo>
                    <a:lnTo>
                      <a:pt x="4780" y="1796"/>
                    </a:lnTo>
                    <a:lnTo>
                      <a:pt x="4749" y="2019"/>
                    </a:lnTo>
                    <a:lnTo>
                      <a:pt x="4731" y="2249"/>
                    </a:lnTo>
                    <a:lnTo>
                      <a:pt x="4718" y="2475"/>
                    </a:lnTo>
                    <a:lnTo>
                      <a:pt x="4701" y="2687"/>
                    </a:lnTo>
                    <a:lnTo>
                      <a:pt x="4678" y="2830"/>
                    </a:lnTo>
                    <a:lnTo>
                      <a:pt x="4655" y="2915"/>
                    </a:lnTo>
                    <a:lnTo>
                      <a:pt x="4628" y="2990"/>
                    </a:lnTo>
                    <a:lnTo>
                      <a:pt x="4592" y="3053"/>
                    </a:lnTo>
                    <a:lnTo>
                      <a:pt x="4570" y="3080"/>
                    </a:lnTo>
                    <a:lnTo>
                      <a:pt x="4549" y="3103"/>
                    </a:lnTo>
                    <a:lnTo>
                      <a:pt x="4491" y="3145"/>
                    </a:lnTo>
                    <a:lnTo>
                      <a:pt x="4422" y="3182"/>
                    </a:lnTo>
                    <a:lnTo>
                      <a:pt x="4340" y="3214"/>
                    </a:lnTo>
                    <a:lnTo>
                      <a:pt x="4200" y="3256"/>
                    </a:lnTo>
                    <a:lnTo>
                      <a:pt x="3981" y="3296"/>
                    </a:lnTo>
                    <a:lnTo>
                      <a:pt x="3741" y="3324"/>
                    </a:lnTo>
                    <a:lnTo>
                      <a:pt x="3487" y="3339"/>
                    </a:lnTo>
                    <a:lnTo>
                      <a:pt x="3108" y="3351"/>
                    </a:lnTo>
                    <a:lnTo>
                      <a:pt x="2876" y="3352"/>
                    </a:lnTo>
                    <a:lnTo>
                      <a:pt x="2646" y="3351"/>
                    </a:lnTo>
                    <a:lnTo>
                      <a:pt x="2266" y="3339"/>
                    </a:lnTo>
                    <a:lnTo>
                      <a:pt x="2014" y="3324"/>
                    </a:lnTo>
                    <a:lnTo>
                      <a:pt x="1772" y="3296"/>
                    </a:lnTo>
                    <a:lnTo>
                      <a:pt x="1553" y="3256"/>
                    </a:lnTo>
                    <a:lnTo>
                      <a:pt x="1413" y="3214"/>
                    </a:lnTo>
                    <a:lnTo>
                      <a:pt x="1331" y="3182"/>
                    </a:lnTo>
                    <a:lnTo>
                      <a:pt x="1261" y="3145"/>
                    </a:lnTo>
                    <a:lnTo>
                      <a:pt x="1204" y="3103"/>
                    </a:lnTo>
                    <a:lnTo>
                      <a:pt x="1183" y="3080"/>
                    </a:lnTo>
                    <a:lnTo>
                      <a:pt x="1161" y="3053"/>
                    </a:lnTo>
                    <a:lnTo>
                      <a:pt x="1125" y="2990"/>
                    </a:lnTo>
                    <a:lnTo>
                      <a:pt x="1096" y="2915"/>
                    </a:lnTo>
                    <a:lnTo>
                      <a:pt x="1075" y="2830"/>
                    </a:lnTo>
                    <a:lnTo>
                      <a:pt x="1052" y="2687"/>
                    </a:lnTo>
                    <a:lnTo>
                      <a:pt x="1034" y="2475"/>
                    </a:lnTo>
                    <a:lnTo>
                      <a:pt x="1021" y="2249"/>
                    </a:lnTo>
                    <a:lnTo>
                      <a:pt x="1004" y="2019"/>
                    </a:lnTo>
                    <a:lnTo>
                      <a:pt x="972" y="1796"/>
                    </a:lnTo>
                    <a:lnTo>
                      <a:pt x="934" y="1640"/>
                    </a:lnTo>
                    <a:lnTo>
                      <a:pt x="900" y="1544"/>
                    </a:lnTo>
                    <a:lnTo>
                      <a:pt x="879" y="1499"/>
                    </a:lnTo>
                    <a:lnTo>
                      <a:pt x="831" y="1407"/>
                    </a:lnTo>
                    <a:lnTo>
                      <a:pt x="722" y="1231"/>
                    </a:lnTo>
                    <a:lnTo>
                      <a:pt x="595" y="1070"/>
                    </a:lnTo>
                    <a:lnTo>
                      <a:pt x="453" y="921"/>
                    </a:lnTo>
                    <a:lnTo>
                      <a:pt x="373" y="854"/>
                    </a:lnTo>
                    <a:lnTo>
                      <a:pt x="333" y="818"/>
                    </a:lnTo>
                    <a:lnTo>
                      <a:pt x="257" y="738"/>
                    </a:lnTo>
                    <a:lnTo>
                      <a:pt x="190" y="648"/>
                    </a:lnTo>
                    <a:lnTo>
                      <a:pt x="133" y="548"/>
                    </a:lnTo>
                    <a:lnTo>
                      <a:pt x="84" y="440"/>
                    </a:lnTo>
                    <a:lnTo>
                      <a:pt x="46" y="324"/>
                    </a:lnTo>
                    <a:lnTo>
                      <a:pt x="19" y="200"/>
                    </a:lnTo>
                    <a:lnTo>
                      <a:pt x="3" y="69"/>
                    </a:lnTo>
                    <a:lnTo>
                      <a:pt x="0" y="0"/>
                    </a:lnTo>
                    <a:lnTo>
                      <a:pt x="5753" y="0"/>
                    </a:lnTo>
                    <a:lnTo>
                      <a:pt x="5753" y="0"/>
                    </a:ln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rgbClr val="DA103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9" name="Freeform 11">
                <a:extLst>
                  <a:ext uri="{FF2B5EF4-FFF2-40B4-BE49-F238E27FC236}">
                    <a16:creationId xmlns:a16="http://schemas.microsoft.com/office/drawing/2014/main" id="{2835049D-7AA0-4BCF-A833-DF1698F74B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0" y="1851"/>
                <a:ext cx="1920" cy="2304"/>
              </a:xfrm>
              <a:custGeom>
                <a:avLst/>
                <a:gdLst>
                  <a:gd name="T0" fmla="*/ 1152 w 5761"/>
                  <a:gd name="T1" fmla="*/ 0 h 6913"/>
                  <a:gd name="T2" fmla="*/ 976 w 5761"/>
                  <a:gd name="T3" fmla="*/ 13 h 6913"/>
                  <a:gd name="T4" fmla="*/ 756 w 5761"/>
                  <a:gd name="T5" fmla="*/ 69 h 6913"/>
                  <a:gd name="T6" fmla="*/ 554 w 5761"/>
                  <a:gd name="T7" fmla="*/ 165 h 6913"/>
                  <a:gd name="T8" fmla="*/ 377 w 5761"/>
                  <a:gd name="T9" fmla="*/ 298 h 6913"/>
                  <a:gd name="T10" fmla="*/ 229 w 5761"/>
                  <a:gd name="T11" fmla="*/ 462 h 6913"/>
                  <a:gd name="T12" fmla="*/ 114 w 5761"/>
                  <a:gd name="T13" fmla="*/ 652 h 6913"/>
                  <a:gd name="T14" fmla="*/ 36 w 5761"/>
                  <a:gd name="T15" fmla="*/ 864 h 6913"/>
                  <a:gd name="T16" fmla="*/ 1 w 5761"/>
                  <a:gd name="T17" fmla="*/ 1091 h 6913"/>
                  <a:gd name="T18" fmla="*/ 0 w 5761"/>
                  <a:gd name="T19" fmla="*/ 3456 h 6913"/>
                  <a:gd name="T20" fmla="*/ 1 w 5761"/>
                  <a:gd name="T21" fmla="*/ 5820 h 6913"/>
                  <a:gd name="T22" fmla="*/ 36 w 5761"/>
                  <a:gd name="T23" fmla="*/ 6049 h 6913"/>
                  <a:gd name="T24" fmla="*/ 114 w 5761"/>
                  <a:gd name="T25" fmla="*/ 6260 h 6913"/>
                  <a:gd name="T26" fmla="*/ 229 w 5761"/>
                  <a:gd name="T27" fmla="*/ 6450 h 6913"/>
                  <a:gd name="T28" fmla="*/ 377 w 5761"/>
                  <a:gd name="T29" fmla="*/ 6613 h 6913"/>
                  <a:gd name="T30" fmla="*/ 554 w 5761"/>
                  <a:gd name="T31" fmla="*/ 6746 h 6913"/>
                  <a:gd name="T32" fmla="*/ 756 w 5761"/>
                  <a:gd name="T33" fmla="*/ 6842 h 6913"/>
                  <a:gd name="T34" fmla="*/ 976 w 5761"/>
                  <a:gd name="T35" fmla="*/ 6900 h 6913"/>
                  <a:gd name="T36" fmla="*/ 1152 w 5761"/>
                  <a:gd name="T37" fmla="*/ 6913 h 6913"/>
                  <a:gd name="T38" fmla="*/ 4668 w 5761"/>
                  <a:gd name="T39" fmla="*/ 6911 h 6913"/>
                  <a:gd name="T40" fmla="*/ 4897 w 5761"/>
                  <a:gd name="T41" fmla="*/ 6877 h 6913"/>
                  <a:gd name="T42" fmla="*/ 5108 w 5761"/>
                  <a:gd name="T43" fmla="*/ 6799 h 6913"/>
                  <a:gd name="T44" fmla="*/ 5299 w 5761"/>
                  <a:gd name="T45" fmla="*/ 6684 h 6913"/>
                  <a:gd name="T46" fmla="*/ 5461 w 5761"/>
                  <a:gd name="T47" fmla="*/ 6535 h 6913"/>
                  <a:gd name="T48" fmla="*/ 5594 w 5761"/>
                  <a:gd name="T49" fmla="*/ 6358 h 6913"/>
                  <a:gd name="T50" fmla="*/ 5692 w 5761"/>
                  <a:gd name="T51" fmla="*/ 6157 h 6913"/>
                  <a:gd name="T52" fmla="*/ 5748 w 5761"/>
                  <a:gd name="T53" fmla="*/ 5936 h 6913"/>
                  <a:gd name="T54" fmla="*/ 5761 w 5761"/>
                  <a:gd name="T55" fmla="*/ 5761 h 6913"/>
                  <a:gd name="T56" fmla="*/ 5761 w 5761"/>
                  <a:gd name="T57" fmla="*/ 1152 h 6913"/>
                  <a:gd name="T58" fmla="*/ 5748 w 5761"/>
                  <a:gd name="T59" fmla="*/ 976 h 6913"/>
                  <a:gd name="T60" fmla="*/ 5692 w 5761"/>
                  <a:gd name="T61" fmla="*/ 756 h 6913"/>
                  <a:gd name="T62" fmla="*/ 5594 w 5761"/>
                  <a:gd name="T63" fmla="*/ 554 h 6913"/>
                  <a:gd name="T64" fmla="*/ 5461 w 5761"/>
                  <a:gd name="T65" fmla="*/ 377 h 6913"/>
                  <a:gd name="T66" fmla="*/ 5299 w 5761"/>
                  <a:gd name="T67" fmla="*/ 227 h 6913"/>
                  <a:gd name="T68" fmla="*/ 5108 w 5761"/>
                  <a:gd name="T69" fmla="*/ 112 h 6913"/>
                  <a:gd name="T70" fmla="*/ 4897 w 5761"/>
                  <a:gd name="T71" fmla="*/ 36 h 6913"/>
                  <a:gd name="T72" fmla="*/ 4668 w 5761"/>
                  <a:gd name="T73" fmla="*/ 0 h 69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5761" h="6913">
                    <a:moveTo>
                      <a:pt x="4609" y="0"/>
                    </a:moveTo>
                    <a:lnTo>
                      <a:pt x="1152" y="0"/>
                    </a:lnTo>
                    <a:lnTo>
                      <a:pt x="1093" y="0"/>
                    </a:lnTo>
                    <a:lnTo>
                      <a:pt x="976" y="13"/>
                    </a:lnTo>
                    <a:lnTo>
                      <a:pt x="864" y="36"/>
                    </a:lnTo>
                    <a:lnTo>
                      <a:pt x="756" y="69"/>
                    </a:lnTo>
                    <a:lnTo>
                      <a:pt x="652" y="112"/>
                    </a:lnTo>
                    <a:lnTo>
                      <a:pt x="554" y="165"/>
                    </a:lnTo>
                    <a:lnTo>
                      <a:pt x="462" y="227"/>
                    </a:lnTo>
                    <a:lnTo>
                      <a:pt x="377" y="298"/>
                    </a:lnTo>
                    <a:lnTo>
                      <a:pt x="300" y="377"/>
                    </a:lnTo>
                    <a:lnTo>
                      <a:pt x="229" y="462"/>
                    </a:lnTo>
                    <a:lnTo>
                      <a:pt x="167" y="554"/>
                    </a:lnTo>
                    <a:lnTo>
                      <a:pt x="114" y="652"/>
                    </a:lnTo>
                    <a:lnTo>
                      <a:pt x="69" y="756"/>
                    </a:lnTo>
                    <a:lnTo>
                      <a:pt x="36" y="864"/>
                    </a:lnTo>
                    <a:lnTo>
                      <a:pt x="13" y="976"/>
                    </a:lnTo>
                    <a:lnTo>
                      <a:pt x="1" y="1091"/>
                    </a:lnTo>
                    <a:lnTo>
                      <a:pt x="0" y="1152"/>
                    </a:lnTo>
                    <a:lnTo>
                      <a:pt x="0" y="3456"/>
                    </a:lnTo>
                    <a:lnTo>
                      <a:pt x="0" y="5761"/>
                    </a:lnTo>
                    <a:lnTo>
                      <a:pt x="1" y="5820"/>
                    </a:lnTo>
                    <a:lnTo>
                      <a:pt x="13" y="5936"/>
                    </a:lnTo>
                    <a:lnTo>
                      <a:pt x="36" y="6049"/>
                    </a:lnTo>
                    <a:lnTo>
                      <a:pt x="69" y="6157"/>
                    </a:lnTo>
                    <a:lnTo>
                      <a:pt x="114" y="6260"/>
                    </a:lnTo>
                    <a:lnTo>
                      <a:pt x="167" y="6358"/>
                    </a:lnTo>
                    <a:lnTo>
                      <a:pt x="229" y="6450"/>
                    </a:lnTo>
                    <a:lnTo>
                      <a:pt x="300" y="6535"/>
                    </a:lnTo>
                    <a:lnTo>
                      <a:pt x="377" y="6613"/>
                    </a:lnTo>
                    <a:lnTo>
                      <a:pt x="462" y="6684"/>
                    </a:lnTo>
                    <a:lnTo>
                      <a:pt x="554" y="6746"/>
                    </a:lnTo>
                    <a:lnTo>
                      <a:pt x="652" y="6799"/>
                    </a:lnTo>
                    <a:lnTo>
                      <a:pt x="756" y="6842"/>
                    </a:lnTo>
                    <a:lnTo>
                      <a:pt x="864" y="6877"/>
                    </a:lnTo>
                    <a:lnTo>
                      <a:pt x="976" y="6900"/>
                    </a:lnTo>
                    <a:lnTo>
                      <a:pt x="1093" y="6911"/>
                    </a:lnTo>
                    <a:lnTo>
                      <a:pt x="1152" y="6913"/>
                    </a:lnTo>
                    <a:lnTo>
                      <a:pt x="4609" y="6913"/>
                    </a:lnTo>
                    <a:lnTo>
                      <a:pt x="4668" y="6911"/>
                    </a:lnTo>
                    <a:lnTo>
                      <a:pt x="4784" y="6900"/>
                    </a:lnTo>
                    <a:lnTo>
                      <a:pt x="4897" y="6877"/>
                    </a:lnTo>
                    <a:lnTo>
                      <a:pt x="5005" y="6842"/>
                    </a:lnTo>
                    <a:lnTo>
                      <a:pt x="5108" y="6799"/>
                    </a:lnTo>
                    <a:lnTo>
                      <a:pt x="5206" y="6746"/>
                    </a:lnTo>
                    <a:lnTo>
                      <a:pt x="5299" y="6684"/>
                    </a:lnTo>
                    <a:lnTo>
                      <a:pt x="5384" y="6613"/>
                    </a:lnTo>
                    <a:lnTo>
                      <a:pt x="5461" y="6535"/>
                    </a:lnTo>
                    <a:lnTo>
                      <a:pt x="5532" y="6450"/>
                    </a:lnTo>
                    <a:lnTo>
                      <a:pt x="5594" y="6358"/>
                    </a:lnTo>
                    <a:lnTo>
                      <a:pt x="5647" y="6260"/>
                    </a:lnTo>
                    <a:lnTo>
                      <a:pt x="5692" y="6157"/>
                    </a:lnTo>
                    <a:lnTo>
                      <a:pt x="5725" y="6049"/>
                    </a:lnTo>
                    <a:lnTo>
                      <a:pt x="5748" y="5936"/>
                    </a:lnTo>
                    <a:lnTo>
                      <a:pt x="5759" y="5820"/>
                    </a:lnTo>
                    <a:lnTo>
                      <a:pt x="5761" y="5761"/>
                    </a:lnTo>
                    <a:lnTo>
                      <a:pt x="5761" y="3456"/>
                    </a:lnTo>
                    <a:lnTo>
                      <a:pt x="5761" y="1152"/>
                    </a:lnTo>
                    <a:lnTo>
                      <a:pt x="5759" y="1091"/>
                    </a:lnTo>
                    <a:lnTo>
                      <a:pt x="5748" y="976"/>
                    </a:lnTo>
                    <a:lnTo>
                      <a:pt x="5725" y="864"/>
                    </a:lnTo>
                    <a:lnTo>
                      <a:pt x="5692" y="756"/>
                    </a:lnTo>
                    <a:lnTo>
                      <a:pt x="5647" y="652"/>
                    </a:lnTo>
                    <a:lnTo>
                      <a:pt x="5594" y="554"/>
                    </a:lnTo>
                    <a:lnTo>
                      <a:pt x="5532" y="462"/>
                    </a:lnTo>
                    <a:lnTo>
                      <a:pt x="5461" y="377"/>
                    </a:lnTo>
                    <a:lnTo>
                      <a:pt x="5384" y="298"/>
                    </a:lnTo>
                    <a:lnTo>
                      <a:pt x="5299" y="227"/>
                    </a:lnTo>
                    <a:lnTo>
                      <a:pt x="5206" y="165"/>
                    </a:lnTo>
                    <a:lnTo>
                      <a:pt x="5108" y="112"/>
                    </a:lnTo>
                    <a:lnTo>
                      <a:pt x="5005" y="69"/>
                    </a:lnTo>
                    <a:lnTo>
                      <a:pt x="4897" y="36"/>
                    </a:lnTo>
                    <a:lnTo>
                      <a:pt x="4784" y="13"/>
                    </a:lnTo>
                    <a:lnTo>
                      <a:pt x="4668" y="0"/>
                    </a:lnTo>
                    <a:lnTo>
                      <a:pt x="4609" y="0"/>
                    </a:lnTo>
                    <a:close/>
                  </a:path>
                </a:pathLst>
              </a:custGeom>
              <a:solidFill>
                <a:srgbClr val="ECF1F7"/>
              </a:solidFill>
              <a:ln w="15875">
                <a:solidFill>
                  <a:srgbClr val="DA103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0" name="Freeform 13">
                <a:extLst>
                  <a:ext uri="{FF2B5EF4-FFF2-40B4-BE49-F238E27FC236}">
                    <a16:creationId xmlns:a16="http://schemas.microsoft.com/office/drawing/2014/main" id="{FE586F43-DCDC-4F16-AADA-5D1E1235CF2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80" y="1851"/>
                <a:ext cx="1920" cy="2304"/>
              </a:xfrm>
              <a:custGeom>
                <a:avLst/>
                <a:gdLst>
                  <a:gd name="T0" fmla="*/ 1093 w 5761"/>
                  <a:gd name="T1" fmla="*/ 0 h 6913"/>
                  <a:gd name="T2" fmla="*/ 756 w 5761"/>
                  <a:gd name="T3" fmla="*/ 69 h 6913"/>
                  <a:gd name="T4" fmla="*/ 462 w 5761"/>
                  <a:gd name="T5" fmla="*/ 227 h 6913"/>
                  <a:gd name="T6" fmla="*/ 229 w 5761"/>
                  <a:gd name="T7" fmla="*/ 462 h 6913"/>
                  <a:gd name="T8" fmla="*/ 69 w 5761"/>
                  <a:gd name="T9" fmla="*/ 756 h 6913"/>
                  <a:gd name="T10" fmla="*/ 1 w 5761"/>
                  <a:gd name="T11" fmla="*/ 1091 h 6913"/>
                  <a:gd name="T12" fmla="*/ 0 w 5761"/>
                  <a:gd name="T13" fmla="*/ 5761 h 6913"/>
                  <a:gd name="T14" fmla="*/ 36 w 5761"/>
                  <a:gd name="T15" fmla="*/ 6049 h 6913"/>
                  <a:gd name="T16" fmla="*/ 167 w 5761"/>
                  <a:gd name="T17" fmla="*/ 6358 h 6913"/>
                  <a:gd name="T18" fmla="*/ 377 w 5761"/>
                  <a:gd name="T19" fmla="*/ 6613 h 6913"/>
                  <a:gd name="T20" fmla="*/ 652 w 5761"/>
                  <a:gd name="T21" fmla="*/ 6799 h 6913"/>
                  <a:gd name="T22" fmla="*/ 976 w 5761"/>
                  <a:gd name="T23" fmla="*/ 6900 h 6913"/>
                  <a:gd name="T24" fmla="*/ 4609 w 5761"/>
                  <a:gd name="T25" fmla="*/ 6913 h 6913"/>
                  <a:gd name="T26" fmla="*/ 4897 w 5761"/>
                  <a:gd name="T27" fmla="*/ 6877 h 6913"/>
                  <a:gd name="T28" fmla="*/ 5206 w 5761"/>
                  <a:gd name="T29" fmla="*/ 6746 h 6913"/>
                  <a:gd name="T30" fmla="*/ 5461 w 5761"/>
                  <a:gd name="T31" fmla="*/ 6535 h 6913"/>
                  <a:gd name="T32" fmla="*/ 5647 w 5761"/>
                  <a:gd name="T33" fmla="*/ 6260 h 6913"/>
                  <a:gd name="T34" fmla="*/ 5748 w 5761"/>
                  <a:gd name="T35" fmla="*/ 5936 h 6913"/>
                  <a:gd name="T36" fmla="*/ 5761 w 5761"/>
                  <a:gd name="T37" fmla="*/ 3456 h 6913"/>
                  <a:gd name="T38" fmla="*/ 5748 w 5761"/>
                  <a:gd name="T39" fmla="*/ 976 h 6913"/>
                  <a:gd name="T40" fmla="*/ 5647 w 5761"/>
                  <a:gd name="T41" fmla="*/ 652 h 6913"/>
                  <a:gd name="T42" fmla="*/ 5461 w 5761"/>
                  <a:gd name="T43" fmla="*/ 377 h 6913"/>
                  <a:gd name="T44" fmla="*/ 5206 w 5761"/>
                  <a:gd name="T45" fmla="*/ 165 h 6913"/>
                  <a:gd name="T46" fmla="*/ 4897 w 5761"/>
                  <a:gd name="T47" fmla="*/ 36 h 6913"/>
                  <a:gd name="T48" fmla="*/ 4609 w 5761"/>
                  <a:gd name="T49" fmla="*/ 0 h 6913"/>
                  <a:gd name="T50" fmla="*/ 4725 w 5761"/>
                  <a:gd name="T51" fmla="*/ 391 h 6913"/>
                  <a:gd name="T52" fmla="*/ 4941 w 5761"/>
                  <a:gd name="T53" fmla="*/ 459 h 6913"/>
                  <a:gd name="T54" fmla="*/ 5126 w 5761"/>
                  <a:gd name="T55" fmla="*/ 583 h 6913"/>
                  <a:gd name="T56" fmla="*/ 5265 w 5761"/>
                  <a:gd name="T57" fmla="*/ 753 h 6913"/>
                  <a:gd name="T58" fmla="*/ 5353 w 5761"/>
                  <a:gd name="T59" fmla="*/ 960 h 6913"/>
                  <a:gd name="T60" fmla="*/ 5376 w 5761"/>
                  <a:gd name="T61" fmla="*/ 1152 h 6913"/>
                  <a:gd name="T62" fmla="*/ 5376 w 5761"/>
                  <a:gd name="T63" fmla="*/ 5799 h 6913"/>
                  <a:gd name="T64" fmla="*/ 5330 w 5761"/>
                  <a:gd name="T65" fmla="*/ 6024 h 6913"/>
                  <a:gd name="T66" fmla="*/ 5224 w 5761"/>
                  <a:gd name="T67" fmla="*/ 6220 h 6913"/>
                  <a:gd name="T68" fmla="*/ 5068 w 5761"/>
                  <a:gd name="T69" fmla="*/ 6376 h 6913"/>
                  <a:gd name="T70" fmla="*/ 4872 w 5761"/>
                  <a:gd name="T71" fmla="*/ 6482 h 6913"/>
                  <a:gd name="T72" fmla="*/ 4648 w 5761"/>
                  <a:gd name="T73" fmla="*/ 6528 h 6913"/>
                  <a:gd name="T74" fmla="*/ 1113 w 5761"/>
                  <a:gd name="T75" fmla="*/ 6528 h 6913"/>
                  <a:gd name="T76" fmla="*/ 889 w 5761"/>
                  <a:gd name="T77" fmla="*/ 6482 h 6913"/>
                  <a:gd name="T78" fmla="*/ 693 w 5761"/>
                  <a:gd name="T79" fmla="*/ 6376 h 6913"/>
                  <a:gd name="T80" fmla="*/ 537 w 5761"/>
                  <a:gd name="T81" fmla="*/ 6220 h 6913"/>
                  <a:gd name="T82" fmla="*/ 431 w 5761"/>
                  <a:gd name="T83" fmla="*/ 6024 h 6913"/>
                  <a:gd name="T84" fmla="*/ 385 w 5761"/>
                  <a:gd name="T85" fmla="*/ 5799 h 6913"/>
                  <a:gd name="T86" fmla="*/ 385 w 5761"/>
                  <a:gd name="T87" fmla="*/ 1152 h 6913"/>
                  <a:gd name="T88" fmla="*/ 408 w 5761"/>
                  <a:gd name="T89" fmla="*/ 960 h 6913"/>
                  <a:gd name="T90" fmla="*/ 495 w 5761"/>
                  <a:gd name="T91" fmla="*/ 753 h 6913"/>
                  <a:gd name="T92" fmla="*/ 635 w 5761"/>
                  <a:gd name="T93" fmla="*/ 583 h 6913"/>
                  <a:gd name="T94" fmla="*/ 819 w 5761"/>
                  <a:gd name="T95" fmla="*/ 459 h 6913"/>
                  <a:gd name="T96" fmla="*/ 1036 w 5761"/>
                  <a:gd name="T97" fmla="*/ 391 h 6913"/>
                  <a:gd name="T98" fmla="*/ 4609 w 5761"/>
                  <a:gd name="T99" fmla="*/ 383 h 69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761" h="6913">
                    <a:moveTo>
                      <a:pt x="4609" y="0"/>
                    </a:moveTo>
                    <a:lnTo>
                      <a:pt x="1152" y="0"/>
                    </a:lnTo>
                    <a:lnTo>
                      <a:pt x="1093" y="0"/>
                    </a:lnTo>
                    <a:lnTo>
                      <a:pt x="976" y="13"/>
                    </a:lnTo>
                    <a:lnTo>
                      <a:pt x="864" y="36"/>
                    </a:lnTo>
                    <a:lnTo>
                      <a:pt x="756" y="69"/>
                    </a:lnTo>
                    <a:lnTo>
                      <a:pt x="652" y="112"/>
                    </a:lnTo>
                    <a:lnTo>
                      <a:pt x="554" y="165"/>
                    </a:lnTo>
                    <a:lnTo>
                      <a:pt x="462" y="227"/>
                    </a:lnTo>
                    <a:lnTo>
                      <a:pt x="377" y="298"/>
                    </a:lnTo>
                    <a:lnTo>
                      <a:pt x="300" y="377"/>
                    </a:lnTo>
                    <a:lnTo>
                      <a:pt x="229" y="462"/>
                    </a:lnTo>
                    <a:lnTo>
                      <a:pt x="167" y="554"/>
                    </a:lnTo>
                    <a:lnTo>
                      <a:pt x="114" y="652"/>
                    </a:lnTo>
                    <a:lnTo>
                      <a:pt x="69" y="756"/>
                    </a:lnTo>
                    <a:lnTo>
                      <a:pt x="36" y="864"/>
                    </a:lnTo>
                    <a:lnTo>
                      <a:pt x="13" y="976"/>
                    </a:lnTo>
                    <a:lnTo>
                      <a:pt x="1" y="1091"/>
                    </a:lnTo>
                    <a:lnTo>
                      <a:pt x="0" y="1152"/>
                    </a:lnTo>
                    <a:lnTo>
                      <a:pt x="0" y="3456"/>
                    </a:lnTo>
                    <a:lnTo>
                      <a:pt x="0" y="5761"/>
                    </a:lnTo>
                    <a:lnTo>
                      <a:pt x="1" y="5820"/>
                    </a:lnTo>
                    <a:lnTo>
                      <a:pt x="13" y="5936"/>
                    </a:lnTo>
                    <a:lnTo>
                      <a:pt x="36" y="6049"/>
                    </a:lnTo>
                    <a:lnTo>
                      <a:pt x="69" y="6157"/>
                    </a:lnTo>
                    <a:lnTo>
                      <a:pt x="114" y="6260"/>
                    </a:lnTo>
                    <a:lnTo>
                      <a:pt x="167" y="6358"/>
                    </a:lnTo>
                    <a:lnTo>
                      <a:pt x="229" y="6450"/>
                    </a:lnTo>
                    <a:lnTo>
                      <a:pt x="300" y="6535"/>
                    </a:lnTo>
                    <a:lnTo>
                      <a:pt x="377" y="6613"/>
                    </a:lnTo>
                    <a:lnTo>
                      <a:pt x="462" y="6684"/>
                    </a:lnTo>
                    <a:lnTo>
                      <a:pt x="554" y="6746"/>
                    </a:lnTo>
                    <a:lnTo>
                      <a:pt x="652" y="6799"/>
                    </a:lnTo>
                    <a:lnTo>
                      <a:pt x="756" y="6842"/>
                    </a:lnTo>
                    <a:lnTo>
                      <a:pt x="864" y="6877"/>
                    </a:lnTo>
                    <a:lnTo>
                      <a:pt x="976" y="6900"/>
                    </a:lnTo>
                    <a:lnTo>
                      <a:pt x="1093" y="6911"/>
                    </a:lnTo>
                    <a:lnTo>
                      <a:pt x="1152" y="6913"/>
                    </a:lnTo>
                    <a:lnTo>
                      <a:pt x="4609" y="6913"/>
                    </a:lnTo>
                    <a:lnTo>
                      <a:pt x="4668" y="6911"/>
                    </a:lnTo>
                    <a:lnTo>
                      <a:pt x="4784" y="6900"/>
                    </a:lnTo>
                    <a:lnTo>
                      <a:pt x="4897" y="6877"/>
                    </a:lnTo>
                    <a:lnTo>
                      <a:pt x="5005" y="6842"/>
                    </a:lnTo>
                    <a:lnTo>
                      <a:pt x="5108" y="6799"/>
                    </a:lnTo>
                    <a:lnTo>
                      <a:pt x="5206" y="6746"/>
                    </a:lnTo>
                    <a:lnTo>
                      <a:pt x="5299" y="6684"/>
                    </a:lnTo>
                    <a:lnTo>
                      <a:pt x="5384" y="6613"/>
                    </a:lnTo>
                    <a:lnTo>
                      <a:pt x="5461" y="6535"/>
                    </a:lnTo>
                    <a:lnTo>
                      <a:pt x="5532" y="6450"/>
                    </a:lnTo>
                    <a:lnTo>
                      <a:pt x="5594" y="6358"/>
                    </a:lnTo>
                    <a:lnTo>
                      <a:pt x="5647" y="6260"/>
                    </a:lnTo>
                    <a:lnTo>
                      <a:pt x="5692" y="6157"/>
                    </a:lnTo>
                    <a:lnTo>
                      <a:pt x="5725" y="6049"/>
                    </a:lnTo>
                    <a:lnTo>
                      <a:pt x="5748" y="5936"/>
                    </a:lnTo>
                    <a:lnTo>
                      <a:pt x="5759" y="5820"/>
                    </a:lnTo>
                    <a:lnTo>
                      <a:pt x="5761" y="5761"/>
                    </a:lnTo>
                    <a:lnTo>
                      <a:pt x="5761" y="3456"/>
                    </a:lnTo>
                    <a:lnTo>
                      <a:pt x="5761" y="1152"/>
                    </a:lnTo>
                    <a:lnTo>
                      <a:pt x="5759" y="1091"/>
                    </a:lnTo>
                    <a:lnTo>
                      <a:pt x="5748" y="976"/>
                    </a:lnTo>
                    <a:lnTo>
                      <a:pt x="5725" y="864"/>
                    </a:lnTo>
                    <a:lnTo>
                      <a:pt x="5692" y="756"/>
                    </a:lnTo>
                    <a:lnTo>
                      <a:pt x="5647" y="652"/>
                    </a:lnTo>
                    <a:lnTo>
                      <a:pt x="5594" y="554"/>
                    </a:lnTo>
                    <a:lnTo>
                      <a:pt x="5532" y="462"/>
                    </a:lnTo>
                    <a:lnTo>
                      <a:pt x="5461" y="377"/>
                    </a:lnTo>
                    <a:lnTo>
                      <a:pt x="5384" y="298"/>
                    </a:lnTo>
                    <a:lnTo>
                      <a:pt x="5299" y="227"/>
                    </a:lnTo>
                    <a:lnTo>
                      <a:pt x="5206" y="165"/>
                    </a:lnTo>
                    <a:lnTo>
                      <a:pt x="5108" y="112"/>
                    </a:lnTo>
                    <a:lnTo>
                      <a:pt x="5005" y="69"/>
                    </a:lnTo>
                    <a:lnTo>
                      <a:pt x="4897" y="36"/>
                    </a:lnTo>
                    <a:lnTo>
                      <a:pt x="4784" y="13"/>
                    </a:lnTo>
                    <a:lnTo>
                      <a:pt x="4668" y="0"/>
                    </a:lnTo>
                    <a:lnTo>
                      <a:pt x="4609" y="0"/>
                    </a:lnTo>
                    <a:close/>
                    <a:moveTo>
                      <a:pt x="4609" y="383"/>
                    </a:moveTo>
                    <a:lnTo>
                      <a:pt x="4648" y="384"/>
                    </a:lnTo>
                    <a:lnTo>
                      <a:pt x="4725" y="391"/>
                    </a:lnTo>
                    <a:lnTo>
                      <a:pt x="4800" y="407"/>
                    </a:lnTo>
                    <a:lnTo>
                      <a:pt x="4872" y="430"/>
                    </a:lnTo>
                    <a:lnTo>
                      <a:pt x="4941" y="459"/>
                    </a:lnTo>
                    <a:lnTo>
                      <a:pt x="5006" y="495"/>
                    </a:lnTo>
                    <a:lnTo>
                      <a:pt x="5068" y="535"/>
                    </a:lnTo>
                    <a:lnTo>
                      <a:pt x="5126" y="583"/>
                    </a:lnTo>
                    <a:lnTo>
                      <a:pt x="5178" y="635"/>
                    </a:lnTo>
                    <a:lnTo>
                      <a:pt x="5224" y="692"/>
                    </a:lnTo>
                    <a:lnTo>
                      <a:pt x="5265" y="753"/>
                    </a:lnTo>
                    <a:lnTo>
                      <a:pt x="5301" y="819"/>
                    </a:lnTo>
                    <a:lnTo>
                      <a:pt x="5330" y="887"/>
                    </a:lnTo>
                    <a:lnTo>
                      <a:pt x="5353" y="960"/>
                    </a:lnTo>
                    <a:lnTo>
                      <a:pt x="5368" y="1035"/>
                    </a:lnTo>
                    <a:lnTo>
                      <a:pt x="5376" y="1112"/>
                    </a:lnTo>
                    <a:lnTo>
                      <a:pt x="5376" y="1152"/>
                    </a:lnTo>
                    <a:lnTo>
                      <a:pt x="5376" y="3456"/>
                    </a:lnTo>
                    <a:lnTo>
                      <a:pt x="5376" y="5761"/>
                    </a:lnTo>
                    <a:lnTo>
                      <a:pt x="5376" y="5799"/>
                    </a:lnTo>
                    <a:lnTo>
                      <a:pt x="5368" y="5877"/>
                    </a:lnTo>
                    <a:lnTo>
                      <a:pt x="5353" y="5952"/>
                    </a:lnTo>
                    <a:lnTo>
                      <a:pt x="5330" y="6024"/>
                    </a:lnTo>
                    <a:lnTo>
                      <a:pt x="5301" y="6093"/>
                    </a:lnTo>
                    <a:lnTo>
                      <a:pt x="5265" y="6158"/>
                    </a:lnTo>
                    <a:lnTo>
                      <a:pt x="5224" y="6220"/>
                    </a:lnTo>
                    <a:lnTo>
                      <a:pt x="5178" y="6276"/>
                    </a:lnTo>
                    <a:lnTo>
                      <a:pt x="5126" y="6328"/>
                    </a:lnTo>
                    <a:lnTo>
                      <a:pt x="5068" y="6376"/>
                    </a:lnTo>
                    <a:lnTo>
                      <a:pt x="5006" y="6417"/>
                    </a:lnTo>
                    <a:lnTo>
                      <a:pt x="4941" y="6453"/>
                    </a:lnTo>
                    <a:lnTo>
                      <a:pt x="4872" y="6482"/>
                    </a:lnTo>
                    <a:lnTo>
                      <a:pt x="4800" y="6504"/>
                    </a:lnTo>
                    <a:lnTo>
                      <a:pt x="4725" y="6520"/>
                    </a:lnTo>
                    <a:lnTo>
                      <a:pt x="4648" y="6528"/>
                    </a:lnTo>
                    <a:lnTo>
                      <a:pt x="4609" y="6528"/>
                    </a:lnTo>
                    <a:lnTo>
                      <a:pt x="1152" y="6528"/>
                    </a:lnTo>
                    <a:lnTo>
                      <a:pt x="1113" y="6528"/>
                    </a:lnTo>
                    <a:lnTo>
                      <a:pt x="1036" y="6520"/>
                    </a:lnTo>
                    <a:lnTo>
                      <a:pt x="961" y="6504"/>
                    </a:lnTo>
                    <a:lnTo>
                      <a:pt x="889" y="6482"/>
                    </a:lnTo>
                    <a:lnTo>
                      <a:pt x="819" y="6453"/>
                    </a:lnTo>
                    <a:lnTo>
                      <a:pt x="755" y="6417"/>
                    </a:lnTo>
                    <a:lnTo>
                      <a:pt x="693" y="6376"/>
                    </a:lnTo>
                    <a:lnTo>
                      <a:pt x="635" y="6328"/>
                    </a:lnTo>
                    <a:lnTo>
                      <a:pt x="583" y="6276"/>
                    </a:lnTo>
                    <a:lnTo>
                      <a:pt x="537" y="6220"/>
                    </a:lnTo>
                    <a:lnTo>
                      <a:pt x="495" y="6158"/>
                    </a:lnTo>
                    <a:lnTo>
                      <a:pt x="459" y="6093"/>
                    </a:lnTo>
                    <a:lnTo>
                      <a:pt x="431" y="6024"/>
                    </a:lnTo>
                    <a:lnTo>
                      <a:pt x="408" y="5952"/>
                    </a:lnTo>
                    <a:lnTo>
                      <a:pt x="393" y="5877"/>
                    </a:lnTo>
                    <a:lnTo>
                      <a:pt x="385" y="5799"/>
                    </a:lnTo>
                    <a:lnTo>
                      <a:pt x="385" y="5761"/>
                    </a:lnTo>
                    <a:lnTo>
                      <a:pt x="385" y="3456"/>
                    </a:lnTo>
                    <a:lnTo>
                      <a:pt x="385" y="1152"/>
                    </a:lnTo>
                    <a:lnTo>
                      <a:pt x="385" y="1112"/>
                    </a:lnTo>
                    <a:lnTo>
                      <a:pt x="393" y="1035"/>
                    </a:lnTo>
                    <a:lnTo>
                      <a:pt x="408" y="960"/>
                    </a:lnTo>
                    <a:lnTo>
                      <a:pt x="431" y="887"/>
                    </a:lnTo>
                    <a:lnTo>
                      <a:pt x="459" y="819"/>
                    </a:lnTo>
                    <a:lnTo>
                      <a:pt x="495" y="753"/>
                    </a:lnTo>
                    <a:lnTo>
                      <a:pt x="537" y="692"/>
                    </a:lnTo>
                    <a:lnTo>
                      <a:pt x="583" y="635"/>
                    </a:lnTo>
                    <a:lnTo>
                      <a:pt x="635" y="583"/>
                    </a:lnTo>
                    <a:lnTo>
                      <a:pt x="693" y="535"/>
                    </a:lnTo>
                    <a:lnTo>
                      <a:pt x="755" y="495"/>
                    </a:lnTo>
                    <a:lnTo>
                      <a:pt x="819" y="459"/>
                    </a:lnTo>
                    <a:lnTo>
                      <a:pt x="889" y="430"/>
                    </a:lnTo>
                    <a:lnTo>
                      <a:pt x="961" y="407"/>
                    </a:lnTo>
                    <a:lnTo>
                      <a:pt x="1036" y="391"/>
                    </a:lnTo>
                    <a:lnTo>
                      <a:pt x="1113" y="384"/>
                    </a:lnTo>
                    <a:lnTo>
                      <a:pt x="1152" y="383"/>
                    </a:lnTo>
                    <a:lnTo>
                      <a:pt x="4609" y="383"/>
                    </a:lnTo>
                    <a:close/>
                  </a:path>
                </a:pathLst>
              </a:custGeom>
              <a:solidFill>
                <a:schemeClr val="bg1"/>
              </a:solidFill>
              <a:ln w="15875">
                <a:solidFill>
                  <a:srgbClr val="DA1039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aphicFrame>
          <p:nvGraphicFramePr>
            <p:cNvPr id="74" name="다이어그램 73">
              <a:extLst>
                <a:ext uri="{FF2B5EF4-FFF2-40B4-BE49-F238E27FC236}">
                  <a16:creationId xmlns:a16="http://schemas.microsoft.com/office/drawing/2014/main" id="{98B01E0E-2BE2-4C03-A90F-CC013E920F73}"/>
                </a:ext>
              </a:extLst>
            </p:cNvPr>
            <p:cNvGraphicFramePr/>
            <p:nvPr/>
          </p:nvGraphicFramePr>
          <p:xfrm>
            <a:off x="1385732" y="1884275"/>
            <a:ext cx="2606668" cy="304801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9" r:lo="rId20" r:qs="rId21" r:cs="rId22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149968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1039">
            <a:alpha val="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C74423F6-892C-4D5B-BF87-7095EA398514}"/>
              </a:ext>
            </a:extLst>
          </p:cNvPr>
          <p:cNvSpPr/>
          <p:nvPr/>
        </p:nvSpPr>
        <p:spPr>
          <a:xfrm>
            <a:off x="0" y="0"/>
            <a:ext cx="12192001" cy="1207363"/>
          </a:xfrm>
          <a:prstGeom prst="rect">
            <a:avLst/>
          </a:prstGeom>
          <a:blipFill dpi="0" rotWithShape="1">
            <a:blip r:embed="rId2">
              <a:extLst>
                <a:ext uri="{837473B0-CC2E-450A-ABE3-18F120FF3D39}">
                  <a1611:picAttrSrcUrl xmlns:a1611="http://schemas.microsoft.com/office/drawing/2016/11/main" r:id="rId3"/>
                </a:ext>
              </a:extLst>
            </a:blip>
            <a:srcRect/>
            <a:stretch>
              <a:fillRect t="-334000" b="-135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19967D94-DA2B-4EE2-AF57-36EF3F5D4D96}"/>
              </a:ext>
            </a:extLst>
          </p:cNvPr>
          <p:cNvSpPr/>
          <p:nvPr/>
        </p:nvSpPr>
        <p:spPr>
          <a:xfrm>
            <a:off x="-2" y="1397"/>
            <a:ext cx="12192001" cy="1207363"/>
          </a:xfrm>
          <a:prstGeom prst="rect">
            <a:avLst/>
          </a:prstGeom>
          <a:solidFill>
            <a:srgbClr val="C00000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9" name="사각형: 둥근 위쪽 모서리 8">
            <a:extLst>
              <a:ext uri="{FF2B5EF4-FFF2-40B4-BE49-F238E27FC236}">
                <a16:creationId xmlns:a16="http://schemas.microsoft.com/office/drawing/2014/main" id="{C30B25B3-C0E8-4821-91DA-04826CF97C41}"/>
              </a:ext>
            </a:extLst>
          </p:cNvPr>
          <p:cNvSpPr/>
          <p:nvPr/>
        </p:nvSpPr>
        <p:spPr>
          <a:xfrm>
            <a:off x="262502" y="840417"/>
            <a:ext cx="11709883" cy="5729069"/>
          </a:xfrm>
          <a:prstGeom prst="round2SameRect">
            <a:avLst>
              <a:gd name="adj1" fmla="val 2387"/>
              <a:gd name="adj2" fmla="val 0"/>
            </a:avLst>
          </a:prstGeom>
          <a:solidFill>
            <a:schemeClr val="bg1"/>
          </a:solidFill>
          <a:ln>
            <a:noFill/>
          </a:ln>
          <a:effectLst>
            <a:outerShdw blurRad="342900" dist="381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C8114CAC-3823-4CE8-BDBA-9BBCD04A5812}"/>
              </a:ext>
            </a:extLst>
          </p:cNvPr>
          <p:cNvSpPr/>
          <p:nvPr/>
        </p:nvSpPr>
        <p:spPr>
          <a:xfrm>
            <a:off x="262502" y="240636"/>
            <a:ext cx="3728858" cy="432000"/>
          </a:xfrm>
          <a:prstGeom prst="roundRect">
            <a:avLst>
              <a:gd name="adj" fmla="val 50000"/>
            </a:avLst>
          </a:prstGeom>
          <a:solidFill>
            <a:schemeClr val="bg1">
              <a:alpha val="55000"/>
            </a:schemeClr>
          </a:solidFill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latinLnBrk="0">
              <a:defRPr/>
            </a:pPr>
            <a:r>
              <a:rPr lang="en-US" altLang="ko-KR" sz="2000" b="1" i="1" kern="0" dirty="0">
                <a:solidFill>
                  <a:prstClr val="white"/>
                </a:solidFill>
              </a:rPr>
              <a:t>PPT PRESENTATION </a:t>
            </a:r>
          </a:p>
        </p:txBody>
      </p:sp>
      <p:sp>
        <p:nvSpPr>
          <p:cNvPr id="11" name="타원 10">
            <a:extLst>
              <a:ext uri="{FF2B5EF4-FFF2-40B4-BE49-F238E27FC236}">
                <a16:creationId xmlns:a16="http://schemas.microsoft.com/office/drawing/2014/main" id="{70D25394-030C-4F1C-BF3B-7E51BEFF2B2C}"/>
              </a:ext>
            </a:extLst>
          </p:cNvPr>
          <p:cNvSpPr/>
          <p:nvPr/>
        </p:nvSpPr>
        <p:spPr>
          <a:xfrm>
            <a:off x="4098835" y="239265"/>
            <a:ext cx="432000" cy="432000"/>
          </a:xfrm>
          <a:prstGeom prst="ellipse">
            <a:avLst/>
          </a:prstGeom>
          <a:solidFill>
            <a:schemeClr val="bg1">
              <a:alpha val="55000"/>
            </a:schemeClr>
          </a:solidFill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8C30848C-25D0-4DD0-ADF7-0CBF3E1434E8}"/>
              </a:ext>
            </a:extLst>
          </p:cNvPr>
          <p:cNvGrpSpPr/>
          <p:nvPr/>
        </p:nvGrpSpPr>
        <p:grpSpPr>
          <a:xfrm>
            <a:off x="4219249" y="351356"/>
            <a:ext cx="191171" cy="233218"/>
            <a:chOff x="5524544" y="292562"/>
            <a:chExt cx="234693" cy="286312"/>
          </a:xfrm>
        </p:grpSpPr>
        <p:sp>
          <p:nvSpPr>
            <p:cNvPr id="12" name="원형: 비어 있음 11">
              <a:extLst>
                <a:ext uri="{FF2B5EF4-FFF2-40B4-BE49-F238E27FC236}">
                  <a16:creationId xmlns:a16="http://schemas.microsoft.com/office/drawing/2014/main" id="{22D00BA1-506D-4663-965F-260398F1D7F6}"/>
                </a:ext>
              </a:extLst>
            </p:cNvPr>
            <p:cNvSpPr/>
            <p:nvPr/>
          </p:nvSpPr>
          <p:spPr>
            <a:xfrm>
              <a:off x="5524544" y="292562"/>
              <a:ext cx="209550" cy="209550"/>
            </a:xfrm>
            <a:prstGeom prst="donut">
              <a:avLst>
                <a:gd name="adj" fmla="val 14764"/>
              </a:avLst>
            </a:prstGeom>
            <a:solidFill>
              <a:schemeClr val="bg1">
                <a:alpha val="9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사각형: 둥근 모서리 12">
              <a:extLst>
                <a:ext uri="{FF2B5EF4-FFF2-40B4-BE49-F238E27FC236}">
                  <a16:creationId xmlns:a16="http://schemas.microsoft.com/office/drawing/2014/main" id="{2F44FD4F-16D2-4AB4-A925-0C7807E963C8}"/>
                </a:ext>
              </a:extLst>
            </p:cNvPr>
            <p:cNvSpPr/>
            <p:nvPr/>
          </p:nvSpPr>
          <p:spPr>
            <a:xfrm rot="18900000">
              <a:off x="5723237" y="434874"/>
              <a:ext cx="36000" cy="1440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15" name="타원 14">
            <a:extLst>
              <a:ext uri="{FF2B5EF4-FFF2-40B4-BE49-F238E27FC236}">
                <a16:creationId xmlns:a16="http://schemas.microsoft.com/office/drawing/2014/main" id="{A0C78D5F-0665-431E-9F70-2AB4F22E44F1}"/>
              </a:ext>
            </a:extLst>
          </p:cNvPr>
          <p:cNvSpPr/>
          <p:nvPr/>
        </p:nvSpPr>
        <p:spPr>
          <a:xfrm>
            <a:off x="325348" y="288513"/>
            <a:ext cx="345749" cy="345749"/>
          </a:xfrm>
          <a:prstGeom prst="ellipse">
            <a:avLst/>
          </a:pr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22" name="Group 32">
            <a:extLst>
              <a:ext uri="{FF2B5EF4-FFF2-40B4-BE49-F238E27FC236}">
                <a16:creationId xmlns:a16="http://schemas.microsoft.com/office/drawing/2014/main" id="{5C097F34-F4BC-4991-B93D-AC833968617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10767" y="370067"/>
            <a:ext cx="173554" cy="179919"/>
            <a:chOff x="1860" y="113"/>
            <a:chExt cx="3954" cy="4099"/>
          </a:xfrm>
          <a:solidFill>
            <a:srgbClr val="C00000"/>
          </a:solidFill>
        </p:grpSpPr>
        <p:sp>
          <p:nvSpPr>
            <p:cNvPr id="23" name="Freeform 34">
              <a:extLst>
                <a:ext uri="{FF2B5EF4-FFF2-40B4-BE49-F238E27FC236}">
                  <a16:creationId xmlns:a16="http://schemas.microsoft.com/office/drawing/2014/main" id="{C2A46E88-2F38-49C6-BE45-89DD35A2980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9" y="2497"/>
              <a:ext cx="363" cy="188"/>
            </a:xfrm>
            <a:custGeom>
              <a:avLst/>
              <a:gdLst>
                <a:gd name="T0" fmla="*/ 67 w 363"/>
                <a:gd name="T1" fmla="*/ 0 h 188"/>
                <a:gd name="T2" fmla="*/ 84 w 363"/>
                <a:gd name="T3" fmla="*/ 0 h 188"/>
                <a:gd name="T4" fmla="*/ 306 w 363"/>
                <a:gd name="T5" fmla="*/ 49 h 188"/>
                <a:gd name="T6" fmla="*/ 323 w 363"/>
                <a:gd name="T7" fmla="*/ 55 h 188"/>
                <a:gd name="T8" fmla="*/ 338 w 363"/>
                <a:gd name="T9" fmla="*/ 66 h 188"/>
                <a:gd name="T10" fmla="*/ 349 w 363"/>
                <a:gd name="T11" fmla="*/ 80 h 188"/>
                <a:gd name="T12" fmla="*/ 358 w 363"/>
                <a:gd name="T13" fmla="*/ 97 h 188"/>
                <a:gd name="T14" fmla="*/ 363 w 363"/>
                <a:gd name="T15" fmla="*/ 114 h 188"/>
                <a:gd name="T16" fmla="*/ 362 w 363"/>
                <a:gd name="T17" fmla="*/ 132 h 188"/>
                <a:gd name="T18" fmla="*/ 355 w 363"/>
                <a:gd name="T19" fmla="*/ 152 h 188"/>
                <a:gd name="T20" fmla="*/ 344 w 363"/>
                <a:gd name="T21" fmla="*/ 167 h 188"/>
                <a:gd name="T22" fmla="*/ 329 w 363"/>
                <a:gd name="T23" fmla="*/ 178 h 188"/>
                <a:gd name="T24" fmla="*/ 312 w 363"/>
                <a:gd name="T25" fmla="*/ 185 h 188"/>
                <a:gd name="T26" fmla="*/ 292 w 363"/>
                <a:gd name="T27" fmla="*/ 188 h 188"/>
                <a:gd name="T28" fmla="*/ 288 w 363"/>
                <a:gd name="T29" fmla="*/ 188 h 188"/>
                <a:gd name="T30" fmla="*/ 287 w 363"/>
                <a:gd name="T31" fmla="*/ 188 h 188"/>
                <a:gd name="T32" fmla="*/ 284 w 363"/>
                <a:gd name="T33" fmla="*/ 188 h 188"/>
                <a:gd name="T34" fmla="*/ 282 w 363"/>
                <a:gd name="T35" fmla="*/ 188 h 188"/>
                <a:gd name="T36" fmla="*/ 278 w 363"/>
                <a:gd name="T37" fmla="*/ 188 h 188"/>
                <a:gd name="T38" fmla="*/ 56 w 363"/>
                <a:gd name="T39" fmla="*/ 139 h 188"/>
                <a:gd name="T40" fmla="*/ 39 w 363"/>
                <a:gd name="T41" fmla="*/ 133 h 188"/>
                <a:gd name="T42" fmla="*/ 25 w 363"/>
                <a:gd name="T43" fmla="*/ 122 h 188"/>
                <a:gd name="T44" fmla="*/ 13 w 363"/>
                <a:gd name="T45" fmla="*/ 108 h 188"/>
                <a:gd name="T46" fmla="*/ 5 w 363"/>
                <a:gd name="T47" fmla="*/ 91 h 188"/>
                <a:gd name="T48" fmla="*/ 0 w 363"/>
                <a:gd name="T49" fmla="*/ 73 h 188"/>
                <a:gd name="T50" fmla="*/ 1 w 363"/>
                <a:gd name="T51" fmla="*/ 56 h 188"/>
                <a:gd name="T52" fmla="*/ 7 w 363"/>
                <a:gd name="T53" fmla="*/ 39 h 188"/>
                <a:gd name="T54" fmla="*/ 17 w 363"/>
                <a:gd name="T55" fmla="*/ 25 h 188"/>
                <a:gd name="T56" fmla="*/ 32 w 363"/>
                <a:gd name="T57" fmla="*/ 12 h 188"/>
                <a:gd name="T58" fmla="*/ 48 w 363"/>
                <a:gd name="T59" fmla="*/ 4 h 188"/>
                <a:gd name="T60" fmla="*/ 67 w 363"/>
                <a:gd name="T61" fmla="*/ 0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3" h="188">
                  <a:moveTo>
                    <a:pt x="67" y="0"/>
                  </a:moveTo>
                  <a:lnTo>
                    <a:pt x="84" y="0"/>
                  </a:lnTo>
                  <a:lnTo>
                    <a:pt x="306" y="49"/>
                  </a:lnTo>
                  <a:lnTo>
                    <a:pt x="323" y="55"/>
                  </a:lnTo>
                  <a:lnTo>
                    <a:pt x="338" y="66"/>
                  </a:lnTo>
                  <a:lnTo>
                    <a:pt x="349" y="80"/>
                  </a:lnTo>
                  <a:lnTo>
                    <a:pt x="358" y="97"/>
                  </a:lnTo>
                  <a:lnTo>
                    <a:pt x="363" y="114"/>
                  </a:lnTo>
                  <a:lnTo>
                    <a:pt x="362" y="132"/>
                  </a:lnTo>
                  <a:lnTo>
                    <a:pt x="355" y="152"/>
                  </a:lnTo>
                  <a:lnTo>
                    <a:pt x="344" y="167"/>
                  </a:lnTo>
                  <a:lnTo>
                    <a:pt x="329" y="178"/>
                  </a:lnTo>
                  <a:lnTo>
                    <a:pt x="312" y="185"/>
                  </a:lnTo>
                  <a:lnTo>
                    <a:pt x="292" y="188"/>
                  </a:lnTo>
                  <a:lnTo>
                    <a:pt x="288" y="188"/>
                  </a:lnTo>
                  <a:lnTo>
                    <a:pt x="287" y="188"/>
                  </a:lnTo>
                  <a:lnTo>
                    <a:pt x="284" y="188"/>
                  </a:lnTo>
                  <a:lnTo>
                    <a:pt x="282" y="188"/>
                  </a:lnTo>
                  <a:lnTo>
                    <a:pt x="278" y="188"/>
                  </a:lnTo>
                  <a:lnTo>
                    <a:pt x="56" y="139"/>
                  </a:lnTo>
                  <a:lnTo>
                    <a:pt x="39" y="133"/>
                  </a:lnTo>
                  <a:lnTo>
                    <a:pt x="25" y="122"/>
                  </a:lnTo>
                  <a:lnTo>
                    <a:pt x="13" y="108"/>
                  </a:lnTo>
                  <a:lnTo>
                    <a:pt x="5" y="91"/>
                  </a:lnTo>
                  <a:lnTo>
                    <a:pt x="0" y="73"/>
                  </a:lnTo>
                  <a:lnTo>
                    <a:pt x="1" y="56"/>
                  </a:lnTo>
                  <a:lnTo>
                    <a:pt x="7" y="39"/>
                  </a:lnTo>
                  <a:lnTo>
                    <a:pt x="17" y="25"/>
                  </a:lnTo>
                  <a:lnTo>
                    <a:pt x="32" y="12"/>
                  </a:lnTo>
                  <a:lnTo>
                    <a:pt x="48" y="4"/>
                  </a:lnTo>
                  <a:lnTo>
                    <a:pt x="6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4" name="Freeform 35">
              <a:extLst>
                <a:ext uri="{FF2B5EF4-FFF2-40B4-BE49-F238E27FC236}">
                  <a16:creationId xmlns:a16="http://schemas.microsoft.com/office/drawing/2014/main" id="{55323B2B-4CF5-4351-92A3-46D97EE2BD6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2" y="3121"/>
              <a:ext cx="487" cy="188"/>
            </a:xfrm>
            <a:custGeom>
              <a:avLst/>
              <a:gdLst>
                <a:gd name="T0" fmla="*/ 56 w 487"/>
                <a:gd name="T1" fmla="*/ 0 h 188"/>
                <a:gd name="T2" fmla="*/ 77 w 487"/>
                <a:gd name="T3" fmla="*/ 2 h 188"/>
                <a:gd name="T4" fmla="*/ 431 w 487"/>
                <a:gd name="T5" fmla="*/ 56 h 188"/>
                <a:gd name="T6" fmla="*/ 451 w 487"/>
                <a:gd name="T7" fmla="*/ 64 h 188"/>
                <a:gd name="T8" fmla="*/ 467 w 487"/>
                <a:gd name="T9" fmla="*/ 76 h 188"/>
                <a:gd name="T10" fmla="*/ 480 w 487"/>
                <a:gd name="T11" fmla="*/ 94 h 188"/>
                <a:gd name="T12" fmla="*/ 487 w 487"/>
                <a:gd name="T13" fmla="*/ 112 h 188"/>
                <a:gd name="T14" fmla="*/ 486 w 487"/>
                <a:gd name="T15" fmla="*/ 133 h 188"/>
                <a:gd name="T16" fmla="*/ 485 w 487"/>
                <a:gd name="T17" fmla="*/ 150 h 188"/>
                <a:gd name="T18" fmla="*/ 478 w 487"/>
                <a:gd name="T19" fmla="*/ 163 h 188"/>
                <a:gd name="T20" fmla="*/ 469 w 487"/>
                <a:gd name="T21" fmla="*/ 173 h 188"/>
                <a:gd name="T22" fmla="*/ 456 w 487"/>
                <a:gd name="T23" fmla="*/ 182 h 188"/>
                <a:gd name="T24" fmla="*/ 441 w 487"/>
                <a:gd name="T25" fmla="*/ 187 h 188"/>
                <a:gd name="T26" fmla="*/ 424 w 487"/>
                <a:gd name="T27" fmla="*/ 188 h 188"/>
                <a:gd name="T28" fmla="*/ 420 w 487"/>
                <a:gd name="T29" fmla="*/ 188 h 188"/>
                <a:gd name="T30" fmla="*/ 418 w 487"/>
                <a:gd name="T31" fmla="*/ 188 h 188"/>
                <a:gd name="T32" fmla="*/ 416 w 487"/>
                <a:gd name="T33" fmla="*/ 188 h 188"/>
                <a:gd name="T34" fmla="*/ 414 w 487"/>
                <a:gd name="T35" fmla="*/ 188 h 188"/>
                <a:gd name="T36" fmla="*/ 410 w 487"/>
                <a:gd name="T37" fmla="*/ 188 h 188"/>
                <a:gd name="T38" fmla="*/ 56 w 487"/>
                <a:gd name="T39" fmla="*/ 133 h 188"/>
                <a:gd name="T40" fmla="*/ 36 w 487"/>
                <a:gd name="T41" fmla="*/ 126 h 188"/>
                <a:gd name="T42" fmla="*/ 20 w 487"/>
                <a:gd name="T43" fmla="*/ 114 h 188"/>
                <a:gd name="T44" fmla="*/ 7 w 487"/>
                <a:gd name="T45" fmla="*/ 96 h 188"/>
                <a:gd name="T46" fmla="*/ 0 w 487"/>
                <a:gd name="T47" fmla="*/ 77 h 188"/>
                <a:gd name="T48" fmla="*/ 1 w 487"/>
                <a:gd name="T49" fmla="*/ 56 h 188"/>
                <a:gd name="T50" fmla="*/ 8 w 487"/>
                <a:gd name="T51" fmla="*/ 36 h 188"/>
                <a:gd name="T52" fmla="*/ 21 w 487"/>
                <a:gd name="T53" fmla="*/ 20 h 188"/>
                <a:gd name="T54" fmla="*/ 37 w 487"/>
                <a:gd name="T55" fmla="*/ 8 h 188"/>
                <a:gd name="T56" fmla="*/ 56 w 487"/>
                <a:gd name="T57" fmla="*/ 0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87" h="188">
                  <a:moveTo>
                    <a:pt x="56" y="0"/>
                  </a:moveTo>
                  <a:lnTo>
                    <a:pt x="77" y="2"/>
                  </a:lnTo>
                  <a:lnTo>
                    <a:pt x="431" y="56"/>
                  </a:lnTo>
                  <a:lnTo>
                    <a:pt x="451" y="64"/>
                  </a:lnTo>
                  <a:lnTo>
                    <a:pt x="467" y="76"/>
                  </a:lnTo>
                  <a:lnTo>
                    <a:pt x="480" y="94"/>
                  </a:lnTo>
                  <a:lnTo>
                    <a:pt x="487" y="112"/>
                  </a:lnTo>
                  <a:lnTo>
                    <a:pt x="486" y="133"/>
                  </a:lnTo>
                  <a:lnTo>
                    <a:pt x="485" y="150"/>
                  </a:lnTo>
                  <a:lnTo>
                    <a:pt x="478" y="163"/>
                  </a:lnTo>
                  <a:lnTo>
                    <a:pt x="469" y="173"/>
                  </a:lnTo>
                  <a:lnTo>
                    <a:pt x="456" y="182"/>
                  </a:lnTo>
                  <a:lnTo>
                    <a:pt x="441" y="187"/>
                  </a:lnTo>
                  <a:lnTo>
                    <a:pt x="424" y="188"/>
                  </a:lnTo>
                  <a:lnTo>
                    <a:pt x="420" y="188"/>
                  </a:lnTo>
                  <a:lnTo>
                    <a:pt x="418" y="188"/>
                  </a:lnTo>
                  <a:lnTo>
                    <a:pt x="416" y="188"/>
                  </a:lnTo>
                  <a:lnTo>
                    <a:pt x="414" y="188"/>
                  </a:lnTo>
                  <a:lnTo>
                    <a:pt x="410" y="188"/>
                  </a:lnTo>
                  <a:lnTo>
                    <a:pt x="56" y="133"/>
                  </a:lnTo>
                  <a:lnTo>
                    <a:pt x="36" y="126"/>
                  </a:lnTo>
                  <a:lnTo>
                    <a:pt x="20" y="114"/>
                  </a:lnTo>
                  <a:lnTo>
                    <a:pt x="7" y="96"/>
                  </a:lnTo>
                  <a:lnTo>
                    <a:pt x="0" y="77"/>
                  </a:lnTo>
                  <a:lnTo>
                    <a:pt x="1" y="56"/>
                  </a:lnTo>
                  <a:lnTo>
                    <a:pt x="8" y="36"/>
                  </a:lnTo>
                  <a:lnTo>
                    <a:pt x="21" y="20"/>
                  </a:lnTo>
                  <a:lnTo>
                    <a:pt x="37" y="8"/>
                  </a:lnTo>
                  <a:lnTo>
                    <a:pt x="5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5" name="Freeform 36">
              <a:extLst>
                <a:ext uri="{FF2B5EF4-FFF2-40B4-BE49-F238E27FC236}">
                  <a16:creationId xmlns:a16="http://schemas.microsoft.com/office/drawing/2014/main" id="{6735C44A-CDA8-4826-95C0-E53C9395A53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3" y="1893"/>
              <a:ext cx="223" cy="146"/>
            </a:xfrm>
            <a:custGeom>
              <a:avLst/>
              <a:gdLst>
                <a:gd name="T0" fmla="*/ 56 w 223"/>
                <a:gd name="T1" fmla="*/ 0 h 146"/>
                <a:gd name="T2" fmla="*/ 77 w 223"/>
                <a:gd name="T3" fmla="*/ 1 h 146"/>
                <a:gd name="T4" fmla="*/ 168 w 223"/>
                <a:gd name="T5" fmla="*/ 15 h 146"/>
                <a:gd name="T6" fmla="*/ 187 w 223"/>
                <a:gd name="T7" fmla="*/ 22 h 146"/>
                <a:gd name="T8" fmla="*/ 204 w 223"/>
                <a:gd name="T9" fmla="*/ 34 h 146"/>
                <a:gd name="T10" fmla="*/ 217 w 223"/>
                <a:gd name="T11" fmla="*/ 51 h 146"/>
                <a:gd name="T12" fmla="*/ 223 w 223"/>
                <a:gd name="T13" fmla="*/ 71 h 146"/>
                <a:gd name="T14" fmla="*/ 223 w 223"/>
                <a:gd name="T15" fmla="*/ 90 h 146"/>
                <a:gd name="T16" fmla="*/ 220 w 223"/>
                <a:gd name="T17" fmla="*/ 107 h 146"/>
                <a:gd name="T18" fmla="*/ 212 w 223"/>
                <a:gd name="T19" fmla="*/ 121 h 146"/>
                <a:gd name="T20" fmla="*/ 198 w 223"/>
                <a:gd name="T21" fmla="*/ 134 h 146"/>
                <a:gd name="T22" fmla="*/ 180 w 223"/>
                <a:gd name="T23" fmla="*/ 143 h 146"/>
                <a:gd name="T24" fmla="*/ 161 w 223"/>
                <a:gd name="T25" fmla="*/ 146 h 146"/>
                <a:gd name="T26" fmla="*/ 147 w 223"/>
                <a:gd name="T27" fmla="*/ 146 h 146"/>
                <a:gd name="T28" fmla="*/ 56 w 223"/>
                <a:gd name="T29" fmla="*/ 133 h 146"/>
                <a:gd name="T30" fmla="*/ 36 w 223"/>
                <a:gd name="T31" fmla="*/ 125 h 146"/>
                <a:gd name="T32" fmla="*/ 20 w 223"/>
                <a:gd name="T33" fmla="*/ 113 h 146"/>
                <a:gd name="T34" fmla="*/ 8 w 223"/>
                <a:gd name="T35" fmla="*/ 95 h 146"/>
                <a:gd name="T36" fmla="*/ 0 w 223"/>
                <a:gd name="T37" fmla="*/ 77 h 146"/>
                <a:gd name="T38" fmla="*/ 1 w 223"/>
                <a:gd name="T39" fmla="*/ 56 h 146"/>
                <a:gd name="T40" fmla="*/ 8 w 223"/>
                <a:gd name="T41" fmla="*/ 36 h 146"/>
                <a:gd name="T42" fmla="*/ 21 w 223"/>
                <a:gd name="T43" fmla="*/ 20 h 146"/>
                <a:gd name="T44" fmla="*/ 37 w 223"/>
                <a:gd name="T45" fmla="*/ 7 h 146"/>
                <a:gd name="T46" fmla="*/ 56 w 223"/>
                <a:gd name="T47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3" h="146">
                  <a:moveTo>
                    <a:pt x="56" y="0"/>
                  </a:moveTo>
                  <a:lnTo>
                    <a:pt x="77" y="1"/>
                  </a:lnTo>
                  <a:lnTo>
                    <a:pt x="168" y="15"/>
                  </a:lnTo>
                  <a:lnTo>
                    <a:pt x="187" y="22"/>
                  </a:lnTo>
                  <a:lnTo>
                    <a:pt x="204" y="34"/>
                  </a:lnTo>
                  <a:lnTo>
                    <a:pt x="217" y="51"/>
                  </a:lnTo>
                  <a:lnTo>
                    <a:pt x="223" y="71"/>
                  </a:lnTo>
                  <a:lnTo>
                    <a:pt x="223" y="90"/>
                  </a:lnTo>
                  <a:lnTo>
                    <a:pt x="220" y="107"/>
                  </a:lnTo>
                  <a:lnTo>
                    <a:pt x="212" y="121"/>
                  </a:lnTo>
                  <a:lnTo>
                    <a:pt x="198" y="134"/>
                  </a:lnTo>
                  <a:lnTo>
                    <a:pt x="180" y="143"/>
                  </a:lnTo>
                  <a:lnTo>
                    <a:pt x="161" y="146"/>
                  </a:lnTo>
                  <a:lnTo>
                    <a:pt x="147" y="146"/>
                  </a:lnTo>
                  <a:lnTo>
                    <a:pt x="56" y="133"/>
                  </a:lnTo>
                  <a:lnTo>
                    <a:pt x="36" y="125"/>
                  </a:lnTo>
                  <a:lnTo>
                    <a:pt x="20" y="113"/>
                  </a:lnTo>
                  <a:lnTo>
                    <a:pt x="8" y="95"/>
                  </a:lnTo>
                  <a:lnTo>
                    <a:pt x="0" y="77"/>
                  </a:lnTo>
                  <a:lnTo>
                    <a:pt x="1" y="56"/>
                  </a:lnTo>
                  <a:lnTo>
                    <a:pt x="8" y="36"/>
                  </a:lnTo>
                  <a:lnTo>
                    <a:pt x="21" y="20"/>
                  </a:lnTo>
                  <a:lnTo>
                    <a:pt x="37" y="7"/>
                  </a:lnTo>
                  <a:lnTo>
                    <a:pt x="5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37">
              <a:extLst>
                <a:ext uri="{FF2B5EF4-FFF2-40B4-BE49-F238E27FC236}">
                  <a16:creationId xmlns:a16="http://schemas.microsoft.com/office/drawing/2014/main" id="{457F9500-3952-4CC8-9D83-25464491D5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8" y="2720"/>
              <a:ext cx="1665" cy="201"/>
            </a:xfrm>
            <a:custGeom>
              <a:avLst/>
              <a:gdLst>
                <a:gd name="T0" fmla="*/ 1597 w 1665"/>
                <a:gd name="T1" fmla="*/ 0 h 201"/>
                <a:gd name="T2" fmla="*/ 1613 w 1665"/>
                <a:gd name="T3" fmla="*/ 2 h 201"/>
                <a:gd name="T4" fmla="*/ 1629 w 1665"/>
                <a:gd name="T5" fmla="*/ 8 h 201"/>
                <a:gd name="T6" fmla="*/ 1644 w 1665"/>
                <a:gd name="T7" fmla="*/ 18 h 201"/>
                <a:gd name="T8" fmla="*/ 1655 w 1665"/>
                <a:gd name="T9" fmla="*/ 32 h 201"/>
                <a:gd name="T10" fmla="*/ 1663 w 1665"/>
                <a:gd name="T11" fmla="*/ 49 h 201"/>
                <a:gd name="T12" fmla="*/ 1665 w 1665"/>
                <a:gd name="T13" fmla="*/ 69 h 201"/>
                <a:gd name="T14" fmla="*/ 1664 w 1665"/>
                <a:gd name="T15" fmla="*/ 88 h 201"/>
                <a:gd name="T16" fmla="*/ 1657 w 1665"/>
                <a:gd name="T17" fmla="*/ 105 h 201"/>
                <a:gd name="T18" fmla="*/ 1647 w 1665"/>
                <a:gd name="T19" fmla="*/ 119 h 201"/>
                <a:gd name="T20" fmla="*/ 1633 w 1665"/>
                <a:gd name="T21" fmla="*/ 129 h 201"/>
                <a:gd name="T22" fmla="*/ 1616 w 1665"/>
                <a:gd name="T23" fmla="*/ 136 h 201"/>
                <a:gd name="T24" fmla="*/ 1597 w 1665"/>
                <a:gd name="T25" fmla="*/ 138 h 201"/>
                <a:gd name="T26" fmla="*/ 68 w 1665"/>
                <a:gd name="T27" fmla="*/ 201 h 201"/>
                <a:gd name="T28" fmla="*/ 52 w 1665"/>
                <a:gd name="T29" fmla="*/ 199 h 201"/>
                <a:gd name="T30" fmla="*/ 36 w 1665"/>
                <a:gd name="T31" fmla="*/ 192 h 201"/>
                <a:gd name="T32" fmla="*/ 21 w 1665"/>
                <a:gd name="T33" fmla="*/ 181 h 201"/>
                <a:gd name="T34" fmla="*/ 10 w 1665"/>
                <a:gd name="T35" fmla="*/ 168 h 201"/>
                <a:gd name="T36" fmla="*/ 3 w 1665"/>
                <a:gd name="T37" fmla="*/ 151 h 201"/>
                <a:gd name="T38" fmla="*/ 0 w 1665"/>
                <a:gd name="T39" fmla="*/ 131 h 201"/>
                <a:gd name="T40" fmla="*/ 1 w 1665"/>
                <a:gd name="T41" fmla="*/ 112 h 201"/>
                <a:gd name="T42" fmla="*/ 9 w 1665"/>
                <a:gd name="T43" fmla="*/ 95 h 201"/>
                <a:gd name="T44" fmla="*/ 19 w 1665"/>
                <a:gd name="T45" fmla="*/ 80 h 201"/>
                <a:gd name="T46" fmla="*/ 32 w 1665"/>
                <a:gd name="T47" fmla="*/ 71 h 201"/>
                <a:gd name="T48" fmla="*/ 50 w 1665"/>
                <a:gd name="T49" fmla="*/ 64 h 201"/>
                <a:gd name="T50" fmla="*/ 68 w 1665"/>
                <a:gd name="T51" fmla="*/ 62 h 201"/>
                <a:gd name="T52" fmla="*/ 1597 w 1665"/>
                <a:gd name="T53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665" h="201">
                  <a:moveTo>
                    <a:pt x="1597" y="0"/>
                  </a:moveTo>
                  <a:lnTo>
                    <a:pt x="1613" y="2"/>
                  </a:lnTo>
                  <a:lnTo>
                    <a:pt x="1629" y="8"/>
                  </a:lnTo>
                  <a:lnTo>
                    <a:pt x="1644" y="18"/>
                  </a:lnTo>
                  <a:lnTo>
                    <a:pt x="1655" y="32"/>
                  </a:lnTo>
                  <a:lnTo>
                    <a:pt x="1663" y="49"/>
                  </a:lnTo>
                  <a:lnTo>
                    <a:pt x="1665" y="69"/>
                  </a:lnTo>
                  <a:lnTo>
                    <a:pt x="1664" y="88"/>
                  </a:lnTo>
                  <a:lnTo>
                    <a:pt x="1657" y="105"/>
                  </a:lnTo>
                  <a:lnTo>
                    <a:pt x="1647" y="119"/>
                  </a:lnTo>
                  <a:lnTo>
                    <a:pt x="1633" y="129"/>
                  </a:lnTo>
                  <a:lnTo>
                    <a:pt x="1616" y="136"/>
                  </a:lnTo>
                  <a:lnTo>
                    <a:pt x="1597" y="138"/>
                  </a:lnTo>
                  <a:lnTo>
                    <a:pt x="68" y="201"/>
                  </a:lnTo>
                  <a:lnTo>
                    <a:pt x="52" y="199"/>
                  </a:lnTo>
                  <a:lnTo>
                    <a:pt x="36" y="192"/>
                  </a:lnTo>
                  <a:lnTo>
                    <a:pt x="21" y="181"/>
                  </a:lnTo>
                  <a:lnTo>
                    <a:pt x="10" y="168"/>
                  </a:lnTo>
                  <a:lnTo>
                    <a:pt x="3" y="151"/>
                  </a:lnTo>
                  <a:lnTo>
                    <a:pt x="0" y="131"/>
                  </a:lnTo>
                  <a:lnTo>
                    <a:pt x="1" y="112"/>
                  </a:lnTo>
                  <a:lnTo>
                    <a:pt x="9" y="95"/>
                  </a:lnTo>
                  <a:lnTo>
                    <a:pt x="19" y="80"/>
                  </a:lnTo>
                  <a:lnTo>
                    <a:pt x="32" y="71"/>
                  </a:lnTo>
                  <a:lnTo>
                    <a:pt x="50" y="64"/>
                  </a:lnTo>
                  <a:lnTo>
                    <a:pt x="68" y="62"/>
                  </a:lnTo>
                  <a:lnTo>
                    <a:pt x="15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38">
              <a:extLst>
                <a:ext uri="{FF2B5EF4-FFF2-40B4-BE49-F238E27FC236}">
                  <a16:creationId xmlns:a16="http://schemas.microsoft.com/office/drawing/2014/main" id="{D22F9F17-A941-4EA2-AB2D-D26EC50BF2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5" y="3344"/>
              <a:ext cx="1667" cy="201"/>
            </a:xfrm>
            <a:custGeom>
              <a:avLst/>
              <a:gdLst>
                <a:gd name="T0" fmla="*/ 1615 w 1667"/>
                <a:gd name="T1" fmla="*/ 0 h 201"/>
                <a:gd name="T2" fmla="*/ 1631 w 1667"/>
                <a:gd name="T3" fmla="*/ 6 h 201"/>
                <a:gd name="T4" fmla="*/ 1645 w 1667"/>
                <a:gd name="T5" fmla="*/ 16 h 201"/>
                <a:gd name="T6" fmla="*/ 1656 w 1667"/>
                <a:gd name="T7" fmla="*/ 31 h 201"/>
                <a:gd name="T8" fmla="*/ 1663 w 1667"/>
                <a:gd name="T9" fmla="*/ 50 h 201"/>
                <a:gd name="T10" fmla="*/ 1667 w 1667"/>
                <a:gd name="T11" fmla="*/ 70 h 201"/>
                <a:gd name="T12" fmla="*/ 1664 w 1667"/>
                <a:gd name="T13" fmla="*/ 89 h 201"/>
                <a:gd name="T14" fmla="*/ 1658 w 1667"/>
                <a:gd name="T15" fmla="*/ 106 h 201"/>
                <a:gd name="T16" fmla="*/ 1647 w 1667"/>
                <a:gd name="T17" fmla="*/ 121 h 201"/>
                <a:gd name="T18" fmla="*/ 1633 w 1667"/>
                <a:gd name="T19" fmla="*/ 131 h 201"/>
                <a:gd name="T20" fmla="*/ 1617 w 1667"/>
                <a:gd name="T21" fmla="*/ 137 h 201"/>
                <a:gd name="T22" fmla="*/ 1597 w 1667"/>
                <a:gd name="T23" fmla="*/ 139 h 201"/>
                <a:gd name="T24" fmla="*/ 70 w 1667"/>
                <a:gd name="T25" fmla="*/ 201 h 201"/>
                <a:gd name="T26" fmla="*/ 53 w 1667"/>
                <a:gd name="T27" fmla="*/ 199 h 201"/>
                <a:gd name="T28" fmla="*/ 36 w 1667"/>
                <a:gd name="T29" fmla="*/ 193 h 201"/>
                <a:gd name="T30" fmla="*/ 22 w 1667"/>
                <a:gd name="T31" fmla="*/ 183 h 201"/>
                <a:gd name="T32" fmla="*/ 10 w 1667"/>
                <a:gd name="T33" fmla="*/ 169 h 201"/>
                <a:gd name="T34" fmla="*/ 3 w 1667"/>
                <a:gd name="T35" fmla="*/ 152 h 201"/>
                <a:gd name="T36" fmla="*/ 0 w 1667"/>
                <a:gd name="T37" fmla="*/ 132 h 201"/>
                <a:gd name="T38" fmla="*/ 3 w 1667"/>
                <a:gd name="T39" fmla="*/ 113 h 201"/>
                <a:gd name="T40" fmla="*/ 9 w 1667"/>
                <a:gd name="T41" fmla="*/ 96 h 201"/>
                <a:gd name="T42" fmla="*/ 19 w 1667"/>
                <a:gd name="T43" fmla="*/ 82 h 201"/>
                <a:gd name="T44" fmla="*/ 33 w 1667"/>
                <a:gd name="T45" fmla="*/ 71 h 201"/>
                <a:gd name="T46" fmla="*/ 50 w 1667"/>
                <a:gd name="T47" fmla="*/ 65 h 201"/>
                <a:gd name="T48" fmla="*/ 70 w 1667"/>
                <a:gd name="T49" fmla="*/ 62 h 201"/>
                <a:gd name="T50" fmla="*/ 1597 w 1667"/>
                <a:gd name="T51" fmla="*/ 0 h 201"/>
                <a:gd name="T52" fmla="*/ 1615 w 1667"/>
                <a:gd name="T53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667" h="201">
                  <a:moveTo>
                    <a:pt x="1615" y="0"/>
                  </a:moveTo>
                  <a:lnTo>
                    <a:pt x="1631" y="6"/>
                  </a:lnTo>
                  <a:lnTo>
                    <a:pt x="1645" y="16"/>
                  </a:lnTo>
                  <a:lnTo>
                    <a:pt x="1656" y="31"/>
                  </a:lnTo>
                  <a:lnTo>
                    <a:pt x="1663" y="50"/>
                  </a:lnTo>
                  <a:lnTo>
                    <a:pt x="1667" y="70"/>
                  </a:lnTo>
                  <a:lnTo>
                    <a:pt x="1664" y="89"/>
                  </a:lnTo>
                  <a:lnTo>
                    <a:pt x="1658" y="106"/>
                  </a:lnTo>
                  <a:lnTo>
                    <a:pt x="1647" y="121"/>
                  </a:lnTo>
                  <a:lnTo>
                    <a:pt x="1633" y="131"/>
                  </a:lnTo>
                  <a:lnTo>
                    <a:pt x="1617" y="137"/>
                  </a:lnTo>
                  <a:lnTo>
                    <a:pt x="1597" y="139"/>
                  </a:lnTo>
                  <a:lnTo>
                    <a:pt x="70" y="201"/>
                  </a:lnTo>
                  <a:lnTo>
                    <a:pt x="53" y="199"/>
                  </a:lnTo>
                  <a:lnTo>
                    <a:pt x="36" y="193"/>
                  </a:lnTo>
                  <a:lnTo>
                    <a:pt x="22" y="183"/>
                  </a:lnTo>
                  <a:lnTo>
                    <a:pt x="10" y="169"/>
                  </a:lnTo>
                  <a:lnTo>
                    <a:pt x="3" y="152"/>
                  </a:lnTo>
                  <a:lnTo>
                    <a:pt x="0" y="132"/>
                  </a:lnTo>
                  <a:lnTo>
                    <a:pt x="3" y="113"/>
                  </a:lnTo>
                  <a:lnTo>
                    <a:pt x="9" y="96"/>
                  </a:lnTo>
                  <a:lnTo>
                    <a:pt x="19" y="82"/>
                  </a:lnTo>
                  <a:lnTo>
                    <a:pt x="33" y="71"/>
                  </a:lnTo>
                  <a:lnTo>
                    <a:pt x="50" y="65"/>
                  </a:lnTo>
                  <a:lnTo>
                    <a:pt x="70" y="62"/>
                  </a:lnTo>
                  <a:lnTo>
                    <a:pt x="1597" y="0"/>
                  </a:lnTo>
                  <a:lnTo>
                    <a:pt x="16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39">
              <a:extLst>
                <a:ext uri="{FF2B5EF4-FFF2-40B4-BE49-F238E27FC236}">
                  <a16:creationId xmlns:a16="http://schemas.microsoft.com/office/drawing/2014/main" id="{35A64F2D-7F0E-4C69-9BBF-AF7F19F288F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0" y="1477"/>
              <a:ext cx="1665" cy="200"/>
            </a:xfrm>
            <a:custGeom>
              <a:avLst/>
              <a:gdLst>
                <a:gd name="T0" fmla="*/ 1595 w 1665"/>
                <a:gd name="T1" fmla="*/ 0 h 200"/>
                <a:gd name="T2" fmla="*/ 1613 w 1665"/>
                <a:gd name="T3" fmla="*/ 1 h 200"/>
                <a:gd name="T4" fmla="*/ 1629 w 1665"/>
                <a:gd name="T5" fmla="*/ 9 h 200"/>
                <a:gd name="T6" fmla="*/ 1644 w 1665"/>
                <a:gd name="T7" fmla="*/ 19 h 200"/>
                <a:gd name="T8" fmla="*/ 1655 w 1665"/>
                <a:gd name="T9" fmla="*/ 33 h 200"/>
                <a:gd name="T10" fmla="*/ 1662 w 1665"/>
                <a:gd name="T11" fmla="*/ 50 h 200"/>
                <a:gd name="T12" fmla="*/ 1665 w 1665"/>
                <a:gd name="T13" fmla="*/ 69 h 200"/>
                <a:gd name="T14" fmla="*/ 1662 w 1665"/>
                <a:gd name="T15" fmla="*/ 89 h 200"/>
                <a:gd name="T16" fmla="*/ 1656 w 1665"/>
                <a:gd name="T17" fmla="*/ 106 h 200"/>
                <a:gd name="T18" fmla="*/ 1646 w 1665"/>
                <a:gd name="T19" fmla="*/ 120 h 200"/>
                <a:gd name="T20" fmla="*/ 1633 w 1665"/>
                <a:gd name="T21" fmla="*/ 130 h 200"/>
                <a:gd name="T22" fmla="*/ 1615 w 1665"/>
                <a:gd name="T23" fmla="*/ 136 h 200"/>
                <a:gd name="T24" fmla="*/ 1595 w 1665"/>
                <a:gd name="T25" fmla="*/ 138 h 200"/>
                <a:gd name="T26" fmla="*/ 68 w 1665"/>
                <a:gd name="T27" fmla="*/ 200 h 200"/>
                <a:gd name="T28" fmla="*/ 52 w 1665"/>
                <a:gd name="T29" fmla="*/ 199 h 200"/>
                <a:gd name="T30" fmla="*/ 34 w 1665"/>
                <a:gd name="T31" fmla="*/ 192 h 200"/>
                <a:gd name="T32" fmla="*/ 21 w 1665"/>
                <a:gd name="T33" fmla="*/ 182 h 200"/>
                <a:gd name="T34" fmla="*/ 9 w 1665"/>
                <a:gd name="T35" fmla="*/ 168 h 200"/>
                <a:gd name="T36" fmla="*/ 2 w 1665"/>
                <a:gd name="T37" fmla="*/ 151 h 200"/>
                <a:gd name="T38" fmla="*/ 0 w 1665"/>
                <a:gd name="T39" fmla="*/ 132 h 200"/>
                <a:gd name="T40" fmla="*/ 1 w 1665"/>
                <a:gd name="T41" fmla="*/ 112 h 200"/>
                <a:gd name="T42" fmla="*/ 8 w 1665"/>
                <a:gd name="T43" fmla="*/ 95 h 200"/>
                <a:gd name="T44" fmla="*/ 18 w 1665"/>
                <a:gd name="T45" fmla="*/ 81 h 200"/>
                <a:gd name="T46" fmla="*/ 32 w 1665"/>
                <a:gd name="T47" fmla="*/ 71 h 200"/>
                <a:gd name="T48" fmla="*/ 49 w 1665"/>
                <a:gd name="T49" fmla="*/ 65 h 200"/>
                <a:gd name="T50" fmla="*/ 68 w 1665"/>
                <a:gd name="T51" fmla="*/ 62 h 200"/>
                <a:gd name="T52" fmla="*/ 1595 w 1665"/>
                <a:gd name="T53" fmla="*/ 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665" h="200">
                  <a:moveTo>
                    <a:pt x="1595" y="0"/>
                  </a:moveTo>
                  <a:lnTo>
                    <a:pt x="1613" y="1"/>
                  </a:lnTo>
                  <a:lnTo>
                    <a:pt x="1629" y="9"/>
                  </a:lnTo>
                  <a:lnTo>
                    <a:pt x="1644" y="19"/>
                  </a:lnTo>
                  <a:lnTo>
                    <a:pt x="1655" y="33"/>
                  </a:lnTo>
                  <a:lnTo>
                    <a:pt x="1662" y="50"/>
                  </a:lnTo>
                  <a:lnTo>
                    <a:pt x="1665" y="69"/>
                  </a:lnTo>
                  <a:lnTo>
                    <a:pt x="1662" y="89"/>
                  </a:lnTo>
                  <a:lnTo>
                    <a:pt x="1656" y="106"/>
                  </a:lnTo>
                  <a:lnTo>
                    <a:pt x="1646" y="120"/>
                  </a:lnTo>
                  <a:lnTo>
                    <a:pt x="1633" y="130"/>
                  </a:lnTo>
                  <a:lnTo>
                    <a:pt x="1615" y="136"/>
                  </a:lnTo>
                  <a:lnTo>
                    <a:pt x="1595" y="138"/>
                  </a:lnTo>
                  <a:lnTo>
                    <a:pt x="68" y="200"/>
                  </a:lnTo>
                  <a:lnTo>
                    <a:pt x="52" y="199"/>
                  </a:lnTo>
                  <a:lnTo>
                    <a:pt x="34" y="192"/>
                  </a:lnTo>
                  <a:lnTo>
                    <a:pt x="21" y="182"/>
                  </a:lnTo>
                  <a:lnTo>
                    <a:pt x="9" y="168"/>
                  </a:lnTo>
                  <a:lnTo>
                    <a:pt x="2" y="151"/>
                  </a:lnTo>
                  <a:lnTo>
                    <a:pt x="0" y="132"/>
                  </a:lnTo>
                  <a:lnTo>
                    <a:pt x="1" y="112"/>
                  </a:lnTo>
                  <a:lnTo>
                    <a:pt x="8" y="95"/>
                  </a:lnTo>
                  <a:lnTo>
                    <a:pt x="18" y="81"/>
                  </a:lnTo>
                  <a:lnTo>
                    <a:pt x="32" y="71"/>
                  </a:lnTo>
                  <a:lnTo>
                    <a:pt x="49" y="65"/>
                  </a:lnTo>
                  <a:lnTo>
                    <a:pt x="68" y="62"/>
                  </a:lnTo>
                  <a:lnTo>
                    <a:pt x="159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9" name="Freeform 40">
              <a:extLst>
                <a:ext uri="{FF2B5EF4-FFF2-40B4-BE49-F238E27FC236}">
                  <a16:creationId xmlns:a16="http://schemas.microsoft.com/office/drawing/2014/main" id="{05E07F48-64DE-4FD8-BB1D-96B4E5AAB26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9" y="2094"/>
              <a:ext cx="1667" cy="202"/>
            </a:xfrm>
            <a:custGeom>
              <a:avLst/>
              <a:gdLst>
                <a:gd name="T0" fmla="*/ 1597 w 1667"/>
                <a:gd name="T1" fmla="*/ 0 h 202"/>
                <a:gd name="T2" fmla="*/ 1615 w 1667"/>
                <a:gd name="T3" fmla="*/ 3 h 202"/>
                <a:gd name="T4" fmla="*/ 1631 w 1667"/>
                <a:gd name="T5" fmla="*/ 9 h 202"/>
                <a:gd name="T6" fmla="*/ 1646 w 1667"/>
                <a:gd name="T7" fmla="*/ 20 h 202"/>
                <a:gd name="T8" fmla="*/ 1657 w 1667"/>
                <a:gd name="T9" fmla="*/ 34 h 202"/>
                <a:gd name="T10" fmla="*/ 1665 w 1667"/>
                <a:gd name="T11" fmla="*/ 50 h 202"/>
                <a:gd name="T12" fmla="*/ 1667 w 1667"/>
                <a:gd name="T13" fmla="*/ 70 h 202"/>
                <a:gd name="T14" fmla="*/ 1665 w 1667"/>
                <a:gd name="T15" fmla="*/ 90 h 202"/>
                <a:gd name="T16" fmla="*/ 1658 w 1667"/>
                <a:gd name="T17" fmla="*/ 107 h 202"/>
                <a:gd name="T18" fmla="*/ 1648 w 1667"/>
                <a:gd name="T19" fmla="*/ 121 h 202"/>
                <a:gd name="T20" fmla="*/ 1635 w 1667"/>
                <a:gd name="T21" fmla="*/ 131 h 202"/>
                <a:gd name="T22" fmla="*/ 1617 w 1667"/>
                <a:gd name="T23" fmla="*/ 137 h 202"/>
                <a:gd name="T24" fmla="*/ 1597 w 1667"/>
                <a:gd name="T25" fmla="*/ 139 h 202"/>
                <a:gd name="T26" fmla="*/ 70 w 1667"/>
                <a:gd name="T27" fmla="*/ 202 h 202"/>
                <a:gd name="T28" fmla="*/ 53 w 1667"/>
                <a:gd name="T29" fmla="*/ 199 h 202"/>
                <a:gd name="T30" fmla="*/ 36 w 1667"/>
                <a:gd name="T31" fmla="*/ 193 h 202"/>
                <a:gd name="T32" fmla="*/ 23 w 1667"/>
                <a:gd name="T33" fmla="*/ 183 h 202"/>
                <a:gd name="T34" fmla="*/ 12 w 1667"/>
                <a:gd name="T35" fmla="*/ 169 h 202"/>
                <a:gd name="T36" fmla="*/ 3 w 1667"/>
                <a:gd name="T37" fmla="*/ 152 h 202"/>
                <a:gd name="T38" fmla="*/ 0 w 1667"/>
                <a:gd name="T39" fmla="*/ 132 h 202"/>
                <a:gd name="T40" fmla="*/ 3 w 1667"/>
                <a:gd name="T41" fmla="*/ 113 h 202"/>
                <a:gd name="T42" fmla="*/ 9 w 1667"/>
                <a:gd name="T43" fmla="*/ 96 h 202"/>
                <a:gd name="T44" fmla="*/ 20 w 1667"/>
                <a:gd name="T45" fmla="*/ 82 h 202"/>
                <a:gd name="T46" fmla="*/ 34 w 1667"/>
                <a:gd name="T47" fmla="*/ 72 h 202"/>
                <a:gd name="T48" fmla="*/ 50 w 1667"/>
                <a:gd name="T49" fmla="*/ 65 h 202"/>
                <a:gd name="T50" fmla="*/ 70 w 1667"/>
                <a:gd name="T51" fmla="*/ 64 h 202"/>
                <a:gd name="T52" fmla="*/ 1597 w 1667"/>
                <a:gd name="T53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667" h="202">
                  <a:moveTo>
                    <a:pt x="1597" y="0"/>
                  </a:moveTo>
                  <a:lnTo>
                    <a:pt x="1615" y="3"/>
                  </a:lnTo>
                  <a:lnTo>
                    <a:pt x="1631" y="9"/>
                  </a:lnTo>
                  <a:lnTo>
                    <a:pt x="1646" y="20"/>
                  </a:lnTo>
                  <a:lnTo>
                    <a:pt x="1657" y="34"/>
                  </a:lnTo>
                  <a:lnTo>
                    <a:pt x="1665" y="50"/>
                  </a:lnTo>
                  <a:lnTo>
                    <a:pt x="1667" y="70"/>
                  </a:lnTo>
                  <a:lnTo>
                    <a:pt x="1665" y="90"/>
                  </a:lnTo>
                  <a:lnTo>
                    <a:pt x="1658" y="107"/>
                  </a:lnTo>
                  <a:lnTo>
                    <a:pt x="1648" y="121"/>
                  </a:lnTo>
                  <a:lnTo>
                    <a:pt x="1635" y="131"/>
                  </a:lnTo>
                  <a:lnTo>
                    <a:pt x="1617" y="137"/>
                  </a:lnTo>
                  <a:lnTo>
                    <a:pt x="1597" y="139"/>
                  </a:lnTo>
                  <a:lnTo>
                    <a:pt x="70" y="202"/>
                  </a:lnTo>
                  <a:lnTo>
                    <a:pt x="53" y="199"/>
                  </a:lnTo>
                  <a:lnTo>
                    <a:pt x="36" y="193"/>
                  </a:lnTo>
                  <a:lnTo>
                    <a:pt x="23" y="183"/>
                  </a:lnTo>
                  <a:lnTo>
                    <a:pt x="12" y="169"/>
                  </a:lnTo>
                  <a:lnTo>
                    <a:pt x="3" y="152"/>
                  </a:lnTo>
                  <a:lnTo>
                    <a:pt x="0" y="132"/>
                  </a:lnTo>
                  <a:lnTo>
                    <a:pt x="3" y="113"/>
                  </a:lnTo>
                  <a:lnTo>
                    <a:pt x="9" y="96"/>
                  </a:lnTo>
                  <a:lnTo>
                    <a:pt x="20" y="82"/>
                  </a:lnTo>
                  <a:lnTo>
                    <a:pt x="34" y="72"/>
                  </a:lnTo>
                  <a:lnTo>
                    <a:pt x="50" y="65"/>
                  </a:lnTo>
                  <a:lnTo>
                    <a:pt x="70" y="64"/>
                  </a:lnTo>
                  <a:lnTo>
                    <a:pt x="15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0" name="Freeform 41">
              <a:extLst>
                <a:ext uri="{FF2B5EF4-FFF2-40B4-BE49-F238E27FC236}">
                  <a16:creationId xmlns:a16="http://schemas.microsoft.com/office/drawing/2014/main" id="{CCFBEDBF-B975-4D22-A3E7-6FFF40B9472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58" y="237"/>
              <a:ext cx="3056" cy="3975"/>
            </a:xfrm>
            <a:custGeom>
              <a:avLst/>
              <a:gdLst>
                <a:gd name="T0" fmla="*/ 1239 w 3056"/>
                <a:gd name="T1" fmla="*/ 156 h 3975"/>
                <a:gd name="T2" fmla="*/ 828 w 3056"/>
                <a:gd name="T3" fmla="*/ 234 h 3975"/>
                <a:gd name="T4" fmla="*/ 429 w 3056"/>
                <a:gd name="T5" fmla="*/ 372 h 3975"/>
                <a:gd name="T6" fmla="*/ 163 w 3056"/>
                <a:gd name="T7" fmla="*/ 508 h 3975"/>
                <a:gd name="T8" fmla="*/ 141 w 3056"/>
                <a:gd name="T9" fmla="*/ 556 h 3975"/>
                <a:gd name="T10" fmla="*/ 280 w 3056"/>
                <a:gd name="T11" fmla="*/ 3540 h 3975"/>
                <a:gd name="T12" fmla="*/ 305 w 3056"/>
                <a:gd name="T13" fmla="*/ 3573 h 3975"/>
                <a:gd name="T14" fmla="*/ 469 w 3056"/>
                <a:gd name="T15" fmla="*/ 3640 h 3975"/>
                <a:gd name="T16" fmla="*/ 864 w 3056"/>
                <a:gd name="T17" fmla="*/ 3761 h 3975"/>
                <a:gd name="T18" fmla="*/ 1272 w 3056"/>
                <a:gd name="T19" fmla="*/ 3825 h 3975"/>
                <a:gd name="T20" fmla="*/ 1683 w 3056"/>
                <a:gd name="T21" fmla="*/ 3827 h 3975"/>
                <a:gd name="T22" fmla="*/ 2089 w 3056"/>
                <a:gd name="T23" fmla="*/ 3771 h 3975"/>
                <a:gd name="T24" fmla="*/ 2484 w 3056"/>
                <a:gd name="T25" fmla="*/ 3657 h 3975"/>
                <a:gd name="T26" fmla="*/ 2861 w 3056"/>
                <a:gd name="T27" fmla="*/ 3483 h 3975"/>
                <a:gd name="T28" fmla="*/ 2907 w 3056"/>
                <a:gd name="T29" fmla="*/ 3443 h 3975"/>
                <a:gd name="T30" fmla="*/ 2777 w 3056"/>
                <a:gd name="T31" fmla="*/ 442 h 3975"/>
                <a:gd name="T32" fmla="*/ 2762 w 3056"/>
                <a:gd name="T33" fmla="*/ 401 h 3975"/>
                <a:gd name="T34" fmla="*/ 2607 w 3056"/>
                <a:gd name="T35" fmla="*/ 331 h 3975"/>
                <a:gd name="T36" fmla="*/ 2206 w 3056"/>
                <a:gd name="T37" fmla="*/ 208 h 3975"/>
                <a:gd name="T38" fmla="*/ 1795 w 3056"/>
                <a:gd name="T39" fmla="*/ 145 h 3975"/>
                <a:gd name="T40" fmla="*/ 1516 w 3056"/>
                <a:gd name="T41" fmla="*/ 0 h 3975"/>
                <a:gd name="T42" fmla="*/ 1951 w 3056"/>
                <a:gd name="T43" fmla="*/ 23 h 3975"/>
                <a:gd name="T44" fmla="*/ 2379 w 3056"/>
                <a:gd name="T45" fmla="*/ 110 h 3975"/>
                <a:gd name="T46" fmla="*/ 2792 w 3056"/>
                <a:gd name="T47" fmla="*/ 260 h 3975"/>
                <a:gd name="T48" fmla="*/ 2873 w 3056"/>
                <a:gd name="T49" fmla="*/ 316 h 3975"/>
                <a:gd name="T50" fmla="*/ 2914 w 3056"/>
                <a:gd name="T51" fmla="*/ 402 h 3975"/>
                <a:gd name="T52" fmla="*/ 3053 w 3056"/>
                <a:gd name="T53" fmla="*/ 3438 h 3975"/>
                <a:gd name="T54" fmla="*/ 3021 w 3056"/>
                <a:gd name="T55" fmla="*/ 3529 h 3975"/>
                <a:gd name="T56" fmla="*/ 2951 w 3056"/>
                <a:gd name="T57" fmla="*/ 3593 h 3975"/>
                <a:gd name="T58" fmla="*/ 2684 w 3056"/>
                <a:gd name="T59" fmla="*/ 3728 h 3975"/>
                <a:gd name="T60" fmla="*/ 2298 w 3056"/>
                <a:gd name="T61" fmla="*/ 3864 h 3975"/>
                <a:gd name="T62" fmla="*/ 1903 w 3056"/>
                <a:gd name="T63" fmla="*/ 3948 h 3975"/>
                <a:gd name="T64" fmla="*/ 1500 w 3056"/>
                <a:gd name="T65" fmla="*/ 3975 h 3975"/>
                <a:gd name="T66" fmla="*/ 1087 w 3056"/>
                <a:gd name="T67" fmla="*/ 3946 h 3975"/>
                <a:gd name="T68" fmla="*/ 680 w 3056"/>
                <a:gd name="T69" fmla="*/ 3862 h 3975"/>
                <a:gd name="T70" fmla="*/ 285 w 3056"/>
                <a:gd name="T71" fmla="*/ 3718 h 3975"/>
                <a:gd name="T72" fmla="*/ 203 w 3056"/>
                <a:gd name="T73" fmla="*/ 3665 h 3975"/>
                <a:gd name="T74" fmla="*/ 150 w 3056"/>
                <a:gd name="T75" fmla="*/ 3568 h 3975"/>
                <a:gd name="T76" fmla="*/ 2 w 3056"/>
                <a:gd name="T77" fmla="*/ 554 h 3975"/>
                <a:gd name="T78" fmla="*/ 24 w 3056"/>
                <a:gd name="T79" fmla="*/ 469 h 3975"/>
                <a:gd name="T80" fmla="*/ 78 w 3056"/>
                <a:gd name="T81" fmla="*/ 397 h 3975"/>
                <a:gd name="T82" fmla="*/ 373 w 3056"/>
                <a:gd name="T83" fmla="*/ 248 h 3975"/>
                <a:gd name="T84" fmla="*/ 792 w 3056"/>
                <a:gd name="T85" fmla="*/ 102 h 3975"/>
                <a:gd name="T86" fmla="*/ 1225 w 3056"/>
                <a:gd name="T87" fmla="*/ 20 h 3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056" h="3975">
                  <a:moveTo>
                    <a:pt x="1517" y="137"/>
                  </a:moveTo>
                  <a:lnTo>
                    <a:pt x="1378" y="143"/>
                  </a:lnTo>
                  <a:lnTo>
                    <a:pt x="1239" y="156"/>
                  </a:lnTo>
                  <a:lnTo>
                    <a:pt x="1101" y="176"/>
                  </a:lnTo>
                  <a:lnTo>
                    <a:pt x="964" y="202"/>
                  </a:lnTo>
                  <a:lnTo>
                    <a:pt x="828" y="234"/>
                  </a:lnTo>
                  <a:lnTo>
                    <a:pt x="693" y="274"/>
                  </a:lnTo>
                  <a:lnTo>
                    <a:pt x="560" y="320"/>
                  </a:lnTo>
                  <a:lnTo>
                    <a:pt x="429" y="372"/>
                  </a:lnTo>
                  <a:lnTo>
                    <a:pt x="301" y="431"/>
                  </a:lnTo>
                  <a:lnTo>
                    <a:pt x="174" y="497"/>
                  </a:lnTo>
                  <a:lnTo>
                    <a:pt x="163" y="508"/>
                  </a:lnTo>
                  <a:lnTo>
                    <a:pt x="153" y="521"/>
                  </a:lnTo>
                  <a:lnTo>
                    <a:pt x="145" y="539"/>
                  </a:lnTo>
                  <a:lnTo>
                    <a:pt x="141" y="556"/>
                  </a:lnTo>
                  <a:lnTo>
                    <a:pt x="139" y="574"/>
                  </a:lnTo>
                  <a:lnTo>
                    <a:pt x="279" y="3524"/>
                  </a:lnTo>
                  <a:lnTo>
                    <a:pt x="280" y="3540"/>
                  </a:lnTo>
                  <a:lnTo>
                    <a:pt x="285" y="3553"/>
                  </a:lnTo>
                  <a:lnTo>
                    <a:pt x="293" y="3565"/>
                  </a:lnTo>
                  <a:lnTo>
                    <a:pt x="305" y="3573"/>
                  </a:lnTo>
                  <a:lnTo>
                    <a:pt x="320" y="3580"/>
                  </a:lnTo>
                  <a:lnTo>
                    <a:pt x="341" y="3586"/>
                  </a:lnTo>
                  <a:lnTo>
                    <a:pt x="469" y="3640"/>
                  </a:lnTo>
                  <a:lnTo>
                    <a:pt x="599" y="3686"/>
                  </a:lnTo>
                  <a:lnTo>
                    <a:pt x="731" y="3728"/>
                  </a:lnTo>
                  <a:lnTo>
                    <a:pt x="864" y="3761"/>
                  </a:lnTo>
                  <a:lnTo>
                    <a:pt x="1000" y="3788"/>
                  </a:lnTo>
                  <a:lnTo>
                    <a:pt x="1135" y="3810"/>
                  </a:lnTo>
                  <a:lnTo>
                    <a:pt x="1272" y="3825"/>
                  </a:lnTo>
                  <a:lnTo>
                    <a:pt x="1409" y="3832"/>
                  </a:lnTo>
                  <a:lnTo>
                    <a:pt x="1546" y="3833"/>
                  </a:lnTo>
                  <a:lnTo>
                    <a:pt x="1683" y="3827"/>
                  </a:lnTo>
                  <a:lnTo>
                    <a:pt x="1818" y="3816"/>
                  </a:lnTo>
                  <a:lnTo>
                    <a:pt x="1954" y="3797"/>
                  </a:lnTo>
                  <a:lnTo>
                    <a:pt x="2089" y="3771"/>
                  </a:lnTo>
                  <a:lnTo>
                    <a:pt x="2222" y="3740"/>
                  </a:lnTo>
                  <a:lnTo>
                    <a:pt x="2354" y="3701"/>
                  </a:lnTo>
                  <a:lnTo>
                    <a:pt x="2484" y="3657"/>
                  </a:lnTo>
                  <a:lnTo>
                    <a:pt x="2612" y="3604"/>
                  </a:lnTo>
                  <a:lnTo>
                    <a:pt x="2737" y="3547"/>
                  </a:lnTo>
                  <a:lnTo>
                    <a:pt x="2861" y="3483"/>
                  </a:lnTo>
                  <a:lnTo>
                    <a:pt x="2882" y="3468"/>
                  </a:lnTo>
                  <a:lnTo>
                    <a:pt x="2897" y="3456"/>
                  </a:lnTo>
                  <a:lnTo>
                    <a:pt x="2907" y="3443"/>
                  </a:lnTo>
                  <a:lnTo>
                    <a:pt x="2914" y="3425"/>
                  </a:lnTo>
                  <a:lnTo>
                    <a:pt x="2916" y="3405"/>
                  </a:lnTo>
                  <a:lnTo>
                    <a:pt x="2777" y="442"/>
                  </a:lnTo>
                  <a:lnTo>
                    <a:pt x="2776" y="426"/>
                  </a:lnTo>
                  <a:lnTo>
                    <a:pt x="2771" y="412"/>
                  </a:lnTo>
                  <a:lnTo>
                    <a:pt x="2762" y="401"/>
                  </a:lnTo>
                  <a:lnTo>
                    <a:pt x="2751" y="392"/>
                  </a:lnTo>
                  <a:lnTo>
                    <a:pt x="2736" y="386"/>
                  </a:lnTo>
                  <a:lnTo>
                    <a:pt x="2607" y="331"/>
                  </a:lnTo>
                  <a:lnTo>
                    <a:pt x="2475" y="283"/>
                  </a:lnTo>
                  <a:lnTo>
                    <a:pt x="2342" y="242"/>
                  </a:lnTo>
                  <a:lnTo>
                    <a:pt x="2206" y="208"/>
                  </a:lnTo>
                  <a:lnTo>
                    <a:pt x="2070" y="181"/>
                  </a:lnTo>
                  <a:lnTo>
                    <a:pt x="1933" y="160"/>
                  </a:lnTo>
                  <a:lnTo>
                    <a:pt x="1795" y="145"/>
                  </a:lnTo>
                  <a:lnTo>
                    <a:pt x="1655" y="138"/>
                  </a:lnTo>
                  <a:lnTo>
                    <a:pt x="1517" y="137"/>
                  </a:lnTo>
                  <a:close/>
                  <a:moveTo>
                    <a:pt x="1516" y="0"/>
                  </a:moveTo>
                  <a:lnTo>
                    <a:pt x="1662" y="0"/>
                  </a:lnTo>
                  <a:lnTo>
                    <a:pt x="1807" y="8"/>
                  </a:lnTo>
                  <a:lnTo>
                    <a:pt x="1951" y="23"/>
                  </a:lnTo>
                  <a:lnTo>
                    <a:pt x="2096" y="44"/>
                  </a:lnTo>
                  <a:lnTo>
                    <a:pt x="2239" y="74"/>
                  </a:lnTo>
                  <a:lnTo>
                    <a:pt x="2379" y="110"/>
                  </a:lnTo>
                  <a:lnTo>
                    <a:pt x="2520" y="152"/>
                  </a:lnTo>
                  <a:lnTo>
                    <a:pt x="2657" y="203"/>
                  </a:lnTo>
                  <a:lnTo>
                    <a:pt x="2792" y="260"/>
                  </a:lnTo>
                  <a:lnTo>
                    <a:pt x="2822" y="275"/>
                  </a:lnTo>
                  <a:lnTo>
                    <a:pt x="2849" y="294"/>
                  </a:lnTo>
                  <a:lnTo>
                    <a:pt x="2873" y="316"/>
                  </a:lnTo>
                  <a:lnTo>
                    <a:pt x="2892" y="342"/>
                  </a:lnTo>
                  <a:lnTo>
                    <a:pt x="2905" y="371"/>
                  </a:lnTo>
                  <a:lnTo>
                    <a:pt x="2914" y="402"/>
                  </a:lnTo>
                  <a:lnTo>
                    <a:pt x="2916" y="434"/>
                  </a:lnTo>
                  <a:lnTo>
                    <a:pt x="3056" y="3405"/>
                  </a:lnTo>
                  <a:lnTo>
                    <a:pt x="3053" y="3438"/>
                  </a:lnTo>
                  <a:lnTo>
                    <a:pt x="3047" y="3470"/>
                  </a:lnTo>
                  <a:lnTo>
                    <a:pt x="3036" y="3501"/>
                  </a:lnTo>
                  <a:lnTo>
                    <a:pt x="3021" y="3529"/>
                  </a:lnTo>
                  <a:lnTo>
                    <a:pt x="3002" y="3555"/>
                  </a:lnTo>
                  <a:lnTo>
                    <a:pt x="2979" y="3576"/>
                  </a:lnTo>
                  <a:lnTo>
                    <a:pt x="2951" y="3593"/>
                  </a:lnTo>
                  <a:lnTo>
                    <a:pt x="2930" y="3607"/>
                  </a:lnTo>
                  <a:lnTo>
                    <a:pt x="2808" y="3670"/>
                  </a:lnTo>
                  <a:lnTo>
                    <a:pt x="2684" y="3728"/>
                  </a:lnTo>
                  <a:lnTo>
                    <a:pt x="2557" y="3780"/>
                  </a:lnTo>
                  <a:lnTo>
                    <a:pt x="2429" y="3825"/>
                  </a:lnTo>
                  <a:lnTo>
                    <a:pt x="2298" y="3864"/>
                  </a:lnTo>
                  <a:lnTo>
                    <a:pt x="2168" y="3898"/>
                  </a:lnTo>
                  <a:lnTo>
                    <a:pt x="2036" y="3925"/>
                  </a:lnTo>
                  <a:lnTo>
                    <a:pt x="1903" y="3948"/>
                  </a:lnTo>
                  <a:lnTo>
                    <a:pt x="1769" y="3963"/>
                  </a:lnTo>
                  <a:lnTo>
                    <a:pt x="1634" y="3973"/>
                  </a:lnTo>
                  <a:lnTo>
                    <a:pt x="1500" y="3975"/>
                  </a:lnTo>
                  <a:lnTo>
                    <a:pt x="1362" y="3973"/>
                  </a:lnTo>
                  <a:lnTo>
                    <a:pt x="1224" y="3963"/>
                  </a:lnTo>
                  <a:lnTo>
                    <a:pt x="1087" y="3946"/>
                  </a:lnTo>
                  <a:lnTo>
                    <a:pt x="950" y="3925"/>
                  </a:lnTo>
                  <a:lnTo>
                    <a:pt x="815" y="3897"/>
                  </a:lnTo>
                  <a:lnTo>
                    <a:pt x="680" y="3862"/>
                  </a:lnTo>
                  <a:lnTo>
                    <a:pt x="547" y="3821"/>
                  </a:lnTo>
                  <a:lnTo>
                    <a:pt x="415" y="3772"/>
                  </a:lnTo>
                  <a:lnTo>
                    <a:pt x="285" y="3718"/>
                  </a:lnTo>
                  <a:lnTo>
                    <a:pt x="265" y="3711"/>
                  </a:lnTo>
                  <a:lnTo>
                    <a:pt x="231" y="3691"/>
                  </a:lnTo>
                  <a:lnTo>
                    <a:pt x="203" y="3665"/>
                  </a:lnTo>
                  <a:lnTo>
                    <a:pt x="179" y="3637"/>
                  </a:lnTo>
                  <a:lnTo>
                    <a:pt x="162" y="3603"/>
                  </a:lnTo>
                  <a:lnTo>
                    <a:pt x="150" y="3568"/>
                  </a:lnTo>
                  <a:lnTo>
                    <a:pt x="147" y="3531"/>
                  </a:lnTo>
                  <a:lnTo>
                    <a:pt x="0" y="580"/>
                  </a:lnTo>
                  <a:lnTo>
                    <a:pt x="2" y="554"/>
                  </a:lnTo>
                  <a:lnTo>
                    <a:pt x="6" y="525"/>
                  </a:lnTo>
                  <a:lnTo>
                    <a:pt x="14" y="497"/>
                  </a:lnTo>
                  <a:lnTo>
                    <a:pt x="24" y="469"/>
                  </a:lnTo>
                  <a:lnTo>
                    <a:pt x="39" y="443"/>
                  </a:lnTo>
                  <a:lnTo>
                    <a:pt x="56" y="418"/>
                  </a:lnTo>
                  <a:lnTo>
                    <a:pt x="78" y="397"/>
                  </a:lnTo>
                  <a:lnTo>
                    <a:pt x="104" y="378"/>
                  </a:lnTo>
                  <a:lnTo>
                    <a:pt x="238" y="310"/>
                  </a:lnTo>
                  <a:lnTo>
                    <a:pt x="373" y="248"/>
                  </a:lnTo>
                  <a:lnTo>
                    <a:pt x="511" y="193"/>
                  </a:lnTo>
                  <a:lnTo>
                    <a:pt x="650" y="145"/>
                  </a:lnTo>
                  <a:lnTo>
                    <a:pt x="792" y="102"/>
                  </a:lnTo>
                  <a:lnTo>
                    <a:pt x="935" y="69"/>
                  </a:lnTo>
                  <a:lnTo>
                    <a:pt x="1080" y="40"/>
                  </a:lnTo>
                  <a:lnTo>
                    <a:pt x="1225" y="20"/>
                  </a:lnTo>
                  <a:lnTo>
                    <a:pt x="1371" y="7"/>
                  </a:lnTo>
                  <a:lnTo>
                    <a:pt x="15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1" name="Freeform 42">
              <a:extLst>
                <a:ext uri="{FF2B5EF4-FFF2-40B4-BE49-F238E27FC236}">
                  <a16:creationId xmlns:a16="http://schemas.microsoft.com/office/drawing/2014/main" id="{03422E1B-7524-4D0F-BC6D-F5C957B6A7F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38" y="602"/>
              <a:ext cx="556" cy="556"/>
            </a:xfrm>
            <a:custGeom>
              <a:avLst/>
              <a:gdLst>
                <a:gd name="T0" fmla="*/ 247 w 556"/>
                <a:gd name="T1" fmla="*/ 143 h 556"/>
                <a:gd name="T2" fmla="*/ 192 w 556"/>
                <a:gd name="T3" fmla="*/ 169 h 556"/>
                <a:gd name="T4" fmla="*/ 153 w 556"/>
                <a:gd name="T5" fmla="*/ 217 h 556"/>
                <a:gd name="T6" fmla="*/ 140 w 556"/>
                <a:gd name="T7" fmla="*/ 277 h 556"/>
                <a:gd name="T8" fmla="*/ 153 w 556"/>
                <a:gd name="T9" fmla="*/ 338 h 556"/>
                <a:gd name="T10" fmla="*/ 192 w 556"/>
                <a:gd name="T11" fmla="*/ 386 h 556"/>
                <a:gd name="T12" fmla="*/ 247 w 556"/>
                <a:gd name="T13" fmla="*/ 413 h 556"/>
                <a:gd name="T14" fmla="*/ 310 w 556"/>
                <a:gd name="T15" fmla="*/ 413 h 556"/>
                <a:gd name="T16" fmla="*/ 365 w 556"/>
                <a:gd name="T17" fmla="*/ 386 h 556"/>
                <a:gd name="T18" fmla="*/ 403 w 556"/>
                <a:gd name="T19" fmla="*/ 338 h 556"/>
                <a:gd name="T20" fmla="*/ 417 w 556"/>
                <a:gd name="T21" fmla="*/ 277 h 556"/>
                <a:gd name="T22" fmla="*/ 403 w 556"/>
                <a:gd name="T23" fmla="*/ 217 h 556"/>
                <a:gd name="T24" fmla="*/ 365 w 556"/>
                <a:gd name="T25" fmla="*/ 169 h 556"/>
                <a:gd name="T26" fmla="*/ 310 w 556"/>
                <a:gd name="T27" fmla="*/ 143 h 556"/>
                <a:gd name="T28" fmla="*/ 279 w 556"/>
                <a:gd name="T29" fmla="*/ 0 h 556"/>
                <a:gd name="T30" fmla="*/ 366 w 556"/>
                <a:gd name="T31" fmla="*/ 15 h 556"/>
                <a:gd name="T32" fmla="*/ 442 w 556"/>
                <a:gd name="T33" fmla="*/ 53 h 556"/>
                <a:gd name="T34" fmla="*/ 503 w 556"/>
                <a:gd name="T35" fmla="*/ 114 h 556"/>
                <a:gd name="T36" fmla="*/ 543 w 556"/>
                <a:gd name="T37" fmla="*/ 190 h 556"/>
                <a:gd name="T38" fmla="*/ 556 w 556"/>
                <a:gd name="T39" fmla="*/ 277 h 556"/>
                <a:gd name="T40" fmla="*/ 543 w 556"/>
                <a:gd name="T41" fmla="*/ 365 h 556"/>
                <a:gd name="T42" fmla="*/ 503 w 556"/>
                <a:gd name="T43" fmla="*/ 441 h 556"/>
                <a:gd name="T44" fmla="*/ 442 w 556"/>
                <a:gd name="T45" fmla="*/ 502 h 556"/>
                <a:gd name="T46" fmla="*/ 366 w 556"/>
                <a:gd name="T47" fmla="*/ 541 h 556"/>
                <a:gd name="T48" fmla="*/ 279 w 556"/>
                <a:gd name="T49" fmla="*/ 556 h 556"/>
                <a:gd name="T50" fmla="*/ 191 w 556"/>
                <a:gd name="T51" fmla="*/ 541 h 556"/>
                <a:gd name="T52" fmla="*/ 115 w 556"/>
                <a:gd name="T53" fmla="*/ 502 h 556"/>
                <a:gd name="T54" fmla="*/ 55 w 556"/>
                <a:gd name="T55" fmla="*/ 441 h 556"/>
                <a:gd name="T56" fmla="*/ 15 w 556"/>
                <a:gd name="T57" fmla="*/ 365 h 556"/>
                <a:gd name="T58" fmla="*/ 0 w 556"/>
                <a:gd name="T59" fmla="*/ 277 h 556"/>
                <a:gd name="T60" fmla="*/ 15 w 556"/>
                <a:gd name="T61" fmla="*/ 190 h 556"/>
                <a:gd name="T62" fmla="*/ 55 w 556"/>
                <a:gd name="T63" fmla="*/ 114 h 556"/>
                <a:gd name="T64" fmla="*/ 115 w 556"/>
                <a:gd name="T65" fmla="*/ 53 h 556"/>
                <a:gd name="T66" fmla="*/ 191 w 556"/>
                <a:gd name="T67" fmla="*/ 15 h 556"/>
                <a:gd name="T68" fmla="*/ 279 w 556"/>
                <a:gd name="T69" fmla="*/ 0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56" h="556">
                  <a:moveTo>
                    <a:pt x="279" y="139"/>
                  </a:moveTo>
                  <a:lnTo>
                    <a:pt x="247" y="143"/>
                  </a:lnTo>
                  <a:lnTo>
                    <a:pt x="218" y="153"/>
                  </a:lnTo>
                  <a:lnTo>
                    <a:pt x="192" y="169"/>
                  </a:lnTo>
                  <a:lnTo>
                    <a:pt x="171" y="191"/>
                  </a:lnTo>
                  <a:lnTo>
                    <a:pt x="153" y="217"/>
                  </a:lnTo>
                  <a:lnTo>
                    <a:pt x="143" y="246"/>
                  </a:lnTo>
                  <a:lnTo>
                    <a:pt x="140" y="277"/>
                  </a:lnTo>
                  <a:lnTo>
                    <a:pt x="143" y="309"/>
                  </a:lnTo>
                  <a:lnTo>
                    <a:pt x="153" y="338"/>
                  </a:lnTo>
                  <a:lnTo>
                    <a:pt x="171" y="364"/>
                  </a:lnTo>
                  <a:lnTo>
                    <a:pt x="192" y="386"/>
                  </a:lnTo>
                  <a:lnTo>
                    <a:pt x="218" y="403"/>
                  </a:lnTo>
                  <a:lnTo>
                    <a:pt x="247" y="413"/>
                  </a:lnTo>
                  <a:lnTo>
                    <a:pt x="279" y="416"/>
                  </a:lnTo>
                  <a:lnTo>
                    <a:pt x="310" y="413"/>
                  </a:lnTo>
                  <a:lnTo>
                    <a:pt x="340" y="403"/>
                  </a:lnTo>
                  <a:lnTo>
                    <a:pt x="365" y="386"/>
                  </a:lnTo>
                  <a:lnTo>
                    <a:pt x="387" y="364"/>
                  </a:lnTo>
                  <a:lnTo>
                    <a:pt x="403" y="338"/>
                  </a:lnTo>
                  <a:lnTo>
                    <a:pt x="413" y="309"/>
                  </a:lnTo>
                  <a:lnTo>
                    <a:pt x="417" y="277"/>
                  </a:lnTo>
                  <a:lnTo>
                    <a:pt x="413" y="246"/>
                  </a:lnTo>
                  <a:lnTo>
                    <a:pt x="403" y="217"/>
                  </a:lnTo>
                  <a:lnTo>
                    <a:pt x="387" y="191"/>
                  </a:lnTo>
                  <a:lnTo>
                    <a:pt x="365" y="169"/>
                  </a:lnTo>
                  <a:lnTo>
                    <a:pt x="340" y="153"/>
                  </a:lnTo>
                  <a:lnTo>
                    <a:pt x="310" y="143"/>
                  </a:lnTo>
                  <a:lnTo>
                    <a:pt x="279" y="139"/>
                  </a:lnTo>
                  <a:close/>
                  <a:moveTo>
                    <a:pt x="279" y="0"/>
                  </a:moveTo>
                  <a:lnTo>
                    <a:pt x="324" y="3"/>
                  </a:lnTo>
                  <a:lnTo>
                    <a:pt x="366" y="15"/>
                  </a:lnTo>
                  <a:lnTo>
                    <a:pt x="406" y="31"/>
                  </a:lnTo>
                  <a:lnTo>
                    <a:pt x="442" y="53"/>
                  </a:lnTo>
                  <a:lnTo>
                    <a:pt x="474" y="82"/>
                  </a:lnTo>
                  <a:lnTo>
                    <a:pt x="503" y="114"/>
                  </a:lnTo>
                  <a:lnTo>
                    <a:pt x="525" y="150"/>
                  </a:lnTo>
                  <a:lnTo>
                    <a:pt x="543" y="190"/>
                  </a:lnTo>
                  <a:lnTo>
                    <a:pt x="552" y="232"/>
                  </a:lnTo>
                  <a:lnTo>
                    <a:pt x="556" y="277"/>
                  </a:lnTo>
                  <a:lnTo>
                    <a:pt x="552" y="323"/>
                  </a:lnTo>
                  <a:lnTo>
                    <a:pt x="543" y="365"/>
                  </a:lnTo>
                  <a:lnTo>
                    <a:pt x="525" y="405"/>
                  </a:lnTo>
                  <a:lnTo>
                    <a:pt x="503" y="441"/>
                  </a:lnTo>
                  <a:lnTo>
                    <a:pt x="474" y="474"/>
                  </a:lnTo>
                  <a:lnTo>
                    <a:pt x="442" y="502"/>
                  </a:lnTo>
                  <a:lnTo>
                    <a:pt x="406" y="525"/>
                  </a:lnTo>
                  <a:lnTo>
                    <a:pt x="366" y="541"/>
                  </a:lnTo>
                  <a:lnTo>
                    <a:pt x="324" y="552"/>
                  </a:lnTo>
                  <a:lnTo>
                    <a:pt x="279" y="556"/>
                  </a:lnTo>
                  <a:lnTo>
                    <a:pt x="234" y="552"/>
                  </a:lnTo>
                  <a:lnTo>
                    <a:pt x="191" y="541"/>
                  </a:lnTo>
                  <a:lnTo>
                    <a:pt x="151" y="525"/>
                  </a:lnTo>
                  <a:lnTo>
                    <a:pt x="115" y="502"/>
                  </a:lnTo>
                  <a:lnTo>
                    <a:pt x="82" y="474"/>
                  </a:lnTo>
                  <a:lnTo>
                    <a:pt x="55" y="441"/>
                  </a:lnTo>
                  <a:lnTo>
                    <a:pt x="31" y="405"/>
                  </a:lnTo>
                  <a:lnTo>
                    <a:pt x="15" y="365"/>
                  </a:lnTo>
                  <a:lnTo>
                    <a:pt x="4" y="323"/>
                  </a:lnTo>
                  <a:lnTo>
                    <a:pt x="0" y="277"/>
                  </a:lnTo>
                  <a:lnTo>
                    <a:pt x="4" y="232"/>
                  </a:lnTo>
                  <a:lnTo>
                    <a:pt x="15" y="190"/>
                  </a:lnTo>
                  <a:lnTo>
                    <a:pt x="31" y="150"/>
                  </a:lnTo>
                  <a:lnTo>
                    <a:pt x="55" y="114"/>
                  </a:lnTo>
                  <a:lnTo>
                    <a:pt x="82" y="82"/>
                  </a:lnTo>
                  <a:lnTo>
                    <a:pt x="115" y="53"/>
                  </a:lnTo>
                  <a:lnTo>
                    <a:pt x="151" y="31"/>
                  </a:lnTo>
                  <a:lnTo>
                    <a:pt x="191" y="15"/>
                  </a:lnTo>
                  <a:lnTo>
                    <a:pt x="234" y="3"/>
                  </a:lnTo>
                  <a:lnTo>
                    <a:pt x="27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2" name="Freeform 43">
              <a:extLst>
                <a:ext uri="{FF2B5EF4-FFF2-40B4-BE49-F238E27FC236}">
                  <a16:creationId xmlns:a16="http://schemas.microsoft.com/office/drawing/2014/main" id="{7E85ABFD-F733-4897-B1FE-3411208B5C8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60" y="113"/>
              <a:ext cx="2399" cy="3975"/>
            </a:xfrm>
            <a:custGeom>
              <a:avLst/>
              <a:gdLst>
                <a:gd name="T0" fmla="*/ 1225 w 2399"/>
                <a:gd name="T1" fmla="*/ 155 h 3975"/>
                <a:gd name="T2" fmla="*/ 802 w 2399"/>
                <a:gd name="T3" fmla="*/ 233 h 3975"/>
                <a:gd name="T4" fmla="*/ 634 w 2399"/>
                <a:gd name="T5" fmla="*/ 292 h 3975"/>
                <a:gd name="T6" fmla="*/ 142 w 2399"/>
                <a:gd name="T7" fmla="*/ 3238 h 3975"/>
                <a:gd name="T8" fmla="*/ 149 w 2399"/>
                <a:gd name="T9" fmla="*/ 3281 h 3975"/>
                <a:gd name="T10" fmla="*/ 190 w 2399"/>
                <a:gd name="T11" fmla="*/ 3314 h 3975"/>
                <a:gd name="T12" fmla="*/ 501 w 2399"/>
                <a:gd name="T13" fmla="*/ 3510 h 3975"/>
                <a:gd name="T14" fmla="*/ 833 w 2399"/>
                <a:gd name="T15" fmla="*/ 3661 h 3975"/>
                <a:gd name="T16" fmla="*/ 1053 w 2399"/>
                <a:gd name="T17" fmla="*/ 3710 h 3975"/>
                <a:gd name="T18" fmla="*/ 898 w 2399"/>
                <a:gd name="T19" fmla="*/ 704 h 3975"/>
                <a:gd name="T20" fmla="*/ 912 w 2399"/>
                <a:gd name="T21" fmla="*/ 621 h 3975"/>
                <a:gd name="T22" fmla="*/ 954 w 2399"/>
                <a:gd name="T23" fmla="*/ 542 h 3975"/>
                <a:gd name="T24" fmla="*/ 1126 w 2399"/>
                <a:gd name="T25" fmla="*/ 438 h 3975"/>
                <a:gd name="T26" fmla="*/ 1510 w 2399"/>
                <a:gd name="T27" fmla="*/ 281 h 3975"/>
                <a:gd name="T28" fmla="*/ 1912 w 2399"/>
                <a:gd name="T29" fmla="*/ 177 h 3975"/>
                <a:gd name="T30" fmla="*/ 1612 w 2399"/>
                <a:gd name="T31" fmla="*/ 144 h 3975"/>
                <a:gd name="T32" fmla="*/ 1628 w 2399"/>
                <a:gd name="T33" fmla="*/ 2 h 3975"/>
                <a:gd name="T34" fmla="*/ 2063 w 2399"/>
                <a:gd name="T35" fmla="*/ 52 h 3975"/>
                <a:gd name="T36" fmla="*/ 2366 w 2399"/>
                <a:gd name="T37" fmla="*/ 127 h 3975"/>
                <a:gd name="T38" fmla="*/ 2397 w 2399"/>
                <a:gd name="T39" fmla="*/ 164 h 3975"/>
                <a:gd name="T40" fmla="*/ 2392 w 2399"/>
                <a:gd name="T41" fmla="*/ 218 h 3975"/>
                <a:gd name="T42" fmla="*/ 2352 w 2399"/>
                <a:gd name="T43" fmla="*/ 256 h 3975"/>
                <a:gd name="T44" fmla="*/ 2073 w 2399"/>
                <a:gd name="T45" fmla="*/ 285 h 3975"/>
                <a:gd name="T46" fmla="*/ 1685 w 2399"/>
                <a:gd name="T47" fmla="*/ 368 h 3975"/>
                <a:gd name="T48" fmla="*/ 1311 w 2399"/>
                <a:gd name="T49" fmla="*/ 502 h 3975"/>
                <a:gd name="T50" fmla="*/ 1061 w 2399"/>
                <a:gd name="T51" fmla="*/ 632 h 3975"/>
                <a:gd name="T52" fmla="*/ 1039 w 2399"/>
                <a:gd name="T53" fmla="*/ 680 h 3975"/>
                <a:gd name="T54" fmla="*/ 1179 w 2399"/>
                <a:gd name="T55" fmla="*/ 3666 h 3975"/>
                <a:gd name="T56" fmla="*/ 1200 w 2399"/>
                <a:gd name="T57" fmla="*/ 3700 h 3975"/>
                <a:gd name="T58" fmla="*/ 1206 w 2399"/>
                <a:gd name="T59" fmla="*/ 3704 h 3975"/>
                <a:gd name="T60" fmla="*/ 1231 w 2399"/>
                <a:gd name="T61" fmla="*/ 3710 h 3975"/>
                <a:gd name="T62" fmla="*/ 1235 w 2399"/>
                <a:gd name="T63" fmla="*/ 3711 h 3975"/>
                <a:gd name="T64" fmla="*/ 1239 w 2399"/>
                <a:gd name="T65" fmla="*/ 3717 h 3975"/>
                <a:gd name="T66" fmla="*/ 1398 w 2399"/>
                <a:gd name="T67" fmla="*/ 3779 h 3975"/>
                <a:gd name="T68" fmla="*/ 1461 w 2399"/>
                <a:gd name="T69" fmla="*/ 3801 h 3975"/>
                <a:gd name="T70" fmla="*/ 1588 w 2399"/>
                <a:gd name="T71" fmla="*/ 3843 h 3975"/>
                <a:gd name="T72" fmla="*/ 1619 w 2399"/>
                <a:gd name="T73" fmla="*/ 3881 h 3975"/>
                <a:gd name="T74" fmla="*/ 1614 w 2399"/>
                <a:gd name="T75" fmla="*/ 3937 h 3975"/>
                <a:gd name="T76" fmla="*/ 1575 w 2399"/>
                <a:gd name="T77" fmla="*/ 3972 h 3975"/>
                <a:gd name="T78" fmla="*/ 1409 w 2399"/>
                <a:gd name="T79" fmla="*/ 3957 h 3975"/>
                <a:gd name="T80" fmla="*/ 994 w 2399"/>
                <a:gd name="T81" fmla="*/ 3865 h 3975"/>
                <a:gd name="T82" fmla="*/ 597 w 2399"/>
                <a:gd name="T83" fmla="*/ 3713 h 3975"/>
                <a:gd name="T84" fmla="*/ 224 w 2399"/>
                <a:gd name="T85" fmla="*/ 3506 h 3975"/>
                <a:gd name="T86" fmla="*/ 57 w 2399"/>
                <a:gd name="T87" fmla="*/ 3385 h 3975"/>
                <a:gd name="T88" fmla="*/ 5 w 2399"/>
                <a:gd name="T89" fmla="*/ 3286 h 3975"/>
                <a:gd name="T90" fmla="*/ 483 w 2399"/>
                <a:gd name="T91" fmla="*/ 301 h 3975"/>
                <a:gd name="T92" fmla="*/ 531 w 2399"/>
                <a:gd name="T93" fmla="*/ 200 h 3975"/>
                <a:gd name="T94" fmla="*/ 621 w 2399"/>
                <a:gd name="T95" fmla="*/ 134 h 3975"/>
                <a:gd name="T96" fmla="*/ 1048 w 2399"/>
                <a:gd name="T97" fmla="*/ 36 h 3975"/>
                <a:gd name="T98" fmla="*/ 1483 w 2399"/>
                <a:gd name="T99" fmla="*/ 0 h 3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399" h="3975">
                  <a:moveTo>
                    <a:pt x="1510" y="142"/>
                  </a:moveTo>
                  <a:lnTo>
                    <a:pt x="1367" y="145"/>
                  </a:lnTo>
                  <a:lnTo>
                    <a:pt x="1225" y="155"/>
                  </a:lnTo>
                  <a:lnTo>
                    <a:pt x="1083" y="174"/>
                  </a:lnTo>
                  <a:lnTo>
                    <a:pt x="943" y="199"/>
                  </a:lnTo>
                  <a:lnTo>
                    <a:pt x="802" y="233"/>
                  </a:lnTo>
                  <a:lnTo>
                    <a:pt x="663" y="274"/>
                  </a:lnTo>
                  <a:lnTo>
                    <a:pt x="647" y="281"/>
                  </a:lnTo>
                  <a:lnTo>
                    <a:pt x="634" y="292"/>
                  </a:lnTo>
                  <a:lnTo>
                    <a:pt x="624" y="307"/>
                  </a:lnTo>
                  <a:lnTo>
                    <a:pt x="621" y="322"/>
                  </a:lnTo>
                  <a:lnTo>
                    <a:pt x="142" y="3238"/>
                  </a:lnTo>
                  <a:lnTo>
                    <a:pt x="141" y="3255"/>
                  </a:lnTo>
                  <a:lnTo>
                    <a:pt x="143" y="3268"/>
                  </a:lnTo>
                  <a:lnTo>
                    <a:pt x="149" y="3281"/>
                  </a:lnTo>
                  <a:lnTo>
                    <a:pt x="158" y="3292"/>
                  </a:lnTo>
                  <a:lnTo>
                    <a:pt x="169" y="3301"/>
                  </a:lnTo>
                  <a:lnTo>
                    <a:pt x="190" y="3314"/>
                  </a:lnTo>
                  <a:lnTo>
                    <a:pt x="291" y="3385"/>
                  </a:lnTo>
                  <a:lnTo>
                    <a:pt x="394" y="3450"/>
                  </a:lnTo>
                  <a:lnTo>
                    <a:pt x="501" y="3510"/>
                  </a:lnTo>
                  <a:lnTo>
                    <a:pt x="609" y="3565"/>
                  </a:lnTo>
                  <a:lnTo>
                    <a:pt x="720" y="3615"/>
                  </a:lnTo>
                  <a:lnTo>
                    <a:pt x="833" y="3661"/>
                  </a:lnTo>
                  <a:lnTo>
                    <a:pt x="949" y="3702"/>
                  </a:lnTo>
                  <a:lnTo>
                    <a:pt x="1065" y="3738"/>
                  </a:lnTo>
                  <a:lnTo>
                    <a:pt x="1053" y="3710"/>
                  </a:lnTo>
                  <a:lnTo>
                    <a:pt x="1045" y="3680"/>
                  </a:lnTo>
                  <a:lnTo>
                    <a:pt x="1037" y="3648"/>
                  </a:lnTo>
                  <a:lnTo>
                    <a:pt x="898" y="704"/>
                  </a:lnTo>
                  <a:lnTo>
                    <a:pt x="900" y="678"/>
                  </a:lnTo>
                  <a:lnTo>
                    <a:pt x="904" y="649"/>
                  </a:lnTo>
                  <a:lnTo>
                    <a:pt x="912" y="621"/>
                  </a:lnTo>
                  <a:lnTo>
                    <a:pt x="922" y="593"/>
                  </a:lnTo>
                  <a:lnTo>
                    <a:pt x="937" y="567"/>
                  </a:lnTo>
                  <a:lnTo>
                    <a:pt x="954" y="542"/>
                  </a:lnTo>
                  <a:lnTo>
                    <a:pt x="976" y="521"/>
                  </a:lnTo>
                  <a:lnTo>
                    <a:pt x="1002" y="502"/>
                  </a:lnTo>
                  <a:lnTo>
                    <a:pt x="1126" y="438"/>
                  </a:lnTo>
                  <a:lnTo>
                    <a:pt x="1251" y="379"/>
                  </a:lnTo>
                  <a:lnTo>
                    <a:pt x="1379" y="327"/>
                  </a:lnTo>
                  <a:lnTo>
                    <a:pt x="1510" y="281"/>
                  </a:lnTo>
                  <a:lnTo>
                    <a:pt x="1642" y="241"/>
                  </a:lnTo>
                  <a:lnTo>
                    <a:pt x="1776" y="206"/>
                  </a:lnTo>
                  <a:lnTo>
                    <a:pt x="1912" y="177"/>
                  </a:lnTo>
                  <a:lnTo>
                    <a:pt x="1813" y="163"/>
                  </a:lnTo>
                  <a:lnTo>
                    <a:pt x="1714" y="152"/>
                  </a:lnTo>
                  <a:lnTo>
                    <a:pt x="1612" y="144"/>
                  </a:lnTo>
                  <a:lnTo>
                    <a:pt x="1510" y="142"/>
                  </a:lnTo>
                  <a:close/>
                  <a:moveTo>
                    <a:pt x="1483" y="0"/>
                  </a:moveTo>
                  <a:lnTo>
                    <a:pt x="1628" y="2"/>
                  </a:lnTo>
                  <a:lnTo>
                    <a:pt x="1774" y="12"/>
                  </a:lnTo>
                  <a:lnTo>
                    <a:pt x="1918" y="29"/>
                  </a:lnTo>
                  <a:lnTo>
                    <a:pt x="2063" y="52"/>
                  </a:lnTo>
                  <a:lnTo>
                    <a:pt x="2206" y="83"/>
                  </a:lnTo>
                  <a:lnTo>
                    <a:pt x="2349" y="121"/>
                  </a:lnTo>
                  <a:lnTo>
                    <a:pt x="2366" y="127"/>
                  </a:lnTo>
                  <a:lnTo>
                    <a:pt x="2379" y="137"/>
                  </a:lnTo>
                  <a:lnTo>
                    <a:pt x="2389" y="149"/>
                  </a:lnTo>
                  <a:lnTo>
                    <a:pt x="2397" y="164"/>
                  </a:lnTo>
                  <a:lnTo>
                    <a:pt x="2399" y="180"/>
                  </a:lnTo>
                  <a:lnTo>
                    <a:pt x="2398" y="198"/>
                  </a:lnTo>
                  <a:lnTo>
                    <a:pt x="2392" y="218"/>
                  </a:lnTo>
                  <a:lnTo>
                    <a:pt x="2382" y="234"/>
                  </a:lnTo>
                  <a:lnTo>
                    <a:pt x="2368" y="247"/>
                  </a:lnTo>
                  <a:lnTo>
                    <a:pt x="2352" y="256"/>
                  </a:lnTo>
                  <a:lnTo>
                    <a:pt x="2336" y="260"/>
                  </a:lnTo>
                  <a:lnTo>
                    <a:pt x="2205" y="270"/>
                  </a:lnTo>
                  <a:lnTo>
                    <a:pt x="2073" y="285"/>
                  </a:lnTo>
                  <a:lnTo>
                    <a:pt x="1944" y="306"/>
                  </a:lnTo>
                  <a:lnTo>
                    <a:pt x="1813" y="335"/>
                  </a:lnTo>
                  <a:lnTo>
                    <a:pt x="1685" y="368"/>
                  </a:lnTo>
                  <a:lnTo>
                    <a:pt x="1558" y="407"/>
                  </a:lnTo>
                  <a:lnTo>
                    <a:pt x="1434" y="451"/>
                  </a:lnTo>
                  <a:lnTo>
                    <a:pt x="1311" y="502"/>
                  </a:lnTo>
                  <a:lnTo>
                    <a:pt x="1190" y="560"/>
                  </a:lnTo>
                  <a:lnTo>
                    <a:pt x="1072" y="621"/>
                  </a:lnTo>
                  <a:lnTo>
                    <a:pt x="1061" y="632"/>
                  </a:lnTo>
                  <a:lnTo>
                    <a:pt x="1051" y="645"/>
                  </a:lnTo>
                  <a:lnTo>
                    <a:pt x="1043" y="663"/>
                  </a:lnTo>
                  <a:lnTo>
                    <a:pt x="1039" y="680"/>
                  </a:lnTo>
                  <a:lnTo>
                    <a:pt x="1037" y="698"/>
                  </a:lnTo>
                  <a:lnTo>
                    <a:pt x="1177" y="3648"/>
                  </a:lnTo>
                  <a:lnTo>
                    <a:pt x="1179" y="3666"/>
                  </a:lnTo>
                  <a:lnTo>
                    <a:pt x="1185" y="3682"/>
                  </a:lnTo>
                  <a:lnTo>
                    <a:pt x="1196" y="3696"/>
                  </a:lnTo>
                  <a:lnTo>
                    <a:pt x="1200" y="3700"/>
                  </a:lnTo>
                  <a:lnTo>
                    <a:pt x="1203" y="3701"/>
                  </a:lnTo>
                  <a:lnTo>
                    <a:pt x="1204" y="3702"/>
                  </a:lnTo>
                  <a:lnTo>
                    <a:pt x="1206" y="3704"/>
                  </a:lnTo>
                  <a:lnTo>
                    <a:pt x="1208" y="3704"/>
                  </a:lnTo>
                  <a:lnTo>
                    <a:pt x="1211" y="3704"/>
                  </a:lnTo>
                  <a:lnTo>
                    <a:pt x="1231" y="3710"/>
                  </a:lnTo>
                  <a:lnTo>
                    <a:pt x="1233" y="3710"/>
                  </a:lnTo>
                  <a:lnTo>
                    <a:pt x="1234" y="3711"/>
                  </a:lnTo>
                  <a:lnTo>
                    <a:pt x="1235" y="3711"/>
                  </a:lnTo>
                  <a:lnTo>
                    <a:pt x="1238" y="3712"/>
                  </a:lnTo>
                  <a:lnTo>
                    <a:pt x="1239" y="3715"/>
                  </a:lnTo>
                  <a:lnTo>
                    <a:pt x="1239" y="3717"/>
                  </a:lnTo>
                  <a:lnTo>
                    <a:pt x="1287" y="3738"/>
                  </a:lnTo>
                  <a:lnTo>
                    <a:pt x="1339" y="3758"/>
                  </a:lnTo>
                  <a:lnTo>
                    <a:pt x="1398" y="3779"/>
                  </a:lnTo>
                  <a:lnTo>
                    <a:pt x="1392" y="3814"/>
                  </a:lnTo>
                  <a:lnTo>
                    <a:pt x="1405" y="3779"/>
                  </a:lnTo>
                  <a:lnTo>
                    <a:pt x="1461" y="3801"/>
                  </a:lnTo>
                  <a:lnTo>
                    <a:pt x="1516" y="3819"/>
                  </a:lnTo>
                  <a:lnTo>
                    <a:pt x="1572" y="3835"/>
                  </a:lnTo>
                  <a:lnTo>
                    <a:pt x="1588" y="3843"/>
                  </a:lnTo>
                  <a:lnTo>
                    <a:pt x="1602" y="3854"/>
                  </a:lnTo>
                  <a:lnTo>
                    <a:pt x="1612" y="3866"/>
                  </a:lnTo>
                  <a:lnTo>
                    <a:pt x="1619" y="3881"/>
                  </a:lnTo>
                  <a:lnTo>
                    <a:pt x="1622" y="3899"/>
                  </a:lnTo>
                  <a:lnTo>
                    <a:pt x="1621" y="3919"/>
                  </a:lnTo>
                  <a:lnTo>
                    <a:pt x="1614" y="3937"/>
                  </a:lnTo>
                  <a:lnTo>
                    <a:pt x="1603" y="3953"/>
                  </a:lnTo>
                  <a:lnTo>
                    <a:pt x="1591" y="3965"/>
                  </a:lnTo>
                  <a:lnTo>
                    <a:pt x="1575" y="3972"/>
                  </a:lnTo>
                  <a:lnTo>
                    <a:pt x="1558" y="3975"/>
                  </a:lnTo>
                  <a:lnTo>
                    <a:pt x="1551" y="3975"/>
                  </a:lnTo>
                  <a:lnTo>
                    <a:pt x="1409" y="3957"/>
                  </a:lnTo>
                  <a:lnTo>
                    <a:pt x="1270" y="3934"/>
                  </a:lnTo>
                  <a:lnTo>
                    <a:pt x="1131" y="3903"/>
                  </a:lnTo>
                  <a:lnTo>
                    <a:pt x="994" y="3865"/>
                  </a:lnTo>
                  <a:lnTo>
                    <a:pt x="859" y="3820"/>
                  </a:lnTo>
                  <a:lnTo>
                    <a:pt x="726" y="3769"/>
                  </a:lnTo>
                  <a:lnTo>
                    <a:pt x="597" y="3713"/>
                  </a:lnTo>
                  <a:lnTo>
                    <a:pt x="469" y="3650"/>
                  </a:lnTo>
                  <a:lnTo>
                    <a:pt x="346" y="3580"/>
                  </a:lnTo>
                  <a:lnTo>
                    <a:pt x="224" y="3506"/>
                  </a:lnTo>
                  <a:lnTo>
                    <a:pt x="107" y="3426"/>
                  </a:lnTo>
                  <a:lnTo>
                    <a:pt x="86" y="3411"/>
                  </a:lnTo>
                  <a:lnTo>
                    <a:pt x="57" y="3385"/>
                  </a:lnTo>
                  <a:lnTo>
                    <a:pt x="34" y="3355"/>
                  </a:lnTo>
                  <a:lnTo>
                    <a:pt x="16" y="3322"/>
                  </a:lnTo>
                  <a:lnTo>
                    <a:pt x="5" y="3286"/>
                  </a:lnTo>
                  <a:lnTo>
                    <a:pt x="0" y="3248"/>
                  </a:lnTo>
                  <a:lnTo>
                    <a:pt x="2" y="3210"/>
                  </a:lnTo>
                  <a:lnTo>
                    <a:pt x="483" y="301"/>
                  </a:lnTo>
                  <a:lnTo>
                    <a:pt x="493" y="265"/>
                  </a:lnTo>
                  <a:lnTo>
                    <a:pt x="509" y="230"/>
                  </a:lnTo>
                  <a:lnTo>
                    <a:pt x="531" y="200"/>
                  </a:lnTo>
                  <a:lnTo>
                    <a:pt x="557" y="174"/>
                  </a:lnTo>
                  <a:lnTo>
                    <a:pt x="587" y="152"/>
                  </a:lnTo>
                  <a:lnTo>
                    <a:pt x="621" y="134"/>
                  </a:lnTo>
                  <a:lnTo>
                    <a:pt x="762" y="94"/>
                  </a:lnTo>
                  <a:lnTo>
                    <a:pt x="904" y="62"/>
                  </a:lnTo>
                  <a:lnTo>
                    <a:pt x="1048" y="36"/>
                  </a:lnTo>
                  <a:lnTo>
                    <a:pt x="1193" y="17"/>
                  </a:lnTo>
                  <a:lnTo>
                    <a:pt x="1337" y="5"/>
                  </a:lnTo>
                  <a:lnTo>
                    <a:pt x="148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C75CB580-2EB9-4898-B2E9-41FA377C3D86}"/>
              </a:ext>
            </a:extLst>
          </p:cNvPr>
          <p:cNvSpPr txBox="1"/>
          <p:nvPr/>
        </p:nvSpPr>
        <p:spPr>
          <a:xfrm>
            <a:off x="4713554" y="338083"/>
            <a:ext cx="424165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000" kern="0" dirty="0">
                <a:solidFill>
                  <a:prstClr val="white"/>
                </a:solidFill>
              </a:rPr>
              <a:t>PAPOZIP</a:t>
            </a:r>
            <a:r>
              <a:rPr lang="ja-JP" altLang="en-US" sz="10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1000" kern="0" dirty="0">
                <a:solidFill>
                  <a:prstClr val="white"/>
                </a:solidFill>
              </a:rPr>
              <a:t>ppt</a:t>
            </a:r>
            <a:r>
              <a:rPr lang="ja-JP" altLang="en-US" sz="1000" kern="0" dirty="0">
                <a:solidFill>
                  <a:prstClr val="white"/>
                </a:solidFill>
              </a:rPr>
              <a:t>を作る楽しさを感じてください</a:t>
            </a:r>
            <a:endParaRPr lang="ko-KR" altLang="en-US" sz="1200" dirty="0">
              <a:solidFill>
                <a:prstClr val="white"/>
              </a:solidFill>
            </a:endParaRPr>
          </a:p>
        </p:txBody>
      </p:sp>
      <p:sp>
        <p:nvSpPr>
          <p:cNvPr id="57" name="Freeform 30">
            <a:extLst>
              <a:ext uri="{FF2B5EF4-FFF2-40B4-BE49-F238E27FC236}">
                <a16:creationId xmlns:a16="http://schemas.microsoft.com/office/drawing/2014/main" id="{3257D5F3-B01B-4C1A-B0AA-C750580890EA}"/>
              </a:ext>
            </a:extLst>
          </p:cNvPr>
          <p:cNvSpPr>
            <a:spLocks noEditPoints="1"/>
          </p:cNvSpPr>
          <p:nvPr/>
        </p:nvSpPr>
        <p:spPr bwMode="auto">
          <a:xfrm rot="5400000">
            <a:off x="11548563" y="353417"/>
            <a:ext cx="140525" cy="266701"/>
          </a:xfrm>
          <a:custGeom>
            <a:avLst/>
            <a:gdLst>
              <a:gd name="T0" fmla="*/ 586 w 851"/>
              <a:gd name="T1" fmla="*/ 92 h 1617"/>
              <a:gd name="T2" fmla="*/ 258 w 851"/>
              <a:gd name="T3" fmla="*/ 0 h 1617"/>
              <a:gd name="T4" fmla="*/ 140 w 851"/>
              <a:gd name="T5" fmla="*/ 92 h 1617"/>
              <a:gd name="T6" fmla="*/ 61 w 851"/>
              <a:gd name="T7" fmla="*/ 117 h 1617"/>
              <a:gd name="T8" fmla="*/ 1 w 851"/>
              <a:gd name="T9" fmla="*/ 205 h 1617"/>
              <a:gd name="T10" fmla="*/ 0 w 851"/>
              <a:gd name="T11" fmla="*/ 1477 h 1617"/>
              <a:gd name="T12" fmla="*/ 23 w 851"/>
              <a:gd name="T13" fmla="*/ 1556 h 1617"/>
              <a:gd name="T14" fmla="*/ 111 w 851"/>
              <a:gd name="T15" fmla="*/ 1615 h 1617"/>
              <a:gd name="T16" fmla="*/ 711 w 851"/>
              <a:gd name="T17" fmla="*/ 1617 h 1617"/>
              <a:gd name="T18" fmla="*/ 790 w 851"/>
              <a:gd name="T19" fmla="*/ 1594 h 1617"/>
              <a:gd name="T20" fmla="*/ 850 w 851"/>
              <a:gd name="T21" fmla="*/ 1506 h 1617"/>
              <a:gd name="T22" fmla="*/ 851 w 851"/>
              <a:gd name="T23" fmla="*/ 233 h 1617"/>
              <a:gd name="T24" fmla="*/ 828 w 851"/>
              <a:gd name="T25" fmla="*/ 154 h 1617"/>
              <a:gd name="T26" fmla="*/ 740 w 851"/>
              <a:gd name="T27" fmla="*/ 95 h 1617"/>
              <a:gd name="T28" fmla="*/ 757 w 851"/>
              <a:gd name="T29" fmla="*/ 1477 h 1617"/>
              <a:gd name="T30" fmla="*/ 750 w 851"/>
              <a:gd name="T31" fmla="*/ 1503 h 1617"/>
              <a:gd name="T32" fmla="*/ 721 w 851"/>
              <a:gd name="T33" fmla="*/ 1523 h 1617"/>
              <a:gd name="T34" fmla="*/ 140 w 851"/>
              <a:gd name="T35" fmla="*/ 1525 h 1617"/>
              <a:gd name="T36" fmla="*/ 114 w 851"/>
              <a:gd name="T37" fmla="*/ 1516 h 1617"/>
              <a:gd name="T38" fmla="*/ 94 w 851"/>
              <a:gd name="T39" fmla="*/ 1487 h 1617"/>
              <a:gd name="T40" fmla="*/ 94 w 851"/>
              <a:gd name="T41" fmla="*/ 233 h 1617"/>
              <a:gd name="T42" fmla="*/ 101 w 851"/>
              <a:gd name="T43" fmla="*/ 206 h 1617"/>
              <a:gd name="T44" fmla="*/ 131 w 851"/>
              <a:gd name="T45" fmla="*/ 187 h 1617"/>
              <a:gd name="T46" fmla="*/ 711 w 851"/>
              <a:gd name="T47" fmla="*/ 186 h 1617"/>
              <a:gd name="T48" fmla="*/ 737 w 851"/>
              <a:gd name="T49" fmla="*/ 194 h 1617"/>
              <a:gd name="T50" fmla="*/ 757 w 851"/>
              <a:gd name="T51" fmla="*/ 223 h 1617"/>
              <a:gd name="T52" fmla="*/ 757 w 851"/>
              <a:gd name="T53" fmla="*/ 1477 h 1617"/>
              <a:gd name="T54" fmla="*/ 144 w 851"/>
              <a:gd name="T55" fmla="*/ 1468 h 1617"/>
              <a:gd name="T56" fmla="*/ 707 w 851"/>
              <a:gd name="T57" fmla="*/ 1264 h 1617"/>
              <a:gd name="T58" fmla="*/ 707 w 851"/>
              <a:gd name="T59" fmla="*/ 1213 h 1617"/>
              <a:gd name="T60" fmla="*/ 144 w 851"/>
              <a:gd name="T61" fmla="*/ 1009 h 1617"/>
              <a:gd name="T62" fmla="*/ 707 w 851"/>
              <a:gd name="T63" fmla="*/ 1213 h 1617"/>
              <a:gd name="T64" fmla="*/ 144 w 851"/>
              <a:gd name="T65" fmla="*/ 958 h 1617"/>
              <a:gd name="T66" fmla="*/ 707 w 851"/>
              <a:gd name="T67" fmla="*/ 754 h 1617"/>
              <a:gd name="T68" fmla="*/ 707 w 851"/>
              <a:gd name="T69" fmla="*/ 703 h 1617"/>
              <a:gd name="T70" fmla="*/ 144 w 851"/>
              <a:gd name="T71" fmla="*/ 499 h 1617"/>
              <a:gd name="T72" fmla="*/ 707 w 851"/>
              <a:gd name="T73" fmla="*/ 703 h 1617"/>
              <a:gd name="T74" fmla="*/ 144 w 851"/>
              <a:gd name="T75" fmla="*/ 448 h 1617"/>
              <a:gd name="T76" fmla="*/ 707 w 851"/>
              <a:gd name="T77" fmla="*/ 243 h 16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851" h="1617">
                <a:moveTo>
                  <a:pt x="711" y="92"/>
                </a:moveTo>
                <a:lnTo>
                  <a:pt x="586" y="92"/>
                </a:lnTo>
                <a:lnTo>
                  <a:pt x="586" y="0"/>
                </a:lnTo>
                <a:lnTo>
                  <a:pt x="258" y="0"/>
                </a:lnTo>
                <a:lnTo>
                  <a:pt x="258" y="92"/>
                </a:lnTo>
                <a:lnTo>
                  <a:pt x="140" y="92"/>
                </a:lnTo>
                <a:lnTo>
                  <a:pt x="111" y="95"/>
                </a:lnTo>
                <a:lnTo>
                  <a:pt x="61" y="117"/>
                </a:lnTo>
                <a:lnTo>
                  <a:pt x="23" y="154"/>
                </a:lnTo>
                <a:lnTo>
                  <a:pt x="1" y="205"/>
                </a:lnTo>
                <a:lnTo>
                  <a:pt x="0" y="233"/>
                </a:lnTo>
                <a:lnTo>
                  <a:pt x="0" y="1477"/>
                </a:lnTo>
                <a:lnTo>
                  <a:pt x="1" y="1506"/>
                </a:lnTo>
                <a:lnTo>
                  <a:pt x="23" y="1556"/>
                </a:lnTo>
                <a:lnTo>
                  <a:pt x="61" y="1594"/>
                </a:lnTo>
                <a:lnTo>
                  <a:pt x="111" y="1615"/>
                </a:lnTo>
                <a:lnTo>
                  <a:pt x="140" y="1617"/>
                </a:lnTo>
                <a:lnTo>
                  <a:pt x="711" y="1617"/>
                </a:lnTo>
                <a:lnTo>
                  <a:pt x="740" y="1615"/>
                </a:lnTo>
                <a:lnTo>
                  <a:pt x="790" y="1594"/>
                </a:lnTo>
                <a:lnTo>
                  <a:pt x="828" y="1556"/>
                </a:lnTo>
                <a:lnTo>
                  <a:pt x="850" y="1506"/>
                </a:lnTo>
                <a:lnTo>
                  <a:pt x="851" y="1477"/>
                </a:lnTo>
                <a:lnTo>
                  <a:pt x="851" y="233"/>
                </a:lnTo>
                <a:lnTo>
                  <a:pt x="850" y="205"/>
                </a:lnTo>
                <a:lnTo>
                  <a:pt x="828" y="154"/>
                </a:lnTo>
                <a:lnTo>
                  <a:pt x="790" y="117"/>
                </a:lnTo>
                <a:lnTo>
                  <a:pt x="740" y="95"/>
                </a:lnTo>
                <a:lnTo>
                  <a:pt x="711" y="92"/>
                </a:lnTo>
                <a:close/>
                <a:moveTo>
                  <a:pt x="757" y="1477"/>
                </a:moveTo>
                <a:lnTo>
                  <a:pt x="757" y="1487"/>
                </a:lnTo>
                <a:lnTo>
                  <a:pt x="750" y="1503"/>
                </a:lnTo>
                <a:lnTo>
                  <a:pt x="737" y="1516"/>
                </a:lnTo>
                <a:lnTo>
                  <a:pt x="721" y="1523"/>
                </a:lnTo>
                <a:lnTo>
                  <a:pt x="711" y="1525"/>
                </a:lnTo>
                <a:lnTo>
                  <a:pt x="140" y="1525"/>
                </a:lnTo>
                <a:lnTo>
                  <a:pt x="131" y="1523"/>
                </a:lnTo>
                <a:lnTo>
                  <a:pt x="114" y="1516"/>
                </a:lnTo>
                <a:lnTo>
                  <a:pt x="101" y="1503"/>
                </a:lnTo>
                <a:lnTo>
                  <a:pt x="94" y="1487"/>
                </a:lnTo>
                <a:lnTo>
                  <a:pt x="94" y="1477"/>
                </a:lnTo>
                <a:lnTo>
                  <a:pt x="94" y="233"/>
                </a:lnTo>
                <a:lnTo>
                  <a:pt x="94" y="223"/>
                </a:lnTo>
                <a:lnTo>
                  <a:pt x="101" y="206"/>
                </a:lnTo>
                <a:lnTo>
                  <a:pt x="114" y="194"/>
                </a:lnTo>
                <a:lnTo>
                  <a:pt x="131" y="187"/>
                </a:lnTo>
                <a:lnTo>
                  <a:pt x="140" y="186"/>
                </a:lnTo>
                <a:lnTo>
                  <a:pt x="711" y="186"/>
                </a:lnTo>
                <a:lnTo>
                  <a:pt x="721" y="187"/>
                </a:lnTo>
                <a:lnTo>
                  <a:pt x="737" y="194"/>
                </a:lnTo>
                <a:lnTo>
                  <a:pt x="750" y="206"/>
                </a:lnTo>
                <a:lnTo>
                  <a:pt x="757" y="223"/>
                </a:lnTo>
                <a:lnTo>
                  <a:pt x="757" y="233"/>
                </a:lnTo>
                <a:lnTo>
                  <a:pt x="757" y="1477"/>
                </a:lnTo>
                <a:close/>
                <a:moveTo>
                  <a:pt x="707" y="1468"/>
                </a:moveTo>
                <a:lnTo>
                  <a:pt x="144" y="1468"/>
                </a:lnTo>
                <a:lnTo>
                  <a:pt x="144" y="1264"/>
                </a:lnTo>
                <a:lnTo>
                  <a:pt x="707" y="1264"/>
                </a:lnTo>
                <a:lnTo>
                  <a:pt x="707" y="1468"/>
                </a:lnTo>
                <a:close/>
                <a:moveTo>
                  <a:pt x="707" y="1213"/>
                </a:moveTo>
                <a:lnTo>
                  <a:pt x="144" y="1213"/>
                </a:lnTo>
                <a:lnTo>
                  <a:pt x="144" y="1009"/>
                </a:lnTo>
                <a:lnTo>
                  <a:pt x="707" y="1009"/>
                </a:lnTo>
                <a:lnTo>
                  <a:pt x="707" y="1213"/>
                </a:lnTo>
                <a:close/>
                <a:moveTo>
                  <a:pt x="707" y="958"/>
                </a:moveTo>
                <a:lnTo>
                  <a:pt x="144" y="958"/>
                </a:lnTo>
                <a:lnTo>
                  <a:pt x="144" y="754"/>
                </a:lnTo>
                <a:lnTo>
                  <a:pt x="707" y="754"/>
                </a:lnTo>
                <a:lnTo>
                  <a:pt x="707" y="958"/>
                </a:lnTo>
                <a:close/>
                <a:moveTo>
                  <a:pt x="707" y="703"/>
                </a:moveTo>
                <a:lnTo>
                  <a:pt x="144" y="703"/>
                </a:lnTo>
                <a:lnTo>
                  <a:pt x="144" y="499"/>
                </a:lnTo>
                <a:lnTo>
                  <a:pt x="707" y="499"/>
                </a:lnTo>
                <a:lnTo>
                  <a:pt x="707" y="703"/>
                </a:lnTo>
                <a:close/>
                <a:moveTo>
                  <a:pt x="707" y="448"/>
                </a:moveTo>
                <a:lnTo>
                  <a:pt x="144" y="448"/>
                </a:lnTo>
                <a:lnTo>
                  <a:pt x="144" y="243"/>
                </a:lnTo>
                <a:lnTo>
                  <a:pt x="707" y="243"/>
                </a:lnTo>
                <a:lnTo>
                  <a:pt x="707" y="44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8" name="직사각형 57">
            <a:extLst>
              <a:ext uri="{FF2B5EF4-FFF2-40B4-BE49-F238E27FC236}">
                <a16:creationId xmlns:a16="http://schemas.microsoft.com/office/drawing/2014/main" id="{A91ABB8A-1D6E-4628-9864-FE387A24B6AB}"/>
              </a:ext>
            </a:extLst>
          </p:cNvPr>
          <p:cNvSpPr/>
          <p:nvPr/>
        </p:nvSpPr>
        <p:spPr>
          <a:xfrm>
            <a:off x="11072725" y="379045"/>
            <a:ext cx="43954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800" kern="0" dirty="0">
                <a:solidFill>
                  <a:prstClr val="white"/>
                </a:solidFill>
              </a:rPr>
              <a:t>100%</a:t>
            </a:r>
            <a:endParaRPr lang="ko-KR" altLang="en-US" dirty="0">
              <a:solidFill>
                <a:prstClr val="white"/>
              </a:solidFill>
            </a:endParaRPr>
          </a:p>
        </p:txBody>
      </p:sp>
      <p:graphicFrame>
        <p:nvGraphicFramePr>
          <p:cNvPr id="50" name="표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940782"/>
              </p:ext>
            </p:extLst>
          </p:nvPr>
        </p:nvGraphicFramePr>
        <p:xfrm>
          <a:off x="772695" y="1311318"/>
          <a:ext cx="10665096" cy="3625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6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8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5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51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51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51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37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CONTENTS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CONTENTS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CONTENTS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CONTENTS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CONTENTS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CONTENTS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03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CONTENTS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ＭＳ Ｐゴシック" panose="020B0600070205080204" pitchFamily="34" charset="-128"/>
                          <a:cs typeface="+mn-cs"/>
                        </a:rPr>
                        <a:t>詳しい内容を書いてみよう</a:t>
                      </a:r>
                      <a:endParaRPr kumimoji="0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맑은 고딕" panose="020F0502020204030204"/>
                        <a:ea typeface="ＭＳ Ｐゴシック" panose="020B0600070205080204" pitchFamily="34" charset="-128"/>
                        <a:cs typeface="+mn-cs"/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35.71%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35.71%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35.71%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35.71%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03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CONTENTS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ＭＳ Ｐゴシック" panose="020B0600070205080204" pitchFamily="34" charset="-128"/>
                          <a:cs typeface="+mn-cs"/>
                        </a:rPr>
                        <a:t>詳しい内容を書いてみよう</a:t>
                      </a:r>
                      <a:endParaRPr kumimoji="0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맑은 고딕" panose="020F0502020204030204"/>
                        <a:ea typeface="ＭＳ Ｐゴシック" panose="020B0600070205080204" pitchFamily="34" charset="-128"/>
                        <a:cs typeface="+mn-cs"/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73.28%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42.58%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23.15%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92.88%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03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CONTENTS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ＭＳ Ｐゴシック" panose="020B0600070205080204" pitchFamily="34" charset="-128"/>
                          <a:cs typeface="+mn-cs"/>
                        </a:rPr>
                        <a:t>詳しい内容を書いてみよう</a:t>
                      </a:r>
                      <a:endParaRPr kumimoji="0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맑은 고딕" panose="020F0502020204030204"/>
                        <a:ea typeface="ＭＳ Ｐゴシック" panose="020B0600070205080204" pitchFamily="34" charset="-128"/>
                        <a:cs typeface="+mn-cs"/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42.58%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23.15%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42.58%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23.15%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03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CONTENTS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ＭＳ Ｐゴシック" panose="020B0600070205080204" pitchFamily="34" charset="-128"/>
                          <a:cs typeface="+mn-cs"/>
                        </a:rPr>
                        <a:t>詳しい内容を書いてみよう</a:t>
                      </a:r>
                      <a:endParaRPr kumimoji="0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맑은 고딕" panose="020F0502020204030204"/>
                        <a:ea typeface="ＭＳ Ｐゴシック" panose="020B0600070205080204" pitchFamily="34" charset="-128"/>
                        <a:cs typeface="+mn-cs"/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92.88%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67.97%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35.71%</a:t>
                      </a:r>
                      <a:endParaRPr kumimoji="0" lang="en-US" altLang="ko-K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73.28%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직사각형 2"/>
          <p:cNvSpPr/>
          <p:nvPr/>
        </p:nvSpPr>
        <p:spPr>
          <a:xfrm>
            <a:off x="943359" y="5265692"/>
            <a:ext cx="9065613" cy="887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200" dirty="0">
                <a:solidFill>
                  <a:prstClr val="white">
                    <a:lumMod val="50000"/>
                  </a:prstClr>
                </a:solidFill>
              </a:rPr>
              <a:t>PAPOZIP</a:t>
            </a:r>
            <a:r>
              <a:rPr lang="ja-JP" altLang="en-US" sz="1200" dirty="0">
                <a:solidFill>
                  <a:prstClr val="white">
                    <a:lumMod val="50000"/>
                  </a:prstClr>
                </a:solidFill>
              </a:rPr>
              <a:t>と一緒に</a:t>
            </a:r>
            <a:r>
              <a:rPr lang="en-US" altLang="ja-JP" sz="1200" dirty="0">
                <a:solidFill>
                  <a:prstClr val="white">
                    <a:lumMod val="50000"/>
                  </a:prstClr>
                </a:solidFill>
              </a:rPr>
              <a:t>ppt</a:t>
            </a:r>
            <a:r>
              <a:rPr lang="ja-JP" altLang="en-US" sz="1200" dirty="0">
                <a:solidFill>
                  <a:prstClr val="white">
                    <a:lumMod val="50000"/>
                  </a:prstClr>
                </a:solidFill>
              </a:rPr>
              <a:t>を作る楽しさを感じてください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PowerPoint is a computer program created by Microsoft Office Microsoft Office PowerPoint is the presentation program used the most in the world.</a:t>
            </a: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65440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1039">
            <a:alpha val="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C74423F6-892C-4D5B-BF87-7095EA398514}"/>
              </a:ext>
            </a:extLst>
          </p:cNvPr>
          <p:cNvSpPr/>
          <p:nvPr/>
        </p:nvSpPr>
        <p:spPr>
          <a:xfrm>
            <a:off x="0" y="0"/>
            <a:ext cx="12192001" cy="1207363"/>
          </a:xfrm>
          <a:prstGeom prst="rect">
            <a:avLst/>
          </a:prstGeom>
          <a:blipFill dpi="0" rotWithShape="1">
            <a:blip r:embed="rId2">
              <a:extLst>
                <a:ext uri="{837473B0-CC2E-450A-ABE3-18F120FF3D39}">
                  <a1611:picAttrSrcUrl xmlns:a1611="http://schemas.microsoft.com/office/drawing/2016/11/main" r:id="rId3"/>
                </a:ext>
              </a:extLst>
            </a:blip>
            <a:srcRect/>
            <a:stretch>
              <a:fillRect t="-334000" b="-135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19967D94-DA2B-4EE2-AF57-36EF3F5D4D96}"/>
              </a:ext>
            </a:extLst>
          </p:cNvPr>
          <p:cNvSpPr/>
          <p:nvPr/>
        </p:nvSpPr>
        <p:spPr>
          <a:xfrm>
            <a:off x="-2" y="1397"/>
            <a:ext cx="12192001" cy="1207363"/>
          </a:xfrm>
          <a:prstGeom prst="rect">
            <a:avLst/>
          </a:prstGeom>
          <a:solidFill>
            <a:srgbClr val="C00000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9" name="사각형: 둥근 위쪽 모서리 8">
            <a:extLst>
              <a:ext uri="{FF2B5EF4-FFF2-40B4-BE49-F238E27FC236}">
                <a16:creationId xmlns:a16="http://schemas.microsoft.com/office/drawing/2014/main" id="{C30B25B3-C0E8-4821-91DA-04826CF97C41}"/>
              </a:ext>
            </a:extLst>
          </p:cNvPr>
          <p:cNvSpPr/>
          <p:nvPr/>
        </p:nvSpPr>
        <p:spPr>
          <a:xfrm>
            <a:off x="262502" y="840417"/>
            <a:ext cx="11709883" cy="5729069"/>
          </a:xfrm>
          <a:prstGeom prst="round2SameRect">
            <a:avLst>
              <a:gd name="adj1" fmla="val 2387"/>
              <a:gd name="adj2" fmla="val 0"/>
            </a:avLst>
          </a:prstGeom>
          <a:solidFill>
            <a:schemeClr val="bg1"/>
          </a:solidFill>
          <a:ln>
            <a:noFill/>
          </a:ln>
          <a:effectLst>
            <a:outerShdw blurRad="342900" dist="381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C8114CAC-3823-4CE8-BDBA-9BBCD04A5812}"/>
              </a:ext>
            </a:extLst>
          </p:cNvPr>
          <p:cNvSpPr/>
          <p:nvPr/>
        </p:nvSpPr>
        <p:spPr>
          <a:xfrm>
            <a:off x="262502" y="240636"/>
            <a:ext cx="3728858" cy="432000"/>
          </a:xfrm>
          <a:prstGeom prst="roundRect">
            <a:avLst>
              <a:gd name="adj" fmla="val 50000"/>
            </a:avLst>
          </a:prstGeom>
          <a:solidFill>
            <a:schemeClr val="bg1">
              <a:alpha val="55000"/>
            </a:schemeClr>
          </a:solidFill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latinLnBrk="0">
              <a:defRPr/>
            </a:pPr>
            <a:r>
              <a:rPr lang="en-US" altLang="ko-KR" sz="2000" b="1" i="1" kern="0" dirty="0">
                <a:solidFill>
                  <a:prstClr val="white"/>
                </a:solidFill>
              </a:rPr>
              <a:t>PPT PRESENTATION </a:t>
            </a:r>
          </a:p>
        </p:txBody>
      </p:sp>
      <p:sp>
        <p:nvSpPr>
          <p:cNvPr id="11" name="타원 10">
            <a:extLst>
              <a:ext uri="{FF2B5EF4-FFF2-40B4-BE49-F238E27FC236}">
                <a16:creationId xmlns:a16="http://schemas.microsoft.com/office/drawing/2014/main" id="{70D25394-030C-4F1C-BF3B-7E51BEFF2B2C}"/>
              </a:ext>
            </a:extLst>
          </p:cNvPr>
          <p:cNvSpPr/>
          <p:nvPr/>
        </p:nvSpPr>
        <p:spPr>
          <a:xfrm>
            <a:off x="4098835" y="239265"/>
            <a:ext cx="432000" cy="432000"/>
          </a:xfrm>
          <a:prstGeom prst="ellipse">
            <a:avLst/>
          </a:prstGeom>
          <a:solidFill>
            <a:schemeClr val="bg1">
              <a:alpha val="55000"/>
            </a:schemeClr>
          </a:solidFill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8C30848C-25D0-4DD0-ADF7-0CBF3E1434E8}"/>
              </a:ext>
            </a:extLst>
          </p:cNvPr>
          <p:cNvGrpSpPr/>
          <p:nvPr/>
        </p:nvGrpSpPr>
        <p:grpSpPr>
          <a:xfrm>
            <a:off x="4219249" y="351356"/>
            <a:ext cx="191171" cy="233218"/>
            <a:chOff x="5524544" y="292562"/>
            <a:chExt cx="234693" cy="286312"/>
          </a:xfrm>
        </p:grpSpPr>
        <p:sp>
          <p:nvSpPr>
            <p:cNvPr id="12" name="원형: 비어 있음 11">
              <a:extLst>
                <a:ext uri="{FF2B5EF4-FFF2-40B4-BE49-F238E27FC236}">
                  <a16:creationId xmlns:a16="http://schemas.microsoft.com/office/drawing/2014/main" id="{22D00BA1-506D-4663-965F-260398F1D7F6}"/>
                </a:ext>
              </a:extLst>
            </p:cNvPr>
            <p:cNvSpPr/>
            <p:nvPr/>
          </p:nvSpPr>
          <p:spPr>
            <a:xfrm>
              <a:off x="5524544" y="292562"/>
              <a:ext cx="209550" cy="209550"/>
            </a:xfrm>
            <a:prstGeom prst="donut">
              <a:avLst>
                <a:gd name="adj" fmla="val 14764"/>
              </a:avLst>
            </a:prstGeom>
            <a:solidFill>
              <a:schemeClr val="bg1">
                <a:alpha val="9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사각형: 둥근 모서리 12">
              <a:extLst>
                <a:ext uri="{FF2B5EF4-FFF2-40B4-BE49-F238E27FC236}">
                  <a16:creationId xmlns:a16="http://schemas.microsoft.com/office/drawing/2014/main" id="{2F44FD4F-16D2-4AB4-A925-0C7807E963C8}"/>
                </a:ext>
              </a:extLst>
            </p:cNvPr>
            <p:cNvSpPr/>
            <p:nvPr/>
          </p:nvSpPr>
          <p:spPr>
            <a:xfrm rot="18900000">
              <a:off x="5723237" y="434874"/>
              <a:ext cx="36000" cy="1440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15" name="타원 14">
            <a:extLst>
              <a:ext uri="{FF2B5EF4-FFF2-40B4-BE49-F238E27FC236}">
                <a16:creationId xmlns:a16="http://schemas.microsoft.com/office/drawing/2014/main" id="{A0C78D5F-0665-431E-9F70-2AB4F22E44F1}"/>
              </a:ext>
            </a:extLst>
          </p:cNvPr>
          <p:cNvSpPr/>
          <p:nvPr/>
        </p:nvSpPr>
        <p:spPr>
          <a:xfrm>
            <a:off x="325348" y="288513"/>
            <a:ext cx="345749" cy="345749"/>
          </a:xfrm>
          <a:prstGeom prst="ellipse">
            <a:avLst/>
          </a:pr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22" name="Group 32">
            <a:extLst>
              <a:ext uri="{FF2B5EF4-FFF2-40B4-BE49-F238E27FC236}">
                <a16:creationId xmlns:a16="http://schemas.microsoft.com/office/drawing/2014/main" id="{5C097F34-F4BC-4991-B93D-AC833968617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10767" y="370067"/>
            <a:ext cx="173554" cy="179919"/>
            <a:chOff x="1860" y="113"/>
            <a:chExt cx="3954" cy="4099"/>
          </a:xfrm>
          <a:solidFill>
            <a:srgbClr val="C00000"/>
          </a:solidFill>
        </p:grpSpPr>
        <p:sp>
          <p:nvSpPr>
            <p:cNvPr id="23" name="Freeform 34">
              <a:extLst>
                <a:ext uri="{FF2B5EF4-FFF2-40B4-BE49-F238E27FC236}">
                  <a16:creationId xmlns:a16="http://schemas.microsoft.com/office/drawing/2014/main" id="{C2A46E88-2F38-49C6-BE45-89DD35A2980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9" y="2497"/>
              <a:ext cx="363" cy="188"/>
            </a:xfrm>
            <a:custGeom>
              <a:avLst/>
              <a:gdLst>
                <a:gd name="T0" fmla="*/ 67 w 363"/>
                <a:gd name="T1" fmla="*/ 0 h 188"/>
                <a:gd name="T2" fmla="*/ 84 w 363"/>
                <a:gd name="T3" fmla="*/ 0 h 188"/>
                <a:gd name="T4" fmla="*/ 306 w 363"/>
                <a:gd name="T5" fmla="*/ 49 h 188"/>
                <a:gd name="T6" fmla="*/ 323 w 363"/>
                <a:gd name="T7" fmla="*/ 55 h 188"/>
                <a:gd name="T8" fmla="*/ 338 w 363"/>
                <a:gd name="T9" fmla="*/ 66 h 188"/>
                <a:gd name="T10" fmla="*/ 349 w 363"/>
                <a:gd name="T11" fmla="*/ 80 h 188"/>
                <a:gd name="T12" fmla="*/ 358 w 363"/>
                <a:gd name="T13" fmla="*/ 97 h 188"/>
                <a:gd name="T14" fmla="*/ 363 w 363"/>
                <a:gd name="T15" fmla="*/ 114 h 188"/>
                <a:gd name="T16" fmla="*/ 362 w 363"/>
                <a:gd name="T17" fmla="*/ 132 h 188"/>
                <a:gd name="T18" fmla="*/ 355 w 363"/>
                <a:gd name="T19" fmla="*/ 152 h 188"/>
                <a:gd name="T20" fmla="*/ 344 w 363"/>
                <a:gd name="T21" fmla="*/ 167 h 188"/>
                <a:gd name="T22" fmla="*/ 329 w 363"/>
                <a:gd name="T23" fmla="*/ 178 h 188"/>
                <a:gd name="T24" fmla="*/ 312 w 363"/>
                <a:gd name="T25" fmla="*/ 185 h 188"/>
                <a:gd name="T26" fmla="*/ 292 w 363"/>
                <a:gd name="T27" fmla="*/ 188 h 188"/>
                <a:gd name="T28" fmla="*/ 288 w 363"/>
                <a:gd name="T29" fmla="*/ 188 h 188"/>
                <a:gd name="T30" fmla="*/ 287 w 363"/>
                <a:gd name="T31" fmla="*/ 188 h 188"/>
                <a:gd name="T32" fmla="*/ 284 w 363"/>
                <a:gd name="T33" fmla="*/ 188 h 188"/>
                <a:gd name="T34" fmla="*/ 282 w 363"/>
                <a:gd name="T35" fmla="*/ 188 h 188"/>
                <a:gd name="T36" fmla="*/ 278 w 363"/>
                <a:gd name="T37" fmla="*/ 188 h 188"/>
                <a:gd name="T38" fmla="*/ 56 w 363"/>
                <a:gd name="T39" fmla="*/ 139 h 188"/>
                <a:gd name="T40" fmla="*/ 39 w 363"/>
                <a:gd name="T41" fmla="*/ 133 h 188"/>
                <a:gd name="T42" fmla="*/ 25 w 363"/>
                <a:gd name="T43" fmla="*/ 122 h 188"/>
                <a:gd name="T44" fmla="*/ 13 w 363"/>
                <a:gd name="T45" fmla="*/ 108 h 188"/>
                <a:gd name="T46" fmla="*/ 5 w 363"/>
                <a:gd name="T47" fmla="*/ 91 h 188"/>
                <a:gd name="T48" fmla="*/ 0 w 363"/>
                <a:gd name="T49" fmla="*/ 73 h 188"/>
                <a:gd name="T50" fmla="*/ 1 w 363"/>
                <a:gd name="T51" fmla="*/ 56 h 188"/>
                <a:gd name="T52" fmla="*/ 7 w 363"/>
                <a:gd name="T53" fmla="*/ 39 h 188"/>
                <a:gd name="T54" fmla="*/ 17 w 363"/>
                <a:gd name="T55" fmla="*/ 25 h 188"/>
                <a:gd name="T56" fmla="*/ 32 w 363"/>
                <a:gd name="T57" fmla="*/ 12 h 188"/>
                <a:gd name="T58" fmla="*/ 48 w 363"/>
                <a:gd name="T59" fmla="*/ 4 h 188"/>
                <a:gd name="T60" fmla="*/ 67 w 363"/>
                <a:gd name="T61" fmla="*/ 0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3" h="188">
                  <a:moveTo>
                    <a:pt x="67" y="0"/>
                  </a:moveTo>
                  <a:lnTo>
                    <a:pt x="84" y="0"/>
                  </a:lnTo>
                  <a:lnTo>
                    <a:pt x="306" y="49"/>
                  </a:lnTo>
                  <a:lnTo>
                    <a:pt x="323" y="55"/>
                  </a:lnTo>
                  <a:lnTo>
                    <a:pt x="338" y="66"/>
                  </a:lnTo>
                  <a:lnTo>
                    <a:pt x="349" y="80"/>
                  </a:lnTo>
                  <a:lnTo>
                    <a:pt x="358" y="97"/>
                  </a:lnTo>
                  <a:lnTo>
                    <a:pt x="363" y="114"/>
                  </a:lnTo>
                  <a:lnTo>
                    <a:pt x="362" y="132"/>
                  </a:lnTo>
                  <a:lnTo>
                    <a:pt x="355" y="152"/>
                  </a:lnTo>
                  <a:lnTo>
                    <a:pt x="344" y="167"/>
                  </a:lnTo>
                  <a:lnTo>
                    <a:pt x="329" y="178"/>
                  </a:lnTo>
                  <a:lnTo>
                    <a:pt x="312" y="185"/>
                  </a:lnTo>
                  <a:lnTo>
                    <a:pt x="292" y="188"/>
                  </a:lnTo>
                  <a:lnTo>
                    <a:pt x="288" y="188"/>
                  </a:lnTo>
                  <a:lnTo>
                    <a:pt x="287" y="188"/>
                  </a:lnTo>
                  <a:lnTo>
                    <a:pt x="284" y="188"/>
                  </a:lnTo>
                  <a:lnTo>
                    <a:pt x="282" y="188"/>
                  </a:lnTo>
                  <a:lnTo>
                    <a:pt x="278" y="188"/>
                  </a:lnTo>
                  <a:lnTo>
                    <a:pt x="56" y="139"/>
                  </a:lnTo>
                  <a:lnTo>
                    <a:pt x="39" y="133"/>
                  </a:lnTo>
                  <a:lnTo>
                    <a:pt x="25" y="122"/>
                  </a:lnTo>
                  <a:lnTo>
                    <a:pt x="13" y="108"/>
                  </a:lnTo>
                  <a:lnTo>
                    <a:pt x="5" y="91"/>
                  </a:lnTo>
                  <a:lnTo>
                    <a:pt x="0" y="73"/>
                  </a:lnTo>
                  <a:lnTo>
                    <a:pt x="1" y="56"/>
                  </a:lnTo>
                  <a:lnTo>
                    <a:pt x="7" y="39"/>
                  </a:lnTo>
                  <a:lnTo>
                    <a:pt x="17" y="25"/>
                  </a:lnTo>
                  <a:lnTo>
                    <a:pt x="32" y="12"/>
                  </a:lnTo>
                  <a:lnTo>
                    <a:pt x="48" y="4"/>
                  </a:lnTo>
                  <a:lnTo>
                    <a:pt x="6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4" name="Freeform 35">
              <a:extLst>
                <a:ext uri="{FF2B5EF4-FFF2-40B4-BE49-F238E27FC236}">
                  <a16:creationId xmlns:a16="http://schemas.microsoft.com/office/drawing/2014/main" id="{55323B2B-4CF5-4351-92A3-46D97EE2BD6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2" y="3121"/>
              <a:ext cx="487" cy="188"/>
            </a:xfrm>
            <a:custGeom>
              <a:avLst/>
              <a:gdLst>
                <a:gd name="T0" fmla="*/ 56 w 487"/>
                <a:gd name="T1" fmla="*/ 0 h 188"/>
                <a:gd name="T2" fmla="*/ 77 w 487"/>
                <a:gd name="T3" fmla="*/ 2 h 188"/>
                <a:gd name="T4" fmla="*/ 431 w 487"/>
                <a:gd name="T5" fmla="*/ 56 h 188"/>
                <a:gd name="T6" fmla="*/ 451 w 487"/>
                <a:gd name="T7" fmla="*/ 64 h 188"/>
                <a:gd name="T8" fmla="*/ 467 w 487"/>
                <a:gd name="T9" fmla="*/ 76 h 188"/>
                <a:gd name="T10" fmla="*/ 480 w 487"/>
                <a:gd name="T11" fmla="*/ 94 h 188"/>
                <a:gd name="T12" fmla="*/ 487 w 487"/>
                <a:gd name="T13" fmla="*/ 112 h 188"/>
                <a:gd name="T14" fmla="*/ 486 w 487"/>
                <a:gd name="T15" fmla="*/ 133 h 188"/>
                <a:gd name="T16" fmla="*/ 485 w 487"/>
                <a:gd name="T17" fmla="*/ 150 h 188"/>
                <a:gd name="T18" fmla="*/ 478 w 487"/>
                <a:gd name="T19" fmla="*/ 163 h 188"/>
                <a:gd name="T20" fmla="*/ 469 w 487"/>
                <a:gd name="T21" fmla="*/ 173 h 188"/>
                <a:gd name="T22" fmla="*/ 456 w 487"/>
                <a:gd name="T23" fmla="*/ 182 h 188"/>
                <a:gd name="T24" fmla="*/ 441 w 487"/>
                <a:gd name="T25" fmla="*/ 187 h 188"/>
                <a:gd name="T26" fmla="*/ 424 w 487"/>
                <a:gd name="T27" fmla="*/ 188 h 188"/>
                <a:gd name="T28" fmla="*/ 420 w 487"/>
                <a:gd name="T29" fmla="*/ 188 h 188"/>
                <a:gd name="T30" fmla="*/ 418 w 487"/>
                <a:gd name="T31" fmla="*/ 188 h 188"/>
                <a:gd name="T32" fmla="*/ 416 w 487"/>
                <a:gd name="T33" fmla="*/ 188 h 188"/>
                <a:gd name="T34" fmla="*/ 414 w 487"/>
                <a:gd name="T35" fmla="*/ 188 h 188"/>
                <a:gd name="T36" fmla="*/ 410 w 487"/>
                <a:gd name="T37" fmla="*/ 188 h 188"/>
                <a:gd name="T38" fmla="*/ 56 w 487"/>
                <a:gd name="T39" fmla="*/ 133 h 188"/>
                <a:gd name="T40" fmla="*/ 36 w 487"/>
                <a:gd name="T41" fmla="*/ 126 h 188"/>
                <a:gd name="T42" fmla="*/ 20 w 487"/>
                <a:gd name="T43" fmla="*/ 114 h 188"/>
                <a:gd name="T44" fmla="*/ 7 w 487"/>
                <a:gd name="T45" fmla="*/ 96 h 188"/>
                <a:gd name="T46" fmla="*/ 0 w 487"/>
                <a:gd name="T47" fmla="*/ 77 h 188"/>
                <a:gd name="T48" fmla="*/ 1 w 487"/>
                <a:gd name="T49" fmla="*/ 56 h 188"/>
                <a:gd name="T50" fmla="*/ 8 w 487"/>
                <a:gd name="T51" fmla="*/ 36 h 188"/>
                <a:gd name="T52" fmla="*/ 21 w 487"/>
                <a:gd name="T53" fmla="*/ 20 h 188"/>
                <a:gd name="T54" fmla="*/ 37 w 487"/>
                <a:gd name="T55" fmla="*/ 8 h 188"/>
                <a:gd name="T56" fmla="*/ 56 w 487"/>
                <a:gd name="T57" fmla="*/ 0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87" h="188">
                  <a:moveTo>
                    <a:pt x="56" y="0"/>
                  </a:moveTo>
                  <a:lnTo>
                    <a:pt x="77" y="2"/>
                  </a:lnTo>
                  <a:lnTo>
                    <a:pt x="431" y="56"/>
                  </a:lnTo>
                  <a:lnTo>
                    <a:pt x="451" y="64"/>
                  </a:lnTo>
                  <a:lnTo>
                    <a:pt x="467" y="76"/>
                  </a:lnTo>
                  <a:lnTo>
                    <a:pt x="480" y="94"/>
                  </a:lnTo>
                  <a:lnTo>
                    <a:pt x="487" y="112"/>
                  </a:lnTo>
                  <a:lnTo>
                    <a:pt x="486" y="133"/>
                  </a:lnTo>
                  <a:lnTo>
                    <a:pt x="485" y="150"/>
                  </a:lnTo>
                  <a:lnTo>
                    <a:pt x="478" y="163"/>
                  </a:lnTo>
                  <a:lnTo>
                    <a:pt x="469" y="173"/>
                  </a:lnTo>
                  <a:lnTo>
                    <a:pt x="456" y="182"/>
                  </a:lnTo>
                  <a:lnTo>
                    <a:pt x="441" y="187"/>
                  </a:lnTo>
                  <a:lnTo>
                    <a:pt x="424" y="188"/>
                  </a:lnTo>
                  <a:lnTo>
                    <a:pt x="420" y="188"/>
                  </a:lnTo>
                  <a:lnTo>
                    <a:pt x="418" y="188"/>
                  </a:lnTo>
                  <a:lnTo>
                    <a:pt x="416" y="188"/>
                  </a:lnTo>
                  <a:lnTo>
                    <a:pt x="414" y="188"/>
                  </a:lnTo>
                  <a:lnTo>
                    <a:pt x="410" y="188"/>
                  </a:lnTo>
                  <a:lnTo>
                    <a:pt x="56" y="133"/>
                  </a:lnTo>
                  <a:lnTo>
                    <a:pt x="36" y="126"/>
                  </a:lnTo>
                  <a:lnTo>
                    <a:pt x="20" y="114"/>
                  </a:lnTo>
                  <a:lnTo>
                    <a:pt x="7" y="96"/>
                  </a:lnTo>
                  <a:lnTo>
                    <a:pt x="0" y="77"/>
                  </a:lnTo>
                  <a:lnTo>
                    <a:pt x="1" y="56"/>
                  </a:lnTo>
                  <a:lnTo>
                    <a:pt x="8" y="36"/>
                  </a:lnTo>
                  <a:lnTo>
                    <a:pt x="21" y="20"/>
                  </a:lnTo>
                  <a:lnTo>
                    <a:pt x="37" y="8"/>
                  </a:lnTo>
                  <a:lnTo>
                    <a:pt x="5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5" name="Freeform 36">
              <a:extLst>
                <a:ext uri="{FF2B5EF4-FFF2-40B4-BE49-F238E27FC236}">
                  <a16:creationId xmlns:a16="http://schemas.microsoft.com/office/drawing/2014/main" id="{6735C44A-CDA8-4826-95C0-E53C9395A53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3" y="1893"/>
              <a:ext cx="223" cy="146"/>
            </a:xfrm>
            <a:custGeom>
              <a:avLst/>
              <a:gdLst>
                <a:gd name="T0" fmla="*/ 56 w 223"/>
                <a:gd name="T1" fmla="*/ 0 h 146"/>
                <a:gd name="T2" fmla="*/ 77 w 223"/>
                <a:gd name="T3" fmla="*/ 1 h 146"/>
                <a:gd name="T4" fmla="*/ 168 w 223"/>
                <a:gd name="T5" fmla="*/ 15 h 146"/>
                <a:gd name="T6" fmla="*/ 187 w 223"/>
                <a:gd name="T7" fmla="*/ 22 h 146"/>
                <a:gd name="T8" fmla="*/ 204 w 223"/>
                <a:gd name="T9" fmla="*/ 34 h 146"/>
                <a:gd name="T10" fmla="*/ 217 w 223"/>
                <a:gd name="T11" fmla="*/ 51 h 146"/>
                <a:gd name="T12" fmla="*/ 223 w 223"/>
                <a:gd name="T13" fmla="*/ 71 h 146"/>
                <a:gd name="T14" fmla="*/ 223 w 223"/>
                <a:gd name="T15" fmla="*/ 90 h 146"/>
                <a:gd name="T16" fmla="*/ 220 w 223"/>
                <a:gd name="T17" fmla="*/ 107 h 146"/>
                <a:gd name="T18" fmla="*/ 212 w 223"/>
                <a:gd name="T19" fmla="*/ 121 h 146"/>
                <a:gd name="T20" fmla="*/ 198 w 223"/>
                <a:gd name="T21" fmla="*/ 134 h 146"/>
                <a:gd name="T22" fmla="*/ 180 w 223"/>
                <a:gd name="T23" fmla="*/ 143 h 146"/>
                <a:gd name="T24" fmla="*/ 161 w 223"/>
                <a:gd name="T25" fmla="*/ 146 h 146"/>
                <a:gd name="T26" fmla="*/ 147 w 223"/>
                <a:gd name="T27" fmla="*/ 146 h 146"/>
                <a:gd name="T28" fmla="*/ 56 w 223"/>
                <a:gd name="T29" fmla="*/ 133 h 146"/>
                <a:gd name="T30" fmla="*/ 36 w 223"/>
                <a:gd name="T31" fmla="*/ 125 h 146"/>
                <a:gd name="T32" fmla="*/ 20 w 223"/>
                <a:gd name="T33" fmla="*/ 113 h 146"/>
                <a:gd name="T34" fmla="*/ 8 w 223"/>
                <a:gd name="T35" fmla="*/ 95 h 146"/>
                <a:gd name="T36" fmla="*/ 0 w 223"/>
                <a:gd name="T37" fmla="*/ 77 h 146"/>
                <a:gd name="T38" fmla="*/ 1 w 223"/>
                <a:gd name="T39" fmla="*/ 56 h 146"/>
                <a:gd name="T40" fmla="*/ 8 w 223"/>
                <a:gd name="T41" fmla="*/ 36 h 146"/>
                <a:gd name="T42" fmla="*/ 21 w 223"/>
                <a:gd name="T43" fmla="*/ 20 h 146"/>
                <a:gd name="T44" fmla="*/ 37 w 223"/>
                <a:gd name="T45" fmla="*/ 7 h 146"/>
                <a:gd name="T46" fmla="*/ 56 w 223"/>
                <a:gd name="T47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3" h="146">
                  <a:moveTo>
                    <a:pt x="56" y="0"/>
                  </a:moveTo>
                  <a:lnTo>
                    <a:pt x="77" y="1"/>
                  </a:lnTo>
                  <a:lnTo>
                    <a:pt x="168" y="15"/>
                  </a:lnTo>
                  <a:lnTo>
                    <a:pt x="187" y="22"/>
                  </a:lnTo>
                  <a:lnTo>
                    <a:pt x="204" y="34"/>
                  </a:lnTo>
                  <a:lnTo>
                    <a:pt x="217" y="51"/>
                  </a:lnTo>
                  <a:lnTo>
                    <a:pt x="223" y="71"/>
                  </a:lnTo>
                  <a:lnTo>
                    <a:pt x="223" y="90"/>
                  </a:lnTo>
                  <a:lnTo>
                    <a:pt x="220" y="107"/>
                  </a:lnTo>
                  <a:lnTo>
                    <a:pt x="212" y="121"/>
                  </a:lnTo>
                  <a:lnTo>
                    <a:pt x="198" y="134"/>
                  </a:lnTo>
                  <a:lnTo>
                    <a:pt x="180" y="143"/>
                  </a:lnTo>
                  <a:lnTo>
                    <a:pt x="161" y="146"/>
                  </a:lnTo>
                  <a:lnTo>
                    <a:pt x="147" y="146"/>
                  </a:lnTo>
                  <a:lnTo>
                    <a:pt x="56" y="133"/>
                  </a:lnTo>
                  <a:lnTo>
                    <a:pt x="36" y="125"/>
                  </a:lnTo>
                  <a:lnTo>
                    <a:pt x="20" y="113"/>
                  </a:lnTo>
                  <a:lnTo>
                    <a:pt x="8" y="95"/>
                  </a:lnTo>
                  <a:lnTo>
                    <a:pt x="0" y="77"/>
                  </a:lnTo>
                  <a:lnTo>
                    <a:pt x="1" y="56"/>
                  </a:lnTo>
                  <a:lnTo>
                    <a:pt x="8" y="36"/>
                  </a:lnTo>
                  <a:lnTo>
                    <a:pt x="21" y="20"/>
                  </a:lnTo>
                  <a:lnTo>
                    <a:pt x="37" y="7"/>
                  </a:lnTo>
                  <a:lnTo>
                    <a:pt x="5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37">
              <a:extLst>
                <a:ext uri="{FF2B5EF4-FFF2-40B4-BE49-F238E27FC236}">
                  <a16:creationId xmlns:a16="http://schemas.microsoft.com/office/drawing/2014/main" id="{457F9500-3952-4CC8-9D83-25464491D5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8" y="2720"/>
              <a:ext cx="1665" cy="201"/>
            </a:xfrm>
            <a:custGeom>
              <a:avLst/>
              <a:gdLst>
                <a:gd name="T0" fmla="*/ 1597 w 1665"/>
                <a:gd name="T1" fmla="*/ 0 h 201"/>
                <a:gd name="T2" fmla="*/ 1613 w 1665"/>
                <a:gd name="T3" fmla="*/ 2 h 201"/>
                <a:gd name="T4" fmla="*/ 1629 w 1665"/>
                <a:gd name="T5" fmla="*/ 8 h 201"/>
                <a:gd name="T6" fmla="*/ 1644 w 1665"/>
                <a:gd name="T7" fmla="*/ 18 h 201"/>
                <a:gd name="T8" fmla="*/ 1655 w 1665"/>
                <a:gd name="T9" fmla="*/ 32 h 201"/>
                <a:gd name="T10" fmla="*/ 1663 w 1665"/>
                <a:gd name="T11" fmla="*/ 49 h 201"/>
                <a:gd name="T12" fmla="*/ 1665 w 1665"/>
                <a:gd name="T13" fmla="*/ 69 h 201"/>
                <a:gd name="T14" fmla="*/ 1664 w 1665"/>
                <a:gd name="T15" fmla="*/ 88 h 201"/>
                <a:gd name="T16" fmla="*/ 1657 w 1665"/>
                <a:gd name="T17" fmla="*/ 105 h 201"/>
                <a:gd name="T18" fmla="*/ 1647 w 1665"/>
                <a:gd name="T19" fmla="*/ 119 h 201"/>
                <a:gd name="T20" fmla="*/ 1633 w 1665"/>
                <a:gd name="T21" fmla="*/ 129 h 201"/>
                <a:gd name="T22" fmla="*/ 1616 w 1665"/>
                <a:gd name="T23" fmla="*/ 136 h 201"/>
                <a:gd name="T24" fmla="*/ 1597 w 1665"/>
                <a:gd name="T25" fmla="*/ 138 h 201"/>
                <a:gd name="T26" fmla="*/ 68 w 1665"/>
                <a:gd name="T27" fmla="*/ 201 h 201"/>
                <a:gd name="T28" fmla="*/ 52 w 1665"/>
                <a:gd name="T29" fmla="*/ 199 h 201"/>
                <a:gd name="T30" fmla="*/ 36 w 1665"/>
                <a:gd name="T31" fmla="*/ 192 h 201"/>
                <a:gd name="T32" fmla="*/ 21 w 1665"/>
                <a:gd name="T33" fmla="*/ 181 h 201"/>
                <a:gd name="T34" fmla="*/ 10 w 1665"/>
                <a:gd name="T35" fmla="*/ 168 h 201"/>
                <a:gd name="T36" fmla="*/ 3 w 1665"/>
                <a:gd name="T37" fmla="*/ 151 h 201"/>
                <a:gd name="T38" fmla="*/ 0 w 1665"/>
                <a:gd name="T39" fmla="*/ 131 h 201"/>
                <a:gd name="T40" fmla="*/ 1 w 1665"/>
                <a:gd name="T41" fmla="*/ 112 h 201"/>
                <a:gd name="T42" fmla="*/ 9 w 1665"/>
                <a:gd name="T43" fmla="*/ 95 h 201"/>
                <a:gd name="T44" fmla="*/ 19 w 1665"/>
                <a:gd name="T45" fmla="*/ 80 h 201"/>
                <a:gd name="T46" fmla="*/ 32 w 1665"/>
                <a:gd name="T47" fmla="*/ 71 h 201"/>
                <a:gd name="T48" fmla="*/ 50 w 1665"/>
                <a:gd name="T49" fmla="*/ 64 h 201"/>
                <a:gd name="T50" fmla="*/ 68 w 1665"/>
                <a:gd name="T51" fmla="*/ 62 h 201"/>
                <a:gd name="T52" fmla="*/ 1597 w 1665"/>
                <a:gd name="T53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665" h="201">
                  <a:moveTo>
                    <a:pt x="1597" y="0"/>
                  </a:moveTo>
                  <a:lnTo>
                    <a:pt x="1613" y="2"/>
                  </a:lnTo>
                  <a:lnTo>
                    <a:pt x="1629" y="8"/>
                  </a:lnTo>
                  <a:lnTo>
                    <a:pt x="1644" y="18"/>
                  </a:lnTo>
                  <a:lnTo>
                    <a:pt x="1655" y="32"/>
                  </a:lnTo>
                  <a:lnTo>
                    <a:pt x="1663" y="49"/>
                  </a:lnTo>
                  <a:lnTo>
                    <a:pt x="1665" y="69"/>
                  </a:lnTo>
                  <a:lnTo>
                    <a:pt x="1664" y="88"/>
                  </a:lnTo>
                  <a:lnTo>
                    <a:pt x="1657" y="105"/>
                  </a:lnTo>
                  <a:lnTo>
                    <a:pt x="1647" y="119"/>
                  </a:lnTo>
                  <a:lnTo>
                    <a:pt x="1633" y="129"/>
                  </a:lnTo>
                  <a:lnTo>
                    <a:pt x="1616" y="136"/>
                  </a:lnTo>
                  <a:lnTo>
                    <a:pt x="1597" y="138"/>
                  </a:lnTo>
                  <a:lnTo>
                    <a:pt x="68" y="201"/>
                  </a:lnTo>
                  <a:lnTo>
                    <a:pt x="52" y="199"/>
                  </a:lnTo>
                  <a:lnTo>
                    <a:pt x="36" y="192"/>
                  </a:lnTo>
                  <a:lnTo>
                    <a:pt x="21" y="181"/>
                  </a:lnTo>
                  <a:lnTo>
                    <a:pt x="10" y="168"/>
                  </a:lnTo>
                  <a:lnTo>
                    <a:pt x="3" y="151"/>
                  </a:lnTo>
                  <a:lnTo>
                    <a:pt x="0" y="131"/>
                  </a:lnTo>
                  <a:lnTo>
                    <a:pt x="1" y="112"/>
                  </a:lnTo>
                  <a:lnTo>
                    <a:pt x="9" y="95"/>
                  </a:lnTo>
                  <a:lnTo>
                    <a:pt x="19" y="80"/>
                  </a:lnTo>
                  <a:lnTo>
                    <a:pt x="32" y="71"/>
                  </a:lnTo>
                  <a:lnTo>
                    <a:pt x="50" y="64"/>
                  </a:lnTo>
                  <a:lnTo>
                    <a:pt x="68" y="62"/>
                  </a:lnTo>
                  <a:lnTo>
                    <a:pt x="15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38">
              <a:extLst>
                <a:ext uri="{FF2B5EF4-FFF2-40B4-BE49-F238E27FC236}">
                  <a16:creationId xmlns:a16="http://schemas.microsoft.com/office/drawing/2014/main" id="{D22F9F17-A941-4EA2-AB2D-D26EC50BF2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5" y="3344"/>
              <a:ext cx="1667" cy="201"/>
            </a:xfrm>
            <a:custGeom>
              <a:avLst/>
              <a:gdLst>
                <a:gd name="T0" fmla="*/ 1615 w 1667"/>
                <a:gd name="T1" fmla="*/ 0 h 201"/>
                <a:gd name="T2" fmla="*/ 1631 w 1667"/>
                <a:gd name="T3" fmla="*/ 6 h 201"/>
                <a:gd name="T4" fmla="*/ 1645 w 1667"/>
                <a:gd name="T5" fmla="*/ 16 h 201"/>
                <a:gd name="T6" fmla="*/ 1656 w 1667"/>
                <a:gd name="T7" fmla="*/ 31 h 201"/>
                <a:gd name="T8" fmla="*/ 1663 w 1667"/>
                <a:gd name="T9" fmla="*/ 50 h 201"/>
                <a:gd name="T10" fmla="*/ 1667 w 1667"/>
                <a:gd name="T11" fmla="*/ 70 h 201"/>
                <a:gd name="T12" fmla="*/ 1664 w 1667"/>
                <a:gd name="T13" fmla="*/ 89 h 201"/>
                <a:gd name="T14" fmla="*/ 1658 w 1667"/>
                <a:gd name="T15" fmla="*/ 106 h 201"/>
                <a:gd name="T16" fmla="*/ 1647 w 1667"/>
                <a:gd name="T17" fmla="*/ 121 h 201"/>
                <a:gd name="T18" fmla="*/ 1633 w 1667"/>
                <a:gd name="T19" fmla="*/ 131 h 201"/>
                <a:gd name="T20" fmla="*/ 1617 w 1667"/>
                <a:gd name="T21" fmla="*/ 137 h 201"/>
                <a:gd name="T22" fmla="*/ 1597 w 1667"/>
                <a:gd name="T23" fmla="*/ 139 h 201"/>
                <a:gd name="T24" fmla="*/ 70 w 1667"/>
                <a:gd name="T25" fmla="*/ 201 h 201"/>
                <a:gd name="T26" fmla="*/ 53 w 1667"/>
                <a:gd name="T27" fmla="*/ 199 h 201"/>
                <a:gd name="T28" fmla="*/ 36 w 1667"/>
                <a:gd name="T29" fmla="*/ 193 h 201"/>
                <a:gd name="T30" fmla="*/ 22 w 1667"/>
                <a:gd name="T31" fmla="*/ 183 h 201"/>
                <a:gd name="T32" fmla="*/ 10 w 1667"/>
                <a:gd name="T33" fmla="*/ 169 h 201"/>
                <a:gd name="T34" fmla="*/ 3 w 1667"/>
                <a:gd name="T35" fmla="*/ 152 h 201"/>
                <a:gd name="T36" fmla="*/ 0 w 1667"/>
                <a:gd name="T37" fmla="*/ 132 h 201"/>
                <a:gd name="T38" fmla="*/ 3 w 1667"/>
                <a:gd name="T39" fmla="*/ 113 h 201"/>
                <a:gd name="T40" fmla="*/ 9 w 1667"/>
                <a:gd name="T41" fmla="*/ 96 h 201"/>
                <a:gd name="T42" fmla="*/ 19 w 1667"/>
                <a:gd name="T43" fmla="*/ 82 h 201"/>
                <a:gd name="T44" fmla="*/ 33 w 1667"/>
                <a:gd name="T45" fmla="*/ 71 h 201"/>
                <a:gd name="T46" fmla="*/ 50 w 1667"/>
                <a:gd name="T47" fmla="*/ 65 h 201"/>
                <a:gd name="T48" fmla="*/ 70 w 1667"/>
                <a:gd name="T49" fmla="*/ 62 h 201"/>
                <a:gd name="T50" fmla="*/ 1597 w 1667"/>
                <a:gd name="T51" fmla="*/ 0 h 201"/>
                <a:gd name="T52" fmla="*/ 1615 w 1667"/>
                <a:gd name="T53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667" h="201">
                  <a:moveTo>
                    <a:pt x="1615" y="0"/>
                  </a:moveTo>
                  <a:lnTo>
                    <a:pt x="1631" y="6"/>
                  </a:lnTo>
                  <a:lnTo>
                    <a:pt x="1645" y="16"/>
                  </a:lnTo>
                  <a:lnTo>
                    <a:pt x="1656" y="31"/>
                  </a:lnTo>
                  <a:lnTo>
                    <a:pt x="1663" y="50"/>
                  </a:lnTo>
                  <a:lnTo>
                    <a:pt x="1667" y="70"/>
                  </a:lnTo>
                  <a:lnTo>
                    <a:pt x="1664" y="89"/>
                  </a:lnTo>
                  <a:lnTo>
                    <a:pt x="1658" y="106"/>
                  </a:lnTo>
                  <a:lnTo>
                    <a:pt x="1647" y="121"/>
                  </a:lnTo>
                  <a:lnTo>
                    <a:pt x="1633" y="131"/>
                  </a:lnTo>
                  <a:lnTo>
                    <a:pt x="1617" y="137"/>
                  </a:lnTo>
                  <a:lnTo>
                    <a:pt x="1597" y="139"/>
                  </a:lnTo>
                  <a:lnTo>
                    <a:pt x="70" y="201"/>
                  </a:lnTo>
                  <a:lnTo>
                    <a:pt x="53" y="199"/>
                  </a:lnTo>
                  <a:lnTo>
                    <a:pt x="36" y="193"/>
                  </a:lnTo>
                  <a:lnTo>
                    <a:pt x="22" y="183"/>
                  </a:lnTo>
                  <a:lnTo>
                    <a:pt x="10" y="169"/>
                  </a:lnTo>
                  <a:lnTo>
                    <a:pt x="3" y="152"/>
                  </a:lnTo>
                  <a:lnTo>
                    <a:pt x="0" y="132"/>
                  </a:lnTo>
                  <a:lnTo>
                    <a:pt x="3" y="113"/>
                  </a:lnTo>
                  <a:lnTo>
                    <a:pt x="9" y="96"/>
                  </a:lnTo>
                  <a:lnTo>
                    <a:pt x="19" y="82"/>
                  </a:lnTo>
                  <a:lnTo>
                    <a:pt x="33" y="71"/>
                  </a:lnTo>
                  <a:lnTo>
                    <a:pt x="50" y="65"/>
                  </a:lnTo>
                  <a:lnTo>
                    <a:pt x="70" y="62"/>
                  </a:lnTo>
                  <a:lnTo>
                    <a:pt x="1597" y="0"/>
                  </a:lnTo>
                  <a:lnTo>
                    <a:pt x="16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39">
              <a:extLst>
                <a:ext uri="{FF2B5EF4-FFF2-40B4-BE49-F238E27FC236}">
                  <a16:creationId xmlns:a16="http://schemas.microsoft.com/office/drawing/2014/main" id="{35A64F2D-7F0E-4C69-9BBF-AF7F19F288F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0" y="1477"/>
              <a:ext cx="1665" cy="200"/>
            </a:xfrm>
            <a:custGeom>
              <a:avLst/>
              <a:gdLst>
                <a:gd name="T0" fmla="*/ 1595 w 1665"/>
                <a:gd name="T1" fmla="*/ 0 h 200"/>
                <a:gd name="T2" fmla="*/ 1613 w 1665"/>
                <a:gd name="T3" fmla="*/ 1 h 200"/>
                <a:gd name="T4" fmla="*/ 1629 w 1665"/>
                <a:gd name="T5" fmla="*/ 9 h 200"/>
                <a:gd name="T6" fmla="*/ 1644 w 1665"/>
                <a:gd name="T7" fmla="*/ 19 h 200"/>
                <a:gd name="T8" fmla="*/ 1655 w 1665"/>
                <a:gd name="T9" fmla="*/ 33 h 200"/>
                <a:gd name="T10" fmla="*/ 1662 w 1665"/>
                <a:gd name="T11" fmla="*/ 50 h 200"/>
                <a:gd name="T12" fmla="*/ 1665 w 1665"/>
                <a:gd name="T13" fmla="*/ 69 h 200"/>
                <a:gd name="T14" fmla="*/ 1662 w 1665"/>
                <a:gd name="T15" fmla="*/ 89 h 200"/>
                <a:gd name="T16" fmla="*/ 1656 w 1665"/>
                <a:gd name="T17" fmla="*/ 106 h 200"/>
                <a:gd name="T18" fmla="*/ 1646 w 1665"/>
                <a:gd name="T19" fmla="*/ 120 h 200"/>
                <a:gd name="T20" fmla="*/ 1633 w 1665"/>
                <a:gd name="T21" fmla="*/ 130 h 200"/>
                <a:gd name="T22" fmla="*/ 1615 w 1665"/>
                <a:gd name="T23" fmla="*/ 136 h 200"/>
                <a:gd name="T24" fmla="*/ 1595 w 1665"/>
                <a:gd name="T25" fmla="*/ 138 h 200"/>
                <a:gd name="T26" fmla="*/ 68 w 1665"/>
                <a:gd name="T27" fmla="*/ 200 h 200"/>
                <a:gd name="T28" fmla="*/ 52 w 1665"/>
                <a:gd name="T29" fmla="*/ 199 h 200"/>
                <a:gd name="T30" fmla="*/ 34 w 1665"/>
                <a:gd name="T31" fmla="*/ 192 h 200"/>
                <a:gd name="T32" fmla="*/ 21 w 1665"/>
                <a:gd name="T33" fmla="*/ 182 h 200"/>
                <a:gd name="T34" fmla="*/ 9 w 1665"/>
                <a:gd name="T35" fmla="*/ 168 h 200"/>
                <a:gd name="T36" fmla="*/ 2 w 1665"/>
                <a:gd name="T37" fmla="*/ 151 h 200"/>
                <a:gd name="T38" fmla="*/ 0 w 1665"/>
                <a:gd name="T39" fmla="*/ 132 h 200"/>
                <a:gd name="T40" fmla="*/ 1 w 1665"/>
                <a:gd name="T41" fmla="*/ 112 h 200"/>
                <a:gd name="T42" fmla="*/ 8 w 1665"/>
                <a:gd name="T43" fmla="*/ 95 h 200"/>
                <a:gd name="T44" fmla="*/ 18 w 1665"/>
                <a:gd name="T45" fmla="*/ 81 h 200"/>
                <a:gd name="T46" fmla="*/ 32 w 1665"/>
                <a:gd name="T47" fmla="*/ 71 h 200"/>
                <a:gd name="T48" fmla="*/ 49 w 1665"/>
                <a:gd name="T49" fmla="*/ 65 h 200"/>
                <a:gd name="T50" fmla="*/ 68 w 1665"/>
                <a:gd name="T51" fmla="*/ 62 h 200"/>
                <a:gd name="T52" fmla="*/ 1595 w 1665"/>
                <a:gd name="T53" fmla="*/ 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665" h="200">
                  <a:moveTo>
                    <a:pt x="1595" y="0"/>
                  </a:moveTo>
                  <a:lnTo>
                    <a:pt x="1613" y="1"/>
                  </a:lnTo>
                  <a:lnTo>
                    <a:pt x="1629" y="9"/>
                  </a:lnTo>
                  <a:lnTo>
                    <a:pt x="1644" y="19"/>
                  </a:lnTo>
                  <a:lnTo>
                    <a:pt x="1655" y="33"/>
                  </a:lnTo>
                  <a:lnTo>
                    <a:pt x="1662" y="50"/>
                  </a:lnTo>
                  <a:lnTo>
                    <a:pt x="1665" y="69"/>
                  </a:lnTo>
                  <a:lnTo>
                    <a:pt x="1662" y="89"/>
                  </a:lnTo>
                  <a:lnTo>
                    <a:pt x="1656" y="106"/>
                  </a:lnTo>
                  <a:lnTo>
                    <a:pt x="1646" y="120"/>
                  </a:lnTo>
                  <a:lnTo>
                    <a:pt x="1633" y="130"/>
                  </a:lnTo>
                  <a:lnTo>
                    <a:pt x="1615" y="136"/>
                  </a:lnTo>
                  <a:lnTo>
                    <a:pt x="1595" y="138"/>
                  </a:lnTo>
                  <a:lnTo>
                    <a:pt x="68" y="200"/>
                  </a:lnTo>
                  <a:lnTo>
                    <a:pt x="52" y="199"/>
                  </a:lnTo>
                  <a:lnTo>
                    <a:pt x="34" y="192"/>
                  </a:lnTo>
                  <a:lnTo>
                    <a:pt x="21" y="182"/>
                  </a:lnTo>
                  <a:lnTo>
                    <a:pt x="9" y="168"/>
                  </a:lnTo>
                  <a:lnTo>
                    <a:pt x="2" y="151"/>
                  </a:lnTo>
                  <a:lnTo>
                    <a:pt x="0" y="132"/>
                  </a:lnTo>
                  <a:lnTo>
                    <a:pt x="1" y="112"/>
                  </a:lnTo>
                  <a:lnTo>
                    <a:pt x="8" y="95"/>
                  </a:lnTo>
                  <a:lnTo>
                    <a:pt x="18" y="81"/>
                  </a:lnTo>
                  <a:lnTo>
                    <a:pt x="32" y="71"/>
                  </a:lnTo>
                  <a:lnTo>
                    <a:pt x="49" y="65"/>
                  </a:lnTo>
                  <a:lnTo>
                    <a:pt x="68" y="62"/>
                  </a:lnTo>
                  <a:lnTo>
                    <a:pt x="159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9" name="Freeform 40">
              <a:extLst>
                <a:ext uri="{FF2B5EF4-FFF2-40B4-BE49-F238E27FC236}">
                  <a16:creationId xmlns:a16="http://schemas.microsoft.com/office/drawing/2014/main" id="{05E07F48-64DE-4FD8-BB1D-96B4E5AAB26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9" y="2094"/>
              <a:ext cx="1667" cy="202"/>
            </a:xfrm>
            <a:custGeom>
              <a:avLst/>
              <a:gdLst>
                <a:gd name="T0" fmla="*/ 1597 w 1667"/>
                <a:gd name="T1" fmla="*/ 0 h 202"/>
                <a:gd name="T2" fmla="*/ 1615 w 1667"/>
                <a:gd name="T3" fmla="*/ 3 h 202"/>
                <a:gd name="T4" fmla="*/ 1631 w 1667"/>
                <a:gd name="T5" fmla="*/ 9 h 202"/>
                <a:gd name="T6" fmla="*/ 1646 w 1667"/>
                <a:gd name="T7" fmla="*/ 20 h 202"/>
                <a:gd name="T8" fmla="*/ 1657 w 1667"/>
                <a:gd name="T9" fmla="*/ 34 h 202"/>
                <a:gd name="T10" fmla="*/ 1665 w 1667"/>
                <a:gd name="T11" fmla="*/ 50 h 202"/>
                <a:gd name="T12" fmla="*/ 1667 w 1667"/>
                <a:gd name="T13" fmla="*/ 70 h 202"/>
                <a:gd name="T14" fmla="*/ 1665 w 1667"/>
                <a:gd name="T15" fmla="*/ 90 h 202"/>
                <a:gd name="T16" fmla="*/ 1658 w 1667"/>
                <a:gd name="T17" fmla="*/ 107 h 202"/>
                <a:gd name="T18" fmla="*/ 1648 w 1667"/>
                <a:gd name="T19" fmla="*/ 121 h 202"/>
                <a:gd name="T20" fmla="*/ 1635 w 1667"/>
                <a:gd name="T21" fmla="*/ 131 h 202"/>
                <a:gd name="T22" fmla="*/ 1617 w 1667"/>
                <a:gd name="T23" fmla="*/ 137 h 202"/>
                <a:gd name="T24" fmla="*/ 1597 w 1667"/>
                <a:gd name="T25" fmla="*/ 139 h 202"/>
                <a:gd name="T26" fmla="*/ 70 w 1667"/>
                <a:gd name="T27" fmla="*/ 202 h 202"/>
                <a:gd name="T28" fmla="*/ 53 w 1667"/>
                <a:gd name="T29" fmla="*/ 199 h 202"/>
                <a:gd name="T30" fmla="*/ 36 w 1667"/>
                <a:gd name="T31" fmla="*/ 193 h 202"/>
                <a:gd name="T32" fmla="*/ 23 w 1667"/>
                <a:gd name="T33" fmla="*/ 183 h 202"/>
                <a:gd name="T34" fmla="*/ 12 w 1667"/>
                <a:gd name="T35" fmla="*/ 169 h 202"/>
                <a:gd name="T36" fmla="*/ 3 w 1667"/>
                <a:gd name="T37" fmla="*/ 152 h 202"/>
                <a:gd name="T38" fmla="*/ 0 w 1667"/>
                <a:gd name="T39" fmla="*/ 132 h 202"/>
                <a:gd name="T40" fmla="*/ 3 w 1667"/>
                <a:gd name="T41" fmla="*/ 113 h 202"/>
                <a:gd name="T42" fmla="*/ 9 w 1667"/>
                <a:gd name="T43" fmla="*/ 96 h 202"/>
                <a:gd name="T44" fmla="*/ 20 w 1667"/>
                <a:gd name="T45" fmla="*/ 82 h 202"/>
                <a:gd name="T46" fmla="*/ 34 w 1667"/>
                <a:gd name="T47" fmla="*/ 72 h 202"/>
                <a:gd name="T48" fmla="*/ 50 w 1667"/>
                <a:gd name="T49" fmla="*/ 65 h 202"/>
                <a:gd name="T50" fmla="*/ 70 w 1667"/>
                <a:gd name="T51" fmla="*/ 64 h 202"/>
                <a:gd name="T52" fmla="*/ 1597 w 1667"/>
                <a:gd name="T53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667" h="202">
                  <a:moveTo>
                    <a:pt x="1597" y="0"/>
                  </a:moveTo>
                  <a:lnTo>
                    <a:pt x="1615" y="3"/>
                  </a:lnTo>
                  <a:lnTo>
                    <a:pt x="1631" y="9"/>
                  </a:lnTo>
                  <a:lnTo>
                    <a:pt x="1646" y="20"/>
                  </a:lnTo>
                  <a:lnTo>
                    <a:pt x="1657" y="34"/>
                  </a:lnTo>
                  <a:lnTo>
                    <a:pt x="1665" y="50"/>
                  </a:lnTo>
                  <a:lnTo>
                    <a:pt x="1667" y="70"/>
                  </a:lnTo>
                  <a:lnTo>
                    <a:pt x="1665" y="90"/>
                  </a:lnTo>
                  <a:lnTo>
                    <a:pt x="1658" y="107"/>
                  </a:lnTo>
                  <a:lnTo>
                    <a:pt x="1648" y="121"/>
                  </a:lnTo>
                  <a:lnTo>
                    <a:pt x="1635" y="131"/>
                  </a:lnTo>
                  <a:lnTo>
                    <a:pt x="1617" y="137"/>
                  </a:lnTo>
                  <a:lnTo>
                    <a:pt x="1597" y="139"/>
                  </a:lnTo>
                  <a:lnTo>
                    <a:pt x="70" y="202"/>
                  </a:lnTo>
                  <a:lnTo>
                    <a:pt x="53" y="199"/>
                  </a:lnTo>
                  <a:lnTo>
                    <a:pt x="36" y="193"/>
                  </a:lnTo>
                  <a:lnTo>
                    <a:pt x="23" y="183"/>
                  </a:lnTo>
                  <a:lnTo>
                    <a:pt x="12" y="169"/>
                  </a:lnTo>
                  <a:lnTo>
                    <a:pt x="3" y="152"/>
                  </a:lnTo>
                  <a:lnTo>
                    <a:pt x="0" y="132"/>
                  </a:lnTo>
                  <a:lnTo>
                    <a:pt x="3" y="113"/>
                  </a:lnTo>
                  <a:lnTo>
                    <a:pt x="9" y="96"/>
                  </a:lnTo>
                  <a:lnTo>
                    <a:pt x="20" y="82"/>
                  </a:lnTo>
                  <a:lnTo>
                    <a:pt x="34" y="72"/>
                  </a:lnTo>
                  <a:lnTo>
                    <a:pt x="50" y="65"/>
                  </a:lnTo>
                  <a:lnTo>
                    <a:pt x="70" y="64"/>
                  </a:lnTo>
                  <a:lnTo>
                    <a:pt x="15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0" name="Freeform 41">
              <a:extLst>
                <a:ext uri="{FF2B5EF4-FFF2-40B4-BE49-F238E27FC236}">
                  <a16:creationId xmlns:a16="http://schemas.microsoft.com/office/drawing/2014/main" id="{CCFBEDBF-B975-4D22-A3E7-6FFF40B9472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58" y="237"/>
              <a:ext cx="3056" cy="3975"/>
            </a:xfrm>
            <a:custGeom>
              <a:avLst/>
              <a:gdLst>
                <a:gd name="T0" fmla="*/ 1239 w 3056"/>
                <a:gd name="T1" fmla="*/ 156 h 3975"/>
                <a:gd name="T2" fmla="*/ 828 w 3056"/>
                <a:gd name="T3" fmla="*/ 234 h 3975"/>
                <a:gd name="T4" fmla="*/ 429 w 3056"/>
                <a:gd name="T5" fmla="*/ 372 h 3975"/>
                <a:gd name="T6" fmla="*/ 163 w 3056"/>
                <a:gd name="T7" fmla="*/ 508 h 3975"/>
                <a:gd name="T8" fmla="*/ 141 w 3056"/>
                <a:gd name="T9" fmla="*/ 556 h 3975"/>
                <a:gd name="T10" fmla="*/ 280 w 3056"/>
                <a:gd name="T11" fmla="*/ 3540 h 3975"/>
                <a:gd name="T12" fmla="*/ 305 w 3056"/>
                <a:gd name="T13" fmla="*/ 3573 h 3975"/>
                <a:gd name="T14" fmla="*/ 469 w 3056"/>
                <a:gd name="T15" fmla="*/ 3640 h 3975"/>
                <a:gd name="T16" fmla="*/ 864 w 3056"/>
                <a:gd name="T17" fmla="*/ 3761 h 3975"/>
                <a:gd name="T18" fmla="*/ 1272 w 3056"/>
                <a:gd name="T19" fmla="*/ 3825 h 3975"/>
                <a:gd name="T20" fmla="*/ 1683 w 3056"/>
                <a:gd name="T21" fmla="*/ 3827 h 3975"/>
                <a:gd name="T22" fmla="*/ 2089 w 3056"/>
                <a:gd name="T23" fmla="*/ 3771 h 3975"/>
                <a:gd name="T24" fmla="*/ 2484 w 3056"/>
                <a:gd name="T25" fmla="*/ 3657 h 3975"/>
                <a:gd name="T26" fmla="*/ 2861 w 3056"/>
                <a:gd name="T27" fmla="*/ 3483 h 3975"/>
                <a:gd name="T28" fmla="*/ 2907 w 3056"/>
                <a:gd name="T29" fmla="*/ 3443 h 3975"/>
                <a:gd name="T30" fmla="*/ 2777 w 3056"/>
                <a:gd name="T31" fmla="*/ 442 h 3975"/>
                <a:gd name="T32" fmla="*/ 2762 w 3056"/>
                <a:gd name="T33" fmla="*/ 401 h 3975"/>
                <a:gd name="T34" fmla="*/ 2607 w 3056"/>
                <a:gd name="T35" fmla="*/ 331 h 3975"/>
                <a:gd name="T36" fmla="*/ 2206 w 3056"/>
                <a:gd name="T37" fmla="*/ 208 h 3975"/>
                <a:gd name="T38" fmla="*/ 1795 w 3056"/>
                <a:gd name="T39" fmla="*/ 145 h 3975"/>
                <a:gd name="T40" fmla="*/ 1516 w 3056"/>
                <a:gd name="T41" fmla="*/ 0 h 3975"/>
                <a:gd name="T42" fmla="*/ 1951 w 3056"/>
                <a:gd name="T43" fmla="*/ 23 h 3975"/>
                <a:gd name="T44" fmla="*/ 2379 w 3056"/>
                <a:gd name="T45" fmla="*/ 110 h 3975"/>
                <a:gd name="T46" fmla="*/ 2792 w 3056"/>
                <a:gd name="T47" fmla="*/ 260 h 3975"/>
                <a:gd name="T48" fmla="*/ 2873 w 3056"/>
                <a:gd name="T49" fmla="*/ 316 h 3975"/>
                <a:gd name="T50" fmla="*/ 2914 w 3056"/>
                <a:gd name="T51" fmla="*/ 402 h 3975"/>
                <a:gd name="T52" fmla="*/ 3053 w 3056"/>
                <a:gd name="T53" fmla="*/ 3438 h 3975"/>
                <a:gd name="T54" fmla="*/ 3021 w 3056"/>
                <a:gd name="T55" fmla="*/ 3529 h 3975"/>
                <a:gd name="T56" fmla="*/ 2951 w 3056"/>
                <a:gd name="T57" fmla="*/ 3593 h 3975"/>
                <a:gd name="T58" fmla="*/ 2684 w 3056"/>
                <a:gd name="T59" fmla="*/ 3728 h 3975"/>
                <a:gd name="T60" fmla="*/ 2298 w 3056"/>
                <a:gd name="T61" fmla="*/ 3864 h 3975"/>
                <a:gd name="T62" fmla="*/ 1903 w 3056"/>
                <a:gd name="T63" fmla="*/ 3948 h 3975"/>
                <a:gd name="T64" fmla="*/ 1500 w 3056"/>
                <a:gd name="T65" fmla="*/ 3975 h 3975"/>
                <a:gd name="T66" fmla="*/ 1087 w 3056"/>
                <a:gd name="T67" fmla="*/ 3946 h 3975"/>
                <a:gd name="T68" fmla="*/ 680 w 3056"/>
                <a:gd name="T69" fmla="*/ 3862 h 3975"/>
                <a:gd name="T70" fmla="*/ 285 w 3056"/>
                <a:gd name="T71" fmla="*/ 3718 h 3975"/>
                <a:gd name="T72" fmla="*/ 203 w 3056"/>
                <a:gd name="T73" fmla="*/ 3665 h 3975"/>
                <a:gd name="T74" fmla="*/ 150 w 3056"/>
                <a:gd name="T75" fmla="*/ 3568 h 3975"/>
                <a:gd name="T76" fmla="*/ 2 w 3056"/>
                <a:gd name="T77" fmla="*/ 554 h 3975"/>
                <a:gd name="T78" fmla="*/ 24 w 3056"/>
                <a:gd name="T79" fmla="*/ 469 h 3975"/>
                <a:gd name="T80" fmla="*/ 78 w 3056"/>
                <a:gd name="T81" fmla="*/ 397 h 3975"/>
                <a:gd name="T82" fmla="*/ 373 w 3056"/>
                <a:gd name="T83" fmla="*/ 248 h 3975"/>
                <a:gd name="T84" fmla="*/ 792 w 3056"/>
                <a:gd name="T85" fmla="*/ 102 h 3975"/>
                <a:gd name="T86" fmla="*/ 1225 w 3056"/>
                <a:gd name="T87" fmla="*/ 20 h 3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056" h="3975">
                  <a:moveTo>
                    <a:pt x="1517" y="137"/>
                  </a:moveTo>
                  <a:lnTo>
                    <a:pt x="1378" y="143"/>
                  </a:lnTo>
                  <a:lnTo>
                    <a:pt x="1239" y="156"/>
                  </a:lnTo>
                  <a:lnTo>
                    <a:pt x="1101" y="176"/>
                  </a:lnTo>
                  <a:lnTo>
                    <a:pt x="964" y="202"/>
                  </a:lnTo>
                  <a:lnTo>
                    <a:pt x="828" y="234"/>
                  </a:lnTo>
                  <a:lnTo>
                    <a:pt x="693" y="274"/>
                  </a:lnTo>
                  <a:lnTo>
                    <a:pt x="560" y="320"/>
                  </a:lnTo>
                  <a:lnTo>
                    <a:pt x="429" y="372"/>
                  </a:lnTo>
                  <a:lnTo>
                    <a:pt x="301" y="431"/>
                  </a:lnTo>
                  <a:lnTo>
                    <a:pt x="174" y="497"/>
                  </a:lnTo>
                  <a:lnTo>
                    <a:pt x="163" y="508"/>
                  </a:lnTo>
                  <a:lnTo>
                    <a:pt x="153" y="521"/>
                  </a:lnTo>
                  <a:lnTo>
                    <a:pt x="145" y="539"/>
                  </a:lnTo>
                  <a:lnTo>
                    <a:pt x="141" y="556"/>
                  </a:lnTo>
                  <a:lnTo>
                    <a:pt x="139" y="574"/>
                  </a:lnTo>
                  <a:lnTo>
                    <a:pt x="279" y="3524"/>
                  </a:lnTo>
                  <a:lnTo>
                    <a:pt x="280" y="3540"/>
                  </a:lnTo>
                  <a:lnTo>
                    <a:pt x="285" y="3553"/>
                  </a:lnTo>
                  <a:lnTo>
                    <a:pt x="293" y="3565"/>
                  </a:lnTo>
                  <a:lnTo>
                    <a:pt x="305" y="3573"/>
                  </a:lnTo>
                  <a:lnTo>
                    <a:pt x="320" y="3580"/>
                  </a:lnTo>
                  <a:lnTo>
                    <a:pt x="341" y="3586"/>
                  </a:lnTo>
                  <a:lnTo>
                    <a:pt x="469" y="3640"/>
                  </a:lnTo>
                  <a:lnTo>
                    <a:pt x="599" y="3686"/>
                  </a:lnTo>
                  <a:lnTo>
                    <a:pt x="731" y="3728"/>
                  </a:lnTo>
                  <a:lnTo>
                    <a:pt x="864" y="3761"/>
                  </a:lnTo>
                  <a:lnTo>
                    <a:pt x="1000" y="3788"/>
                  </a:lnTo>
                  <a:lnTo>
                    <a:pt x="1135" y="3810"/>
                  </a:lnTo>
                  <a:lnTo>
                    <a:pt x="1272" y="3825"/>
                  </a:lnTo>
                  <a:lnTo>
                    <a:pt x="1409" y="3832"/>
                  </a:lnTo>
                  <a:lnTo>
                    <a:pt x="1546" y="3833"/>
                  </a:lnTo>
                  <a:lnTo>
                    <a:pt x="1683" y="3827"/>
                  </a:lnTo>
                  <a:lnTo>
                    <a:pt x="1818" y="3816"/>
                  </a:lnTo>
                  <a:lnTo>
                    <a:pt x="1954" y="3797"/>
                  </a:lnTo>
                  <a:lnTo>
                    <a:pt x="2089" y="3771"/>
                  </a:lnTo>
                  <a:lnTo>
                    <a:pt x="2222" y="3740"/>
                  </a:lnTo>
                  <a:lnTo>
                    <a:pt x="2354" y="3701"/>
                  </a:lnTo>
                  <a:lnTo>
                    <a:pt x="2484" y="3657"/>
                  </a:lnTo>
                  <a:lnTo>
                    <a:pt x="2612" y="3604"/>
                  </a:lnTo>
                  <a:lnTo>
                    <a:pt x="2737" y="3547"/>
                  </a:lnTo>
                  <a:lnTo>
                    <a:pt x="2861" y="3483"/>
                  </a:lnTo>
                  <a:lnTo>
                    <a:pt x="2882" y="3468"/>
                  </a:lnTo>
                  <a:lnTo>
                    <a:pt x="2897" y="3456"/>
                  </a:lnTo>
                  <a:lnTo>
                    <a:pt x="2907" y="3443"/>
                  </a:lnTo>
                  <a:lnTo>
                    <a:pt x="2914" y="3425"/>
                  </a:lnTo>
                  <a:lnTo>
                    <a:pt x="2916" y="3405"/>
                  </a:lnTo>
                  <a:lnTo>
                    <a:pt x="2777" y="442"/>
                  </a:lnTo>
                  <a:lnTo>
                    <a:pt x="2776" y="426"/>
                  </a:lnTo>
                  <a:lnTo>
                    <a:pt x="2771" y="412"/>
                  </a:lnTo>
                  <a:lnTo>
                    <a:pt x="2762" y="401"/>
                  </a:lnTo>
                  <a:lnTo>
                    <a:pt x="2751" y="392"/>
                  </a:lnTo>
                  <a:lnTo>
                    <a:pt x="2736" y="386"/>
                  </a:lnTo>
                  <a:lnTo>
                    <a:pt x="2607" y="331"/>
                  </a:lnTo>
                  <a:lnTo>
                    <a:pt x="2475" y="283"/>
                  </a:lnTo>
                  <a:lnTo>
                    <a:pt x="2342" y="242"/>
                  </a:lnTo>
                  <a:lnTo>
                    <a:pt x="2206" y="208"/>
                  </a:lnTo>
                  <a:lnTo>
                    <a:pt x="2070" y="181"/>
                  </a:lnTo>
                  <a:lnTo>
                    <a:pt x="1933" y="160"/>
                  </a:lnTo>
                  <a:lnTo>
                    <a:pt x="1795" y="145"/>
                  </a:lnTo>
                  <a:lnTo>
                    <a:pt x="1655" y="138"/>
                  </a:lnTo>
                  <a:lnTo>
                    <a:pt x="1517" y="137"/>
                  </a:lnTo>
                  <a:close/>
                  <a:moveTo>
                    <a:pt x="1516" y="0"/>
                  </a:moveTo>
                  <a:lnTo>
                    <a:pt x="1662" y="0"/>
                  </a:lnTo>
                  <a:lnTo>
                    <a:pt x="1807" y="8"/>
                  </a:lnTo>
                  <a:lnTo>
                    <a:pt x="1951" y="23"/>
                  </a:lnTo>
                  <a:lnTo>
                    <a:pt x="2096" y="44"/>
                  </a:lnTo>
                  <a:lnTo>
                    <a:pt x="2239" y="74"/>
                  </a:lnTo>
                  <a:lnTo>
                    <a:pt x="2379" y="110"/>
                  </a:lnTo>
                  <a:lnTo>
                    <a:pt x="2520" y="152"/>
                  </a:lnTo>
                  <a:lnTo>
                    <a:pt x="2657" y="203"/>
                  </a:lnTo>
                  <a:lnTo>
                    <a:pt x="2792" y="260"/>
                  </a:lnTo>
                  <a:lnTo>
                    <a:pt x="2822" y="275"/>
                  </a:lnTo>
                  <a:lnTo>
                    <a:pt x="2849" y="294"/>
                  </a:lnTo>
                  <a:lnTo>
                    <a:pt x="2873" y="316"/>
                  </a:lnTo>
                  <a:lnTo>
                    <a:pt x="2892" y="342"/>
                  </a:lnTo>
                  <a:lnTo>
                    <a:pt x="2905" y="371"/>
                  </a:lnTo>
                  <a:lnTo>
                    <a:pt x="2914" y="402"/>
                  </a:lnTo>
                  <a:lnTo>
                    <a:pt x="2916" y="434"/>
                  </a:lnTo>
                  <a:lnTo>
                    <a:pt x="3056" y="3405"/>
                  </a:lnTo>
                  <a:lnTo>
                    <a:pt x="3053" y="3438"/>
                  </a:lnTo>
                  <a:lnTo>
                    <a:pt x="3047" y="3470"/>
                  </a:lnTo>
                  <a:lnTo>
                    <a:pt x="3036" y="3501"/>
                  </a:lnTo>
                  <a:lnTo>
                    <a:pt x="3021" y="3529"/>
                  </a:lnTo>
                  <a:lnTo>
                    <a:pt x="3002" y="3555"/>
                  </a:lnTo>
                  <a:lnTo>
                    <a:pt x="2979" y="3576"/>
                  </a:lnTo>
                  <a:lnTo>
                    <a:pt x="2951" y="3593"/>
                  </a:lnTo>
                  <a:lnTo>
                    <a:pt x="2930" y="3607"/>
                  </a:lnTo>
                  <a:lnTo>
                    <a:pt x="2808" y="3670"/>
                  </a:lnTo>
                  <a:lnTo>
                    <a:pt x="2684" y="3728"/>
                  </a:lnTo>
                  <a:lnTo>
                    <a:pt x="2557" y="3780"/>
                  </a:lnTo>
                  <a:lnTo>
                    <a:pt x="2429" y="3825"/>
                  </a:lnTo>
                  <a:lnTo>
                    <a:pt x="2298" y="3864"/>
                  </a:lnTo>
                  <a:lnTo>
                    <a:pt x="2168" y="3898"/>
                  </a:lnTo>
                  <a:lnTo>
                    <a:pt x="2036" y="3925"/>
                  </a:lnTo>
                  <a:lnTo>
                    <a:pt x="1903" y="3948"/>
                  </a:lnTo>
                  <a:lnTo>
                    <a:pt x="1769" y="3963"/>
                  </a:lnTo>
                  <a:lnTo>
                    <a:pt x="1634" y="3973"/>
                  </a:lnTo>
                  <a:lnTo>
                    <a:pt x="1500" y="3975"/>
                  </a:lnTo>
                  <a:lnTo>
                    <a:pt x="1362" y="3973"/>
                  </a:lnTo>
                  <a:lnTo>
                    <a:pt x="1224" y="3963"/>
                  </a:lnTo>
                  <a:lnTo>
                    <a:pt x="1087" y="3946"/>
                  </a:lnTo>
                  <a:lnTo>
                    <a:pt x="950" y="3925"/>
                  </a:lnTo>
                  <a:lnTo>
                    <a:pt x="815" y="3897"/>
                  </a:lnTo>
                  <a:lnTo>
                    <a:pt x="680" y="3862"/>
                  </a:lnTo>
                  <a:lnTo>
                    <a:pt x="547" y="3821"/>
                  </a:lnTo>
                  <a:lnTo>
                    <a:pt x="415" y="3772"/>
                  </a:lnTo>
                  <a:lnTo>
                    <a:pt x="285" y="3718"/>
                  </a:lnTo>
                  <a:lnTo>
                    <a:pt x="265" y="3711"/>
                  </a:lnTo>
                  <a:lnTo>
                    <a:pt x="231" y="3691"/>
                  </a:lnTo>
                  <a:lnTo>
                    <a:pt x="203" y="3665"/>
                  </a:lnTo>
                  <a:lnTo>
                    <a:pt x="179" y="3637"/>
                  </a:lnTo>
                  <a:lnTo>
                    <a:pt x="162" y="3603"/>
                  </a:lnTo>
                  <a:lnTo>
                    <a:pt x="150" y="3568"/>
                  </a:lnTo>
                  <a:lnTo>
                    <a:pt x="147" y="3531"/>
                  </a:lnTo>
                  <a:lnTo>
                    <a:pt x="0" y="580"/>
                  </a:lnTo>
                  <a:lnTo>
                    <a:pt x="2" y="554"/>
                  </a:lnTo>
                  <a:lnTo>
                    <a:pt x="6" y="525"/>
                  </a:lnTo>
                  <a:lnTo>
                    <a:pt x="14" y="497"/>
                  </a:lnTo>
                  <a:lnTo>
                    <a:pt x="24" y="469"/>
                  </a:lnTo>
                  <a:lnTo>
                    <a:pt x="39" y="443"/>
                  </a:lnTo>
                  <a:lnTo>
                    <a:pt x="56" y="418"/>
                  </a:lnTo>
                  <a:lnTo>
                    <a:pt x="78" y="397"/>
                  </a:lnTo>
                  <a:lnTo>
                    <a:pt x="104" y="378"/>
                  </a:lnTo>
                  <a:lnTo>
                    <a:pt x="238" y="310"/>
                  </a:lnTo>
                  <a:lnTo>
                    <a:pt x="373" y="248"/>
                  </a:lnTo>
                  <a:lnTo>
                    <a:pt x="511" y="193"/>
                  </a:lnTo>
                  <a:lnTo>
                    <a:pt x="650" y="145"/>
                  </a:lnTo>
                  <a:lnTo>
                    <a:pt x="792" y="102"/>
                  </a:lnTo>
                  <a:lnTo>
                    <a:pt x="935" y="69"/>
                  </a:lnTo>
                  <a:lnTo>
                    <a:pt x="1080" y="40"/>
                  </a:lnTo>
                  <a:lnTo>
                    <a:pt x="1225" y="20"/>
                  </a:lnTo>
                  <a:lnTo>
                    <a:pt x="1371" y="7"/>
                  </a:lnTo>
                  <a:lnTo>
                    <a:pt x="15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1" name="Freeform 42">
              <a:extLst>
                <a:ext uri="{FF2B5EF4-FFF2-40B4-BE49-F238E27FC236}">
                  <a16:creationId xmlns:a16="http://schemas.microsoft.com/office/drawing/2014/main" id="{03422E1B-7524-4D0F-BC6D-F5C957B6A7F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38" y="602"/>
              <a:ext cx="556" cy="556"/>
            </a:xfrm>
            <a:custGeom>
              <a:avLst/>
              <a:gdLst>
                <a:gd name="T0" fmla="*/ 247 w 556"/>
                <a:gd name="T1" fmla="*/ 143 h 556"/>
                <a:gd name="T2" fmla="*/ 192 w 556"/>
                <a:gd name="T3" fmla="*/ 169 h 556"/>
                <a:gd name="T4" fmla="*/ 153 w 556"/>
                <a:gd name="T5" fmla="*/ 217 h 556"/>
                <a:gd name="T6" fmla="*/ 140 w 556"/>
                <a:gd name="T7" fmla="*/ 277 h 556"/>
                <a:gd name="T8" fmla="*/ 153 w 556"/>
                <a:gd name="T9" fmla="*/ 338 h 556"/>
                <a:gd name="T10" fmla="*/ 192 w 556"/>
                <a:gd name="T11" fmla="*/ 386 h 556"/>
                <a:gd name="T12" fmla="*/ 247 w 556"/>
                <a:gd name="T13" fmla="*/ 413 h 556"/>
                <a:gd name="T14" fmla="*/ 310 w 556"/>
                <a:gd name="T15" fmla="*/ 413 h 556"/>
                <a:gd name="T16" fmla="*/ 365 w 556"/>
                <a:gd name="T17" fmla="*/ 386 h 556"/>
                <a:gd name="T18" fmla="*/ 403 w 556"/>
                <a:gd name="T19" fmla="*/ 338 h 556"/>
                <a:gd name="T20" fmla="*/ 417 w 556"/>
                <a:gd name="T21" fmla="*/ 277 h 556"/>
                <a:gd name="T22" fmla="*/ 403 w 556"/>
                <a:gd name="T23" fmla="*/ 217 h 556"/>
                <a:gd name="T24" fmla="*/ 365 w 556"/>
                <a:gd name="T25" fmla="*/ 169 h 556"/>
                <a:gd name="T26" fmla="*/ 310 w 556"/>
                <a:gd name="T27" fmla="*/ 143 h 556"/>
                <a:gd name="T28" fmla="*/ 279 w 556"/>
                <a:gd name="T29" fmla="*/ 0 h 556"/>
                <a:gd name="T30" fmla="*/ 366 w 556"/>
                <a:gd name="T31" fmla="*/ 15 h 556"/>
                <a:gd name="T32" fmla="*/ 442 w 556"/>
                <a:gd name="T33" fmla="*/ 53 h 556"/>
                <a:gd name="T34" fmla="*/ 503 w 556"/>
                <a:gd name="T35" fmla="*/ 114 h 556"/>
                <a:gd name="T36" fmla="*/ 543 w 556"/>
                <a:gd name="T37" fmla="*/ 190 h 556"/>
                <a:gd name="T38" fmla="*/ 556 w 556"/>
                <a:gd name="T39" fmla="*/ 277 h 556"/>
                <a:gd name="T40" fmla="*/ 543 w 556"/>
                <a:gd name="T41" fmla="*/ 365 h 556"/>
                <a:gd name="T42" fmla="*/ 503 w 556"/>
                <a:gd name="T43" fmla="*/ 441 h 556"/>
                <a:gd name="T44" fmla="*/ 442 w 556"/>
                <a:gd name="T45" fmla="*/ 502 h 556"/>
                <a:gd name="T46" fmla="*/ 366 w 556"/>
                <a:gd name="T47" fmla="*/ 541 h 556"/>
                <a:gd name="T48" fmla="*/ 279 w 556"/>
                <a:gd name="T49" fmla="*/ 556 h 556"/>
                <a:gd name="T50" fmla="*/ 191 w 556"/>
                <a:gd name="T51" fmla="*/ 541 h 556"/>
                <a:gd name="T52" fmla="*/ 115 w 556"/>
                <a:gd name="T53" fmla="*/ 502 h 556"/>
                <a:gd name="T54" fmla="*/ 55 w 556"/>
                <a:gd name="T55" fmla="*/ 441 h 556"/>
                <a:gd name="T56" fmla="*/ 15 w 556"/>
                <a:gd name="T57" fmla="*/ 365 h 556"/>
                <a:gd name="T58" fmla="*/ 0 w 556"/>
                <a:gd name="T59" fmla="*/ 277 h 556"/>
                <a:gd name="T60" fmla="*/ 15 w 556"/>
                <a:gd name="T61" fmla="*/ 190 h 556"/>
                <a:gd name="T62" fmla="*/ 55 w 556"/>
                <a:gd name="T63" fmla="*/ 114 h 556"/>
                <a:gd name="T64" fmla="*/ 115 w 556"/>
                <a:gd name="T65" fmla="*/ 53 h 556"/>
                <a:gd name="T66" fmla="*/ 191 w 556"/>
                <a:gd name="T67" fmla="*/ 15 h 556"/>
                <a:gd name="T68" fmla="*/ 279 w 556"/>
                <a:gd name="T69" fmla="*/ 0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56" h="556">
                  <a:moveTo>
                    <a:pt x="279" y="139"/>
                  </a:moveTo>
                  <a:lnTo>
                    <a:pt x="247" y="143"/>
                  </a:lnTo>
                  <a:lnTo>
                    <a:pt x="218" y="153"/>
                  </a:lnTo>
                  <a:lnTo>
                    <a:pt x="192" y="169"/>
                  </a:lnTo>
                  <a:lnTo>
                    <a:pt x="171" y="191"/>
                  </a:lnTo>
                  <a:lnTo>
                    <a:pt x="153" y="217"/>
                  </a:lnTo>
                  <a:lnTo>
                    <a:pt x="143" y="246"/>
                  </a:lnTo>
                  <a:lnTo>
                    <a:pt x="140" y="277"/>
                  </a:lnTo>
                  <a:lnTo>
                    <a:pt x="143" y="309"/>
                  </a:lnTo>
                  <a:lnTo>
                    <a:pt x="153" y="338"/>
                  </a:lnTo>
                  <a:lnTo>
                    <a:pt x="171" y="364"/>
                  </a:lnTo>
                  <a:lnTo>
                    <a:pt x="192" y="386"/>
                  </a:lnTo>
                  <a:lnTo>
                    <a:pt x="218" y="403"/>
                  </a:lnTo>
                  <a:lnTo>
                    <a:pt x="247" y="413"/>
                  </a:lnTo>
                  <a:lnTo>
                    <a:pt x="279" y="416"/>
                  </a:lnTo>
                  <a:lnTo>
                    <a:pt x="310" y="413"/>
                  </a:lnTo>
                  <a:lnTo>
                    <a:pt x="340" y="403"/>
                  </a:lnTo>
                  <a:lnTo>
                    <a:pt x="365" y="386"/>
                  </a:lnTo>
                  <a:lnTo>
                    <a:pt x="387" y="364"/>
                  </a:lnTo>
                  <a:lnTo>
                    <a:pt x="403" y="338"/>
                  </a:lnTo>
                  <a:lnTo>
                    <a:pt x="413" y="309"/>
                  </a:lnTo>
                  <a:lnTo>
                    <a:pt x="417" y="277"/>
                  </a:lnTo>
                  <a:lnTo>
                    <a:pt x="413" y="246"/>
                  </a:lnTo>
                  <a:lnTo>
                    <a:pt x="403" y="217"/>
                  </a:lnTo>
                  <a:lnTo>
                    <a:pt x="387" y="191"/>
                  </a:lnTo>
                  <a:lnTo>
                    <a:pt x="365" y="169"/>
                  </a:lnTo>
                  <a:lnTo>
                    <a:pt x="340" y="153"/>
                  </a:lnTo>
                  <a:lnTo>
                    <a:pt x="310" y="143"/>
                  </a:lnTo>
                  <a:lnTo>
                    <a:pt x="279" y="139"/>
                  </a:lnTo>
                  <a:close/>
                  <a:moveTo>
                    <a:pt x="279" y="0"/>
                  </a:moveTo>
                  <a:lnTo>
                    <a:pt x="324" y="3"/>
                  </a:lnTo>
                  <a:lnTo>
                    <a:pt x="366" y="15"/>
                  </a:lnTo>
                  <a:lnTo>
                    <a:pt x="406" y="31"/>
                  </a:lnTo>
                  <a:lnTo>
                    <a:pt x="442" y="53"/>
                  </a:lnTo>
                  <a:lnTo>
                    <a:pt x="474" y="82"/>
                  </a:lnTo>
                  <a:lnTo>
                    <a:pt x="503" y="114"/>
                  </a:lnTo>
                  <a:lnTo>
                    <a:pt x="525" y="150"/>
                  </a:lnTo>
                  <a:lnTo>
                    <a:pt x="543" y="190"/>
                  </a:lnTo>
                  <a:lnTo>
                    <a:pt x="552" y="232"/>
                  </a:lnTo>
                  <a:lnTo>
                    <a:pt x="556" y="277"/>
                  </a:lnTo>
                  <a:lnTo>
                    <a:pt x="552" y="323"/>
                  </a:lnTo>
                  <a:lnTo>
                    <a:pt x="543" y="365"/>
                  </a:lnTo>
                  <a:lnTo>
                    <a:pt x="525" y="405"/>
                  </a:lnTo>
                  <a:lnTo>
                    <a:pt x="503" y="441"/>
                  </a:lnTo>
                  <a:lnTo>
                    <a:pt x="474" y="474"/>
                  </a:lnTo>
                  <a:lnTo>
                    <a:pt x="442" y="502"/>
                  </a:lnTo>
                  <a:lnTo>
                    <a:pt x="406" y="525"/>
                  </a:lnTo>
                  <a:lnTo>
                    <a:pt x="366" y="541"/>
                  </a:lnTo>
                  <a:lnTo>
                    <a:pt x="324" y="552"/>
                  </a:lnTo>
                  <a:lnTo>
                    <a:pt x="279" y="556"/>
                  </a:lnTo>
                  <a:lnTo>
                    <a:pt x="234" y="552"/>
                  </a:lnTo>
                  <a:lnTo>
                    <a:pt x="191" y="541"/>
                  </a:lnTo>
                  <a:lnTo>
                    <a:pt x="151" y="525"/>
                  </a:lnTo>
                  <a:lnTo>
                    <a:pt x="115" y="502"/>
                  </a:lnTo>
                  <a:lnTo>
                    <a:pt x="82" y="474"/>
                  </a:lnTo>
                  <a:lnTo>
                    <a:pt x="55" y="441"/>
                  </a:lnTo>
                  <a:lnTo>
                    <a:pt x="31" y="405"/>
                  </a:lnTo>
                  <a:lnTo>
                    <a:pt x="15" y="365"/>
                  </a:lnTo>
                  <a:lnTo>
                    <a:pt x="4" y="323"/>
                  </a:lnTo>
                  <a:lnTo>
                    <a:pt x="0" y="277"/>
                  </a:lnTo>
                  <a:lnTo>
                    <a:pt x="4" y="232"/>
                  </a:lnTo>
                  <a:lnTo>
                    <a:pt x="15" y="190"/>
                  </a:lnTo>
                  <a:lnTo>
                    <a:pt x="31" y="150"/>
                  </a:lnTo>
                  <a:lnTo>
                    <a:pt x="55" y="114"/>
                  </a:lnTo>
                  <a:lnTo>
                    <a:pt x="82" y="82"/>
                  </a:lnTo>
                  <a:lnTo>
                    <a:pt x="115" y="53"/>
                  </a:lnTo>
                  <a:lnTo>
                    <a:pt x="151" y="31"/>
                  </a:lnTo>
                  <a:lnTo>
                    <a:pt x="191" y="15"/>
                  </a:lnTo>
                  <a:lnTo>
                    <a:pt x="234" y="3"/>
                  </a:lnTo>
                  <a:lnTo>
                    <a:pt x="27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2" name="Freeform 43">
              <a:extLst>
                <a:ext uri="{FF2B5EF4-FFF2-40B4-BE49-F238E27FC236}">
                  <a16:creationId xmlns:a16="http://schemas.microsoft.com/office/drawing/2014/main" id="{7E85ABFD-F733-4897-B1FE-3411208B5C8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60" y="113"/>
              <a:ext cx="2399" cy="3975"/>
            </a:xfrm>
            <a:custGeom>
              <a:avLst/>
              <a:gdLst>
                <a:gd name="T0" fmla="*/ 1225 w 2399"/>
                <a:gd name="T1" fmla="*/ 155 h 3975"/>
                <a:gd name="T2" fmla="*/ 802 w 2399"/>
                <a:gd name="T3" fmla="*/ 233 h 3975"/>
                <a:gd name="T4" fmla="*/ 634 w 2399"/>
                <a:gd name="T5" fmla="*/ 292 h 3975"/>
                <a:gd name="T6" fmla="*/ 142 w 2399"/>
                <a:gd name="T7" fmla="*/ 3238 h 3975"/>
                <a:gd name="T8" fmla="*/ 149 w 2399"/>
                <a:gd name="T9" fmla="*/ 3281 h 3975"/>
                <a:gd name="T10" fmla="*/ 190 w 2399"/>
                <a:gd name="T11" fmla="*/ 3314 h 3975"/>
                <a:gd name="T12" fmla="*/ 501 w 2399"/>
                <a:gd name="T13" fmla="*/ 3510 h 3975"/>
                <a:gd name="T14" fmla="*/ 833 w 2399"/>
                <a:gd name="T15" fmla="*/ 3661 h 3975"/>
                <a:gd name="T16" fmla="*/ 1053 w 2399"/>
                <a:gd name="T17" fmla="*/ 3710 h 3975"/>
                <a:gd name="T18" fmla="*/ 898 w 2399"/>
                <a:gd name="T19" fmla="*/ 704 h 3975"/>
                <a:gd name="T20" fmla="*/ 912 w 2399"/>
                <a:gd name="T21" fmla="*/ 621 h 3975"/>
                <a:gd name="T22" fmla="*/ 954 w 2399"/>
                <a:gd name="T23" fmla="*/ 542 h 3975"/>
                <a:gd name="T24" fmla="*/ 1126 w 2399"/>
                <a:gd name="T25" fmla="*/ 438 h 3975"/>
                <a:gd name="T26" fmla="*/ 1510 w 2399"/>
                <a:gd name="T27" fmla="*/ 281 h 3975"/>
                <a:gd name="T28" fmla="*/ 1912 w 2399"/>
                <a:gd name="T29" fmla="*/ 177 h 3975"/>
                <a:gd name="T30" fmla="*/ 1612 w 2399"/>
                <a:gd name="T31" fmla="*/ 144 h 3975"/>
                <a:gd name="T32" fmla="*/ 1628 w 2399"/>
                <a:gd name="T33" fmla="*/ 2 h 3975"/>
                <a:gd name="T34" fmla="*/ 2063 w 2399"/>
                <a:gd name="T35" fmla="*/ 52 h 3975"/>
                <a:gd name="T36" fmla="*/ 2366 w 2399"/>
                <a:gd name="T37" fmla="*/ 127 h 3975"/>
                <a:gd name="T38" fmla="*/ 2397 w 2399"/>
                <a:gd name="T39" fmla="*/ 164 h 3975"/>
                <a:gd name="T40" fmla="*/ 2392 w 2399"/>
                <a:gd name="T41" fmla="*/ 218 h 3975"/>
                <a:gd name="T42" fmla="*/ 2352 w 2399"/>
                <a:gd name="T43" fmla="*/ 256 h 3975"/>
                <a:gd name="T44" fmla="*/ 2073 w 2399"/>
                <a:gd name="T45" fmla="*/ 285 h 3975"/>
                <a:gd name="T46" fmla="*/ 1685 w 2399"/>
                <a:gd name="T47" fmla="*/ 368 h 3975"/>
                <a:gd name="T48" fmla="*/ 1311 w 2399"/>
                <a:gd name="T49" fmla="*/ 502 h 3975"/>
                <a:gd name="T50" fmla="*/ 1061 w 2399"/>
                <a:gd name="T51" fmla="*/ 632 h 3975"/>
                <a:gd name="T52" fmla="*/ 1039 w 2399"/>
                <a:gd name="T53" fmla="*/ 680 h 3975"/>
                <a:gd name="T54" fmla="*/ 1179 w 2399"/>
                <a:gd name="T55" fmla="*/ 3666 h 3975"/>
                <a:gd name="T56" fmla="*/ 1200 w 2399"/>
                <a:gd name="T57" fmla="*/ 3700 h 3975"/>
                <a:gd name="T58" fmla="*/ 1206 w 2399"/>
                <a:gd name="T59" fmla="*/ 3704 h 3975"/>
                <a:gd name="T60" fmla="*/ 1231 w 2399"/>
                <a:gd name="T61" fmla="*/ 3710 h 3975"/>
                <a:gd name="T62" fmla="*/ 1235 w 2399"/>
                <a:gd name="T63" fmla="*/ 3711 h 3975"/>
                <a:gd name="T64" fmla="*/ 1239 w 2399"/>
                <a:gd name="T65" fmla="*/ 3717 h 3975"/>
                <a:gd name="T66" fmla="*/ 1398 w 2399"/>
                <a:gd name="T67" fmla="*/ 3779 h 3975"/>
                <a:gd name="T68" fmla="*/ 1461 w 2399"/>
                <a:gd name="T69" fmla="*/ 3801 h 3975"/>
                <a:gd name="T70" fmla="*/ 1588 w 2399"/>
                <a:gd name="T71" fmla="*/ 3843 h 3975"/>
                <a:gd name="T72" fmla="*/ 1619 w 2399"/>
                <a:gd name="T73" fmla="*/ 3881 h 3975"/>
                <a:gd name="T74" fmla="*/ 1614 w 2399"/>
                <a:gd name="T75" fmla="*/ 3937 h 3975"/>
                <a:gd name="T76" fmla="*/ 1575 w 2399"/>
                <a:gd name="T77" fmla="*/ 3972 h 3975"/>
                <a:gd name="T78" fmla="*/ 1409 w 2399"/>
                <a:gd name="T79" fmla="*/ 3957 h 3975"/>
                <a:gd name="T80" fmla="*/ 994 w 2399"/>
                <a:gd name="T81" fmla="*/ 3865 h 3975"/>
                <a:gd name="T82" fmla="*/ 597 w 2399"/>
                <a:gd name="T83" fmla="*/ 3713 h 3975"/>
                <a:gd name="T84" fmla="*/ 224 w 2399"/>
                <a:gd name="T85" fmla="*/ 3506 h 3975"/>
                <a:gd name="T86" fmla="*/ 57 w 2399"/>
                <a:gd name="T87" fmla="*/ 3385 h 3975"/>
                <a:gd name="T88" fmla="*/ 5 w 2399"/>
                <a:gd name="T89" fmla="*/ 3286 h 3975"/>
                <a:gd name="T90" fmla="*/ 483 w 2399"/>
                <a:gd name="T91" fmla="*/ 301 h 3975"/>
                <a:gd name="T92" fmla="*/ 531 w 2399"/>
                <a:gd name="T93" fmla="*/ 200 h 3975"/>
                <a:gd name="T94" fmla="*/ 621 w 2399"/>
                <a:gd name="T95" fmla="*/ 134 h 3975"/>
                <a:gd name="T96" fmla="*/ 1048 w 2399"/>
                <a:gd name="T97" fmla="*/ 36 h 3975"/>
                <a:gd name="T98" fmla="*/ 1483 w 2399"/>
                <a:gd name="T99" fmla="*/ 0 h 3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399" h="3975">
                  <a:moveTo>
                    <a:pt x="1510" y="142"/>
                  </a:moveTo>
                  <a:lnTo>
                    <a:pt x="1367" y="145"/>
                  </a:lnTo>
                  <a:lnTo>
                    <a:pt x="1225" y="155"/>
                  </a:lnTo>
                  <a:lnTo>
                    <a:pt x="1083" y="174"/>
                  </a:lnTo>
                  <a:lnTo>
                    <a:pt x="943" y="199"/>
                  </a:lnTo>
                  <a:lnTo>
                    <a:pt x="802" y="233"/>
                  </a:lnTo>
                  <a:lnTo>
                    <a:pt x="663" y="274"/>
                  </a:lnTo>
                  <a:lnTo>
                    <a:pt x="647" y="281"/>
                  </a:lnTo>
                  <a:lnTo>
                    <a:pt x="634" y="292"/>
                  </a:lnTo>
                  <a:lnTo>
                    <a:pt x="624" y="307"/>
                  </a:lnTo>
                  <a:lnTo>
                    <a:pt x="621" y="322"/>
                  </a:lnTo>
                  <a:lnTo>
                    <a:pt x="142" y="3238"/>
                  </a:lnTo>
                  <a:lnTo>
                    <a:pt x="141" y="3255"/>
                  </a:lnTo>
                  <a:lnTo>
                    <a:pt x="143" y="3268"/>
                  </a:lnTo>
                  <a:lnTo>
                    <a:pt x="149" y="3281"/>
                  </a:lnTo>
                  <a:lnTo>
                    <a:pt x="158" y="3292"/>
                  </a:lnTo>
                  <a:lnTo>
                    <a:pt x="169" y="3301"/>
                  </a:lnTo>
                  <a:lnTo>
                    <a:pt x="190" y="3314"/>
                  </a:lnTo>
                  <a:lnTo>
                    <a:pt x="291" y="3385"/>
                  </a:lnTo>
                  <a:lnTo>
                    <a:pt x="394" y="3450"/>
                  </a:lnTo>
                  <a:lnTo>
                    <a:pt x="501" y="3510"/>
                  </a:lnTo>
                  <a:lnTo>
                    <a:pt x="609" y="3565"/>
                  </a:lnTo>
                  <a:lnTo>
                    <a:pt x="720" y="3615"/>
                  </a:lnTo>
                  <a:lnTo>
                    <a:pt x="833" y="3661"/>
                  </a:lnTo>
                  <a:lnTo>
                    <a:pt x="949" y="3702"/>
                  </a:lnTo>
                  <a:lnTo>
                    <a:pt x="1065" y="3738"/>
                  </a:lnTo>
                  <a:lnTo>
                    <a:pt x="1053" y="3710"/>
                  </a:lnTo>
                  <a:lnTo>
                    <a:pt x="1045" y="3680"/>
                  </a:lnTo>
                  <a:lnTo>
                    <a:pt x="1037" y="3648"/>
                  </a:lnTo>
                  <a:lnTo>
                    <a:pt x="898" y="704"/>
                  </a:lnTo>
                  <a:lnTo>
                    <a:pt x="900" y="678"/>
                  </a:lnTo>
                  <a:lnTo>
                    <a:pt x="904" y="649"/>
                  </a:lnTo>
                  <a:lnTo>
                    <a:pt x="912" y="621"/>
                  </a:lnTo>
                  <a:lnTo>
                    <a:pt x="922" y="593"/>
                  </a:lnTo>
                  <a:lnTo>
                    <a:pt x="937" y="567"/>
                  </a:lnTo>
                  <a:lnTo>
                    <a:pt x="954" y="542"/>
                  </a:lnTo>
                  <a:lnTo>
                    <a:pt x="976" y="521"/>
                  </a:lnTo>
                  <a:lnTo>
                    <a:pt x="1002" y="502"/>
                  </a:lnTo>
                  <a:lnTo>
                    <a:pt x="1126" y="438"/>
                  </a:lnTo>
                  <a:lnTo>
                    <a:pt x="1251" y="379"/>
                  </a:lnTo>
                  <a:lnTo>
                    <a:pt x="1379" y="327"/>
                  </a:lnTo>
                  <a:lnTo>
                    <a:pt x="1510" y="281"/>
                  </a:lnTo>
                  <a:lnTo>
                    <a:pt x="1642" y="241"/>
                  </a:lnTo>
                  <a:lnTo>
                    <a:pt x="1776" y="206"/>
                  </a:lnTo>
                  <a:lnTo>
                    <a:pt x="1912" y="177"/>
                  </a:lnTo>
                  <a:lnTo>
                    <a:pt x="1813" y="163"/>
                  </a:lnTo>
                  <a:lnTo>
                    <a:pt x="1714" y="152"/>
                  </a:lnTo>
                  <a:lnTo>
                    <a:pt x="1612" y="144"/>
                  </a:lnTo>
                  <a:lnTo>
                    <a:pt x="1510" y="142"/>
                  </a:lnTo>
                  <a:close/>
                  <a:moveTo>
                    <a:pt x="1483" y="0"/>
                  </a:moveTo>
                  <a:lnTo>
                    <a:pt x="1628" y="2"/>
                  </a:lnTo>
                  <a:lnTo>
                    <a:pt x="1774" y="12"/>
                  </a:lnTo>
                  <a:lnTo>
                    <a:pt x="1918" y="29"/>
                  </a:lnTo>
                  <a:lnTo>
                    <a:pt x="2063" y="52"/>
                  </a:lnTo>
                  <a:lnTo>
                    <a:pt x="2206" y="83"/>
                  </a:lnTo>
                  <a:lnTo>
                    <a:pt x="2349" y="121"/>
                  </a:lnTo>
                  <a:lnTo>
                    <a:pt x="2366" y="127"/>
                  </a:lnTo>
                  <a:lnTo>
                    <a:pt x="2379" y="137"/>
                  </a:lnTo>
                  <a:lnTo>
                    <a:pt x="2389" y="149"/>
                  </a:lnTo>
                  <a:lnTo>
                    <a:pt x="2397" y="164"/>
                  </a:lnTo>
                  <a:lnTo>
                    <a:pt x="2399" y="180"/>
                  </a:lnTo>
                  <a:lnTo>
                    <a:pt x="2398" y="198"/>
                  </a:lnTo>
                  <a:lnTo>
                    <a:pt x="2392" y="218"/>
                  </a:lnTo>
                  <a:lnTo>
                    <a:pt x="2382" y="234"/>
                  </a:lnTo>
                  <a:lnTo>
                    <a:pt x="2368" y="247"/>
                  </a:lnTo>
                  <a:lnTo>
                    <a:pt x="2352" y="256"/>
                  </a:lnTo>
                  <a:lnTo>
                    <a:pt x="2336" y="260"/>
                  </a:lnTo>
                  <a:lnTo>
                    <a:pt x="2205" y="270"/>
                  </a:lnTo>
                  <a:lnTo>
                    <a:pt x="2073" y="285"/>
                  </a:lnTo>
                  <a:lnTo>
                    <a:pt x="1944" y="306"/>
                  </a:lnTo>
                  <a:lnTo>
                    <a:pt x="1813" y="335"/>
                  </a:lnTo>
                  <a:lnTo>
                    <a:pt x="1685" y="368"/>
                  </a:lnTo>
                  <a:lnTo>
                    <a:pt x="1558" y="407"/>
                  </a:lnTo>
                  <a:lnTo>
                    <a:pt x="1434" y="451"/>
                  </a:lnTo>
                  <a:lnTo>
                    <a:pt x="1311" y="502"/>
                  </a:lnTo>
                  <a:lnTo>
                    <a:pt x="1190" y="560"/>
                  </a:lnTo>
                  <a:lnTo>
                    <a:pt x="1072" y="621"/>
                  </a:lnTo>
                  <a:lnTo>
                    <a:pt x="1061" y="632"/>
                  </a:lnTo>
                  <a:lnTo>
                    <a:pt x="1051" y="645"/>
                  </a:lnTo>
                  <a:lnTo>
                    <a:pt x="1043" y="663"/>
                  </a:lnTo>
                  <a:lnTo>
                    <a:pt x="1039" y="680"/>
                  </a:lnTo>
                  <a:lnTo>
                    <a:pt x="1037" y="698"/>
                  </a:lnTo>
                  <a:lnTo>
                    <a:pt x="1177" y="3648"/>
                  </a:lnTo>
                  <a:lnTo>
                    <a:pt x="1179" y="3666"/>
                  </a:lnTo>
                  <a:lnTo>
                    <a:pt x="1185" y="3682"/>
                  </a:lnTo>
                  <a:lnTo>
                    <a:pt x="1196" y="3696"/>
                  </a:lnTo>
                  <a:lnTo>
                    <a:pt x="1200" y="3700"/>
                  </a:lnTo>
                  <a:lnTo>
                    <a:pt x="1203" y="3701"/>
                  </a:lnTo>
                  <a:lnTo>
                    <a:pt x="1204" y="3702"/>
                  </a:lnTo>
                  <a:lnTo>
                    <a:pt x="1206" y="3704"/>
                  </a:lnTo>
                  <a:lnTo>
                    <a:pt x="1208" y="3704"/>
                  </a:lnTo>
                  <a:lnTo>
                    <a:pt x="1211" y="3704"/>
                  </a:lnTo>
                  <a:lnTo>
                    <a:pt x="1231" y="3710"/>
                  </a:lnTo>
                  <a:lnTo>
                    <a:pt x="1233" y="3710"/>
                  </a:lnTo>
                  <a:lnTo>
                    <a:pt x="1234" y="3711"/>
                  </a:lnTo>
                  <a:lnTo>
                    <a:pt x="1235" y="3711"/>
                  </a:lnTo>
                  <a:lnTo>
                    <a:pt x="1238" y="3712"/>
                  </a:lnTo>
                  <a:lnTo>
                    <a:pt x="1239" y="3715"/>
                  </a:lnTo>
                  <a:lnTo>
                    <a:pt x="1239" y="3717"/>
                  </a:lnTo>
                  <a:lnTo>
                    <a:pt x="1287" y="3738"/>
                  </a:lnTo>
                  <a:lnTo>
                    <a:pt x="1339" y="3758"/>
                  </a:lnTo>
                  <a:lnTo>
                    <a:pt x="1398" y="3779"/>
                  </a:lnTo>
                  <a:lnTo>
                    <a:pt x="1392" y="3814"/>
                  </a:lnTo>
                  <a:lnTo>
                    <a:pt x="1405" y="3779"/>
                  </a:lnTo>
                  <a:lnTo>
                    <a:pt x="1461" y="3801"/>
                  </a:lnTo>
                  <a:lnTo>
                    <a:pt x="1516" y="3819"/>
                  </a:lnTo>
                  <a:lnTo>
                    <a:pt x="1572" y="3835"/>
                  </a:lnTo>
                  <a:lnTo>
                    <a:pt x="1588" y="3843"/>
                  </a:lnTo>
                  <a:lnTo>
                    <a:pt x="1602" y="3854"/>
                  </a:lnTo>
                  <a:lnTo>
                    <a:pt x="1612" y="3866"/>
                  </a:lnTo>
                  <a:lnTo>
                    <a:pt x="1619" y="3881"/>
                  </a:lnTo>
                  <a:lnTo>
                    <a:pt x="1622" y="3899"/>
                  </a:lnTo>
                  <a:lnTo>
                    <a:pt x="1621" y="3919"/>
                  </a:lnTo>
                  <a:lnTo>
                    <a:pt x="1614" y="3937"/>
                  </a:lnTo>
                  <a:lnTo>
                    <a:pt x="1603" y="3953"/>
                  </a:lnTo>
                  <a:lnTo>
                    <a:pt x="1591" y="3965"/>
                  </a:lnTo>
                  <a:lnTo>
                    <a:pt x="1575" y="3972"/>
                  </a:lnTo>
                  <a:lnTo>
                    <a:pt x="1558" y="3975"/>
                  </a:lnTo>
                  <a:lnTo>
                    <a:pt x="1551" y="3975"/>
                  </a:lnTo>
                  <a:lnTo>
                    <a:pt x="1409" y="3957"/>
                  </a:lnTo>
                  <a:lnTo>
                    <a:pt x="1270" y="3934"/>
                  </a:lnTo>
                  <a:lnTo>
                    <a:pt x="1131" y="3903"/>
                  </a:lnTo>
                  <a:lnTo>
                    <a:pt x="994" y="3865"/>
                  </a:lnTo>
                  <a:lnTo>
                    <a:pt x="859" y="3820"/>
                  </a:lnTo>
                  <a:lnTo>
                    <a:pt x="726" y="3769"/>
                  </a:lnTo>
                  <a:lnTo>
                    <a:pt x="597" y="3713"/>
                  </a:lnTo>
                  <a:lnTo>
                    <a:pt x="469" y="3650"/>
                  </a:lnTo>
                  <a:lnTo>
                    <a:pt x="346" y="3580"/>
                  </a:lnTo>
                  <a:lnTo>
                    <a:pt x="224" y="3506"/>
                  </a:lnTo>
                  <a:lnTo>
                    <a:pt x="107" y="3426"/>
                  </a:lnTo>
                  <a:lnTo>
                    <a:pt x="86" y="3411"/>
                  </a:lnTo>
                  <a:lnTo>
                    <a:pt x="57" y="3385"/>
                  </a:lnTo>
                  <a:lnTo>
                    <a:pt x="34" y="3355"/>
                  </a:lnTo>
                  <a:lnTo>
                    <a:pt x="16" y="3322"/>
                  </a:lnTo>
                  <a:lnTo>
                    <a:pt x="5" y="3286"/>
                  </a:lnTo>
                  <a:lnTo>
                    <a:pt x="0" y="3248"/>
                  </a:lnTo>
                  <a:lnTo>
                    <a:pt x="2" y="3210"/>
                  </a:lnTo>
                  <a:lnTo>
                    <a:pt x="483" y="301"/>
                  </a:lnTo>
                  <a:lnTo>
                    <a:pt x="493" y="265"/>
                  </a:lnTo>
                  <a:lnTo>
                    <a:pt x="509" y="230"/>
                  </a:lnTo>
                  <a:lnTo>
                    <a:pt x="531" y="200"/>
                  </a:lnTo>
                  <a:lnTo>
                    <a:pt x="557" y="174"/>
                  </a:lnTo>
                  <a:lnTo>
                    <a:pt x="587" y="152"/>
                  </a:lnTo>
                  <a:lnTo>
                    <a:pt x="621" y="134"/>
                  </a:lnTo>
                  <a:lnTo>
                    <a:pt x="762" y="94"/>
                  </a:lnTo>
                  <a:lnTo>
                    <a:pt x="904" y="62"/>
                  </a:lnTo>
                  <a:lnTo>
                    <a:pt x="1048" y="36"/>
                  </a:lnTo>
                  <a:lnTo>
                    <a:pt x="1193" y="17"/>
                  </a:lnTo>
                  <a:lnTo>
                    <a:pt x="1337" y="5"/>
                  </a:lnTo>
                  <a:lnTo>
                    <a:pt x="148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C75CB580-2EB9-4898-B2E9-41FA377C3D86}"/>
              </a:ext>
            </a:extLst>
          </p:cNvPr>
          <p:cNvSpPr txBox="1"/>
          <p:nvPr/>
        </p:nvSpPr>
        <p:spPr>
          <a:xfrm>
            <a:off x="4713554" y="338083"/>
            <a:ext cx="424165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000" kern="0" dirty="0">
                <a:solidFill>
                  <a:prstClr val="white"/>
                </a:solidFill>
              </a:rPr>
              <a:t>PAPOZIP</a:t>
            </a:r>
            <a:r>
              <a:rPr lang="ja-JP" altLang="en-US" sz="10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1000" kern="0" dirty="0">
                <a:solidFill>
                  <a:prstClr val="white"/>
                </a:solidFill>
              </a:rPr>
              <a:t>ppt</a:t>
            </a:r>
            <a:r>
              <a:rPr lang="ja-JP" altLang="en-US" sz="1000" kern="0" dirty="0">
                <a:solidFill>
                  <a:prstClr val="white"/>
                </a:solidFill>
              </a:rPr>
              <a:t>を作る楽しさを感じてください</a:t>
            </a:r>
            <a:endParaRPr lang="ko-KR" altLang="en-US" sz="1200" dirty="0">
              <a:solidFill>
                <a:prstClr val="white"/>
              </a:solidFill>
            </a:endParaRPr>
          </a:p>
        </p:txBody>
      </p:sp>
      <p:sp>
        <p:nvSpPr>
          <p:cNvPr id="57" name="Freeform 30">
            <a:extLst>
              <a:ext uri="{FF2B5EF4-FFF2-40B4-BE49-F238E27FC236}">
                <a16:creationId xmlns:a16="http://schemas.microsoft.com/office/drawing/2014/main" id="{3257D5F3-B01B-4C1A-B0AA-C750580890EA}"/>
              </a:ext>
            </a:extLst>
          </p:cNvPr>
          <p:cNvSpPr>
            <a:spLocks noEditPoints="1"/>
          </p:cNvSpPr>
          <p:nvPr/>
        </p:nvSpPr>
        <p:spPr bwMode="auto">
          <a:xfrm rot="5400000">
            <a:off x="11548563" y="353417"/>
            <a:ext cx="140525" cy="266701"/>
          </a:xfrm>
          <a:custGeom>
            <a:avLst/>
            <a:gdLst>
              <a:gd name="T0" fmla="*/ 586 w 851"/>
              <a:gd name="T1" fmla="*/ 92 h 1617"/>
              <a:gd name="T2" fmla="*/ 258 w 851"/>
              <a:gd name="T3" fmla="*/ 0 h 1617"/>
              <a:gd name="T4" fmla="*/ 140 w 851"/>
              <a:gd name="T5" fmla="*/ 92 h 1617"/>
              <a:gd name="T6" fmla="*/ 61 w 851"/>
              <a:gd name="T7" fmla="*/ 117 h 1617"/>
              <a:gd name="T8" fmla="*/ 1 w 851"/>
              <a:gd name="T9" fmla="*/ 205 h 1617"/>
              <a:gd name="T10" fmla="*/ 0 w 851"/>
              <a:gd name="T11" fmla="*/ 1477 h 1617"/>
              <a:gd name="T12" fmla="*/ 23 w 851"/>
              <a:gd name="T13" fmla="*/ 1556 h 1617"/>
              <a:gd name="T14" fmla="*/ 111 w 851"/>
              <a:gd name="T15" fmla="*/ 1615 h 1617"/>
              <a:gd name="T16" fmla="*/ 711 w 851"/>
              <a:gd name="T17" fmla="*/ 1617 h 1617"/>
              <a:gd name="T18" fmla="*/ 790 w 851"/>
              <a:gd name="T19" fmla="*/ 1594 h 1617"/>
              <a:gd name="T20" fmla="*/ 850 w 851"/>
              <a:gd name="T21" fmla="*/ 1506 h 1617"/>
              <a:gd name="T22" fmla="*/ 851 w 851"/>
              <a:gd name="T23" fmla="*/ 233 h 1617"/>
              <a:gd name="T24" fmla="*/ 828 w 851"/>
              <a:gd name="T25" fmla="*/ 154 h 1617"/>
              <a:gd name="T26" fmla="*/ 740 w 851"/>
              <a:gd name="T27" fmla="*/ 95 h 1617"/>
              <a:gd name="T28" fmla="*/ 757 w 851"/>
              <a:gd name="T29" fmla="*/ 1477 h 1617"/>
              <a:gd name="T30" fmla="*/ 750 w 851"/>
              <a:gd name="T31" fmla="*/ 1503 h 1617"/>
              <a:gd name="T32" fmla="*/ 721 w 851"/>
              <a:gd name="T33" fmla="*/ 1523 h 1617"/>
              <a:gd name="T34" fmla="*/ 140 w 851"/>
              <a:gd name="T35" fmla="*/ 1525 h 1617"/>
              <a:gd name="T36" fmla="*/ 114 w 851"/>
              <a:gd name="T37" fmla="*/ 1516 h 1617"/>
              <a:gd name="T38" fmla="*/ 94 w 851"/>
              <a:gd name="T39" fmla="*/ 1487 h 1617"/>
              <a:gd name="T40" fmla="*/ 94 w 851"/>
              <a:gd name="T41" fmla="*/ 233 h 1617"/>
              <a:gd name="T42" fmla="*/ 101 w 851"/>
              <a:gd name="T43" fmla="*/ 206 h 1617"/>
              <a:gd name="T44" fmla="*/ 131 w 851"/>
              <a:gd name="T45" fmla="*/ 187 h 1617"/>
              <a:gd name="T46" fmla="*/ 711 w 851"/>
              <a:gd name="T47" fmla="*/ 186 h 1617"/>
              <a:gd name="T48" fmla="*/ 737 w 851"/>
              <a:gd name="T49" fmla="*/ 194 h 1617"/>
              <a:gd name="T50" fmla="*/ 757 w 851"/>
              <a:gd name="T51" fmla="*/ 223 h 1617"/>
              <a:gd name="T52" fmla="*/ 757 w 851"/>
              <a:gd name="T53" fmla="*/ 1477 h 1617"/>
              <a:gd name="T54" fmla="*/ 144 w 851"/>
              <a:gd name="T55" fmla="*/ 1468 h 1617"/>
              <a:gd name="T56" fmla="*/ 707 w 851"/>
              <a:gd name="T57" fmla="*/ 1264 h 1617"/>
              <a:gd name="T58" fmla="*/ 707 w 851"/>
              <a:gd name="T59" fmla="*/ 1213 h 1617"/>
              <a:gd name="T60" fmla="*/ 144 w 851"/>
              <a:gd name="T61" fmla="*/ 1009 h 1617"/>
              <a:gd name="T62" fmla="*/ 707 w 851"/>
              <a:gd name="T63" fmla="*/ 1213 h 1617"/>
              <a:gd name="T64" fmla="*/ 144 w 851"/>
              <a:gd name="T65" fmla="*/ 958 h 1617"/>
              <a:gd name="T66" fmla="*/ 707 w 851"/>
              <a:gd name="T67" fmla="*/ 754 h 1617"/>
              <a:gd name="T68" fmla="*/ 707 w 851"/>
              <a:gd name="T69" fmla="*/ 703 h 1617"/>
              <a:gd name="T70" fmla="*/ 144 w 851"/>
              <a:gd name="T71" fmla="*/ 499 h 1617"/>
              <a:gd name="T72" fmla="*/ 707 w 851"/>
              <a:gd name="T73" fmla="*/ 703 h 1617"/>
              <a:gd name="T74" fmla="*/ 144 w 851"/>
              <a:gd name="T75" fmla="*/ 448 h 1617"/>
              <a:gd name="T76" fmla="*/ 707 w 851"/>
              <a:gd name="T77" fmla="*/ 243 h 16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851" h="1617">
                <a:moveTo>
                  <a:pt x="711" y="92"/>
                </a:moveTo>
                <a:lnTo>
                  <a:pt x="586" y="92"/>
                </a:lnTo>
                <a:lnTo>
                  <a:pt x="586" y="0"/>
                </a:lnTo>
                <a:lnTo>
                  <a:pt x="258" y="0"/>
                </a:lnTo>
                <a:lnTo>
                  <a:pt x="258" y="92"/>
                </a:lnTo>
                <a:lnTo>
                  <a:pt x="140" y="92"/>
                </a:lnTo>
                <a:lnTo>
                  <a:pt x="111" y="95"/>
                </a:lnTo>
                <a:lnTo>
                  <a:pt x="61" y="117"/>
                </a:lnTo>
                <a:lnTo>
                  <a:pt x="23" y="154"/>
                </a:lnTo>
                <a:lnTo>
                  <a:pt x="1" y="205"/>
                </a:lnTo>
                <a:lnTo>
                  <a:pt x="0" y="233"/>
                </a:lnTo>
                <a:lnTo>
                  <a:pt x="0" y="1477"/>
                </a:lnTo>
                <a:lnTo>
                  <a:pt x="1" y="1506"/>
                </a:lnTo>
                <a:lnTo>
                  <a:pt x="23" y="1556"/>
                </a:lnTo>
                <a:lnTo>
                  <a:pt x="61" y="1594"/>
                </a:lnTo>
                <a:lnTo>
                  <a:pt x="111" y="1615"/>
                </a:lnTo>
                <a:lnTo>
                  <a:pt x="140" y="1617"/>
                </a:lnTo>
                <a:lnTo>
                  <a:pt x="711" y="1617"/>
                </a:lnTo>
                <a:lnTo>
                  <a:pt x="740" y="1615"/>
                </a:lnTo>
                <a:lnTo>
                  <a:pt x="790" y="1594"/>
                </a:lnTo>
                <a:lnTo>
                  <a:pt x="828" y="1556"/>
                </a:lnTo>
                <a:lnTo>
                  <a:pt x="850" y="1506"/>
                </a:lnTo>
                <a:lnTo>
                  <a:pt x="851" y="1477"/>
                </a:lnTo>
                <a:lnTo>
                  <a:pt x="851" y="233"/>
                </a:lnTo>
                <a:lnTo>
                  <a:pt x="850" y="205"/>
                </a:lnTo>
                <a:lnTo>
                  <a:pt x="828" y="154"/>
                </a:lnTo>
                <a:lnTo>
                  <a:pt x="790" y="117"/>
                </a:lnTo>
                <a:lnTo>
                  <a:pt x="740" y="95"/>
                </a:lnTo>
                <a:lnTo>
                  <a:pt x="711" y="92"/>
                </a:lnTo>
                <a:close/>
                <a:moveTo>
                  <a:pt x="757" y="1477"/>
                </a:moveTo>
                <a:lnTo>
                  <a:pt x="757" y="1487"/>
                </a:lnTo>
                <a:lnTo>
                  <a:pt x="750" y="1503"/>
                </a:lnTo>
                <a:lnTo>
                  <a:pt x="737" y="1516"/>
                </a:lnTo>
                <a:lnTo>
                  <a:pt x="721" y="1523"/>
                </a:lnTo>
                <a:lnTo>
                  <a:pt x="711" y="1525"/>
                </a:lnTo>
                <a:lnTo>
                  <a:pt x="140" y="1525"/>
                </a:lnTo>
                <a:lnTo>
                  <a:pt x="131" y="1523"/>
                </a:lnTo>
                <a:lnTo>
                  <a:pt x="114" y="1516"/>
                </a:lnTo>
                <a:lnTo>
                  <a:pt x="101" y="1503"/>
                </a:lnTo>
                <a:lnTo>
                  <a:pt x="94" y="1487"/>
                </a:lnTo>
                <a:lnTo>
                  <a:pt x="94" y="1477"/>
                </a:lnTo>
                <a:lnTo>
                  <a:pt x="94" y="233"/>
                </a:lnTo>
                <a:lnTo>
                  <a:pt x="94" y="223"/>
                </a:lnTo>
                <a:lnTo>
                  <a:pt x="101" y="206"/>
                </a:lnTo>
                <a:lnTo>
                  <a:pt x="114" y="194"/>
                </a:lnTo>
                <a:lnTo>
                  <a:pt x="131" y="187"/>
                </a:lnTo>
                <a:lnTo>
                  <a:pt x="140" y="186"/>
                </a:lnTo>
                <a:lnTo>
                  <a:pt x="711" y="186"/>
                </a:lnTo>
                <a:lnTo>
                  <a:pt x="721" y="187"/>
                </a:lnTo>
                <a:lnTo>
                  <a:pt x="737" y="194"/>
                </a:lnTo>
                <a:lnTo>
                  <a:pt x="750" y="206"/>
                </a:lnTo>
                <a:lnTo>
                  <a:pt x="757" y="223"/>
                </a:lnTo>
                <a:lnTo>
                  <a:pt x="757" y="233"/>
                </a:lnTo>
                <a:lnTo>
                  <a:pt x="757" y="1477"/>
                </a:lnTo>
                <a:close/>
                <a:moveTo>
                  <a:pt x="707" y="1468"/>
                </a:moveTo>
                <a:lnTo>
                  <a:pt x="144" y="1468"/>
                </a:lnTo>
                <a:lnTo>
                  <a:pt x="144" y="1264"/>
                </a:lnTo>
                <a:lnTo>
                  <a:pt x="707" y="1264"/>
                </a:lnTo>
                <a:lnTo>
                  <a:pt x="707" y="1468"/>
                </a:lnTo>
                <a:close/>
                <a:moveTo>
                  <a:pt x="707" y="1213"/>
                </a:moveTo>
                <a:lnTo>
                  <a:pt x="144" y="1213"/>
                </a:lnTo>
                <a:lnTo>
                  <a:pt x="144" y="1009"/>
                </a:lnTo>
                <a:lnTo>
                  <a:pt x="707" y="1009"/>
                </a:lnTo>
                <a:lnTo>
                  <a:pt x="707" y="1213"/>
                </a:lnTo>
                <a:close/>
                <a:moveTo>
                  <a:pt x="707" y="958"/>
                </a:moveTo>
                <a:lnTo>
                  <a:pt x="144" y="958"/>
                </a:lnTo>
                <a:lnTo>
                  <a:pt x="144" y="754"/>
                </a:lnTo>
                <a:lnTo>
                  <a:pt x="707" y="754"/>
                </a:lnTo>
                <a:lnTo>
                  <a:pt x="707" y="958"/>
                </a:lnTo>
                <a:close/>
                <a:moveTo>
                  <a:pt x="707" y="703"/>
                </a:moveTo>
                <a:lnTo>
                  <a:pt x="144" y="703"/>
                </a:lnTo>
                <a:lnTo>
                  <a:pt x="144" y="499"/>
                </a:lnTo>
                <a:lnTo>
                  <a:pt x="707" y="499"/>
                </a:lnTo>
                <a:lnTo>
                  <a:pt x="707" y="703"/>
                </a:lnTo>
                <a:close/>
                <a:moveTo>
                  <a:pt x="707" y="448"/>
                </a:moveTo>
                <a:lnTo>
                  <a:pt x="144" y="448"/>
                </a:lnTo>
                <a:lnTo>
                  <a:pt x="144" y="243"/>
                </a:lnTo>
                <a:lnTo>
                  <a:pt x="707" y="243"/>
                </a:lnTo>
                <a:lnTo>
                  <a:pt x="707" y="44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8" name="직사각형 57">
            <a:extLst>
              <a:ext uri="{FF2B5EF4-FFF2-40B4-BE49-F238E27FC236}">
                <a16:creationId xmlns:a16="http://schemas.microsoft.com/office/drawing/2014/main" id="{A91ABB8A-1D6E-4628-9864-FE387A24B6AB}"/>
              </a:ext>
            </a:extLst>
          </p:cNvPr>
          <p:cNvSpPr/>
          <p:nvPr/>
        </p:nvSpPr>
        <p:spPr>
          <a:xfrm>
            <a:off x="11072725" y="379045"/>
            <a:ext cx="43954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800" kern="0" dirty="0">
                <a:solidFill>
                  <a:prstClr val="white"/>
                </a:solidFill>
              </a:rPr>
              <a:t>100%</a:t>
            </a:r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1620163" y="2113596"/>
            <a:ext cx="2300260" cy="232209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4120226" y="2113596"/>
            <a:ext cx="2521142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  <a:endParaRPr lang="en-US" altLang="ja-JP" sz="11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>
              <a:lnSpc>
                <a:spcPct val="150000"/>
              </a:lnSpc>
            </a:pPr>
            <a:r>
              <a:rPr kumimoji="0" lang="en-US" altLang="ja-JP" sz="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PAPOZIP</a:t>
            </a:r>
            <a:r>
              <a:rPr kumimoji="0" lang="ja-JP" alt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と一緒に</a:t>
            </a:r>
            <a:r>
              <a:rPr kumimoji="0" lang="en-US" altLang="ja-JP" sz="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ppt</a:t>
            </a:r>
            <a:r>
              <a:rPr kumimoji="0" lang="ja-JP" alt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を作る楽しさを感じてください</a:t>
            </a:r>
            <a:endParaRPr lang="ko-KR" altLang="en-US" sz="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7902741" y="2113596"/>
            <a:ext cx="2300260" cy="232209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5017723" y="3440372"/>
            <a:ext cx="2521142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 algn="r"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 algn="r">
              <a:lnSpc>
                <a:spcPct val="150000"/>
              </a:lnSpc>
            </a:pPr>
            <a:r>
              <a:rPr kumimoji="0" lang="en-US" altLang="ja-JP" sz="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PAPOZIP</a:t>
            </a:r>
            <a:r>
              <a:rPr kumimoji="0" lang="ja-JP" alt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と一緒に</a:t>
            </a:r>
            <a:r>
              <a:rPr kumimoji="0" lang="en-US" altLang="ja-JP" sz="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ppt</a:t>
            </a:r>
            <a:r>
              <a:rPr kumimoji="0" lang="ja-JP" alt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を作る楽しさを感じてください</a:t>
            </a:r>
            <a:endParaRPr lang="ko-KR" altLang="en-US" sz="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cxnSp>
        <p:nvCxnSpPr>
          <p:cNvPr id="37" name="직선 연결선 36"/>
          <p:cNvCxnSpPr/>
          <p:nvPr/>
        </p:nvCxnSpPr>
        <p:spPr>
          <a:xfrm flipV="1">
            <a:off x="4187770" y="3273272"/>
            <a:ext cx="3276000" cy="1"/>
          </a:xfrm>
          <a:prstGeom prst="line">
            <a:avLst/>
          </a:prstGeom>
          <a:ln w="952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설명선 2(테두리 없음) 38"/>
          <p:cNvSpPr/>
          <p:nvPr/>
        </p:nvSpPr>
        <p:spPr>
          <a:xfrm>
            <a:off x="3404645" y="5072516"/>
            <a:ext cx="1439951" cy="358049"/>
          </a:xfrm>
          <a:prstGeom prst="callout2">
            <a:avLst>
              <a:gd name="adj1" fmla="val 46417"/>
              <a:gd name="adj2" fmla="val -1123"/>
              <a:gd name="adj3" fmla="val 46682"/>
              <a:gd name="adj4" fmla="val -15865"/>
              <a:gd name="adj5" fmla="val -30091"/>
              <a:gd name="adj6" fmla="val -34424"/>
            </a:avLst>
          </a:prstGeom>
          <a:noFill/>
          <a:ln>
            <a:solidFill>
              <a:srgbClr val="C00000"/>
            </a:solidFill>
            <a:prstDash val="sysDash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100" b="1" u="sng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63.7% (2020. 6)</a:t>
            </a:r>
          </a:p>
        </p:txBody>
      </p:sp>
      <p:graphicFrame>
        <p:nvGraphicFramePr>
          <p:cNvPr id="40" name="표 39"/>
          <p:cNvGraphicFramePr>
            <a:graphicFrameLocks noGrp="1"/>
          </p:cNvGraphicFramePr>
          <p:nvPr/>
        </p:nvGraphicFramePr>
        <p:xfrm>
          <a:off x="7902741" y="4713453"/>
          <a:ext cx="2300260" cy="189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0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0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0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00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00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00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3002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3002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3002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89534">
                <a:tc>
                  <a:txBody>
                    <a:bodyPr/>
                    <a:lstStyle/>
                    <a:p>
                      <a:endParaRPr lang="ko-KR" altLang="en-US" sz="400" dirty="0"/>
                    </a:p>
                  </a:txBody>
                  <a:tcPr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sz="4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sz="4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sz="4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sz="4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sz="4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sz="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sz="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sz="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sz="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1" name="설명선 2(테두리 없음) 40"/>
          <p:cNvSpPr/>
          <p:nvPr/>
        </p:nvSpPr>
        <p:spPr>
          <a:xfrm>
            <a:off x="9687223" y="5167283"/>
            <a:ext cx="1439951" cy="358049"/>
          </a:xfrm>
          <a:prstGeom prst="callout2">
            <a:avLst>
              <a:gd name="adj1" fmla="val 46417"/>
              <a:gd name="adj2" fmla="val -1123"/>
              <a:gd name="adj3" fmla="val 46682"/>
              <a:gd name="adj4" fmla="val -15865"/>
              <a:gd name="adj5" fmla="val -30091"/>
              <a:gd name="adj6" fmla="val -34424"/>
            </a:avLst>
          </a:prstGeom>
          <a:noFill/>
          <a:ln>
            <a:solidFill>
              <a:srgbClr val="C00000"/>
            </a:solidFill>
            <a:prstDash val="sysDash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100" b="1" u="sng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63.7% (2021. 6)</a:t>
            </a:r>
          </a:p>
        </p:txBody>
      </p:sp>
      <p:graphicFrame>
        <p:nvGraphicFramePr>
          <p:cNvPr id="42" name="표 41"/>
          <p:cNvGraphicFramePr>
            <a:graphicFrameLocks noGrp="1"/>
          </p:cNvGraphicFramePr>
          <p:nvPr/>
        </p:nvGraphicFramePr>
        <p:xfrm>
          <a:off x="1620163" y="4652493"/>
          <a:ext cx="2300260" cy="189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0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0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0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00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00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00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3002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3002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3002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89534">
                <a:tc>
                  <a:txBody>
                    <a:bodyPr/>
                    <a:lstStyle/>
                    <a:p>
                      <a:endParaRPr lang="ko-KR" altLang="en-US" sz="400" dirty="0"/>
                    </a:p>
                  </a:txBody>
                  <a:tcPr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sz="4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sz="4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sz="4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sz="4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sz="4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sz="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sz="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sz="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sz="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5573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타원 7"/>
          <p:cNvSpPr/>
          <p:nvPr/>
        </p:nvSpPr>
        <p:spPr>
          <a:xfrm>
            <a:off x="4783776" y="1996669"/>
            <a:ext cx="2647184" cy="2647184"/>
          </a:xfrm>
          <a:prstGeom prst="ellipse">
            <a:avLst/>
          </a:prstGeom>
          <a:solidFill>
            <a:srgbClr val="DA10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R 218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G 16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B 57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DFAF47F0-066D-39F4-F3EF-57C029EA5ACC}"/>
              </a:ext>
            </a:extLst>
          </p:cNvPr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FB243BBD-6851-8E2C-7F10-86B23C61F44D}"/>
              </a:ext>
            </a:extLst>
          </p:cNvPr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25741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580</Words>
  <Application>Microsoft Office PowerPoint</Application>
  <PresentationFormat>와이드스크린</PresentationFormat>
  <Paragraphs>79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0" baseType="lpstr">
      <vt:lpstr>游ゴシック</vt:lpstr>
      <vt:lpstr>맑은 고딕</vt:lpstr>
      <vt:lpstr>Arial</vt:lpstr>
      <vt:lpstr>1_Office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현석 조</cp:lastModifiedBy>
  <cp:revision>2</cp:revision>
  <dcterms:created xsi:type="dcterms:W3CDTF">2021-06-10T15:12:49Z</dcterms:created>
  <dcterms:modified xsi:type="dcterms:W3CDTF">2025-03-27T02:58:06Z</dcterms:modified>
</cp:coreProperties>
</file>