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0" autoAdjust="0"/>
    <p:restoredTop sz="94660"/>
  </p:normalViewPr>
  <p:slideViewPr>
    <p:cSldViewPr snapToGrid="0">
      <p:cViewPr>
        <p:scale>
          <a:sx n="66" d="100"/>
          <a:sy n="66" d="100"/>
        </p:scale>
        <p:origin x="1026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8575">
              <a:solidFill>
                <a:schemeClr val="bg1"/>
              </a:solidFill>
            </a:ln>
            <a:effectLst/>
          </c:spPr>
          <c:marker>
            <c:symbol val="none"/>
          </c:marker>
          <c:dPt>
            <c:idx val="5"/>
            <c:bubble3D val="0"/>
            <c:spPr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42-4D07-83B4-D10C63A65F45}"/>
              </c:ext>
            </c:extLst>
          </c:dPt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0.22</c:v>
                </c:pt>
                <c:pt idx="3">
                  <c:v>0.38</c:v>
                </c:pt>
                <c:pt idx="4">
                  <c:v>0.46</c:v>
                </c:pt>
                <c:pt idx="5">
                  <c:v>0.45</c:v>
                </c:pt>
                <c:pt idx="6">
                  <c:v>0.38</c:v>
                </c:pt>
                <c:pt idx="7">
                  <c:v>0.37</c:v>
                </c:pt>
                <c:pt idx="8">
                  <c:v>0.23</c:v>
                </c:pt>
                <c:pt idx="9">
                  <c:v>0.25</c:v>
                </c:pt>
                <c:pt idx="10">
                  <c:v>0.27</c:v>
                </c:pt>
                <c:pt idx="11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42-4D07-83B4-D10C63A65F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ln w="28575">
              <a:solidFill>
                <a:srgbClr val="FEEB6A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Sheet1!$C$2:$C$13</c:f>
              <c:numCache>
                <c:formatCode>0%</c:formatCode>
                <c:ptCount val="12"/>
                <c:pt idx="0">
                  <c:v>0.8</c:v>
                </c:pt>
                <c:pt idx="1">
                  <c:v>0.78</c:v>
                </c:pt>
                <c:pt idx="2">
                  <c:v>0.66</c:v>
                </c:pt>
                <c:pt idx="3">
                  <c:v>0.59</c:v>
                </c:pt>
                <c:pt idx="4">
                  <c:v>0.63</c:v>
                </c:pt>
                <c:pt idx="5">
                  <c:v>0.55000000000000004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0.21</c:v>
                </c:pt>
                <c:pt idx="10">
                  <c:v>0.15</c:v>
                </c:pt>
                <c:pt idx="11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0B-433F-9B9E-62D7926A5F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47065216"/>
        <c:axId val="-547080448"/>
      </c:lineChart>
      <c:catAx>
        <c:axId val="-54706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547080448"/>
        <c:crosses val="autoZero"/>
        <c:auto val="1"/>
        <c:lblAlgn val="ctr"/>
        <c:lblOffset val="100"/>
        <c:noMultiLvlLbl val="0"/>
      </c:catAx>
      <c:valAx>
        <c:axId val="-547080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54706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0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5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0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05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1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7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46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2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57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72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0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A3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66E4B57C-E13A-4FF2-98BA-AC234D92B2E9}"/>
              </a:ext>
            </a:extLst>
          </p:cNvPr>
          <p:cNvCxnSpPr>
            <a:cxnSpLocks/>
          </p:cNvCxnSpPr>
          <p:nvPr/>
        </p:nvCxnSpPr>
        <p:spPr>
          <a:xfrm rot="21480000">
            <a:off x="3880291" y="2616082"/>
            <a:ext cx="676800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E258C78E-40A1-4BEF-8BFD-561EFFB26D89}"/>
              </a:ext>
            </a:extLst>
          </p:cNvPr>
          <p:cNvCxnSpPr>
            <a:cxnSpLocks/>
          </p:cNvCxnSpPr>
          <p:nvPr/>
        </p:nvCxnSpPr>
        <p:spPr>
          <a:xfrm rot="21480000">
            <a:off x="1180959" y="3891166"/>
            <a:ext cx="219600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B17EC6-B9A7-4B12-B679-01834F4661A8}"/>
              </a:ext>
            </a:extLst>
          </p:cNvPr>
          <p:cNvSpPr txBox="1"/>
          <p:nvPr/>
        </p:nvSpPr>
        <p:spPr>
          <a:xfrm rot="-120000">
            <a:off x="3673355" y="2569013"/>
            <a:ext cx="5892190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4000" b="1" i="1" kern="0" dirty="0">
                <a:solidFill>
                  <a:srgbClr val="FEEB6A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PPT </a:t>
            </a:r>
            <a:r>
              <a:rPr lang="en-US" altLang="ko-KR" sz="4000" b="1" i="1" kern="0" dirty="0">
                <a:solidFill>
                  <a:prstClr val="white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prstClr val="white"/>
                </a:solidFill>
              </a:rPr>
              <a:t>PAPOZIP</a:t>
            </a:r>
            <a:r>
              <a:rPr lang="ja-JP" altLang="en-US" sz="105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50" kern="0" dirty="0">
                <a:solidFill>
                  <a:prstClr val="white"/>
                </a:solidFill>
              </a:rPr>
              <a:t>ppt</a:t>
            </a:r>
            <a:r>
              <a:rPr lang="ja-JP" altLang="en-US" sz="105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50" kern="0" dirty="0">
              <a:solidFill>
                <a:prstClr val="white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6EDB6FFA-CA54-4096-BB8B-0BF4739E47DC}"/>
              </a:ext>
            </a:extLst>
          </p:cNvPr>
          <p:cNvGrpSpPr/>
          <p:nvPr/>
        </p:nvGrpSpPr>
        <p:grpSpPr>
          <a:xfrm>
            <a:off x="2611466" y="3064967"/>
            <a:ext cx="1041731" cy="266127"/>
            <a:chOff x="377889" y="539794"/>
            <a:chExt cx="1041731" cy="26612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평행 사변형 6">
              <a:extLst>
                <a:ext uri="{FF2B5EF4-FFF2-40B4-BE49-F238E27FC236}">
                  <a16:creationId xmlns:a16="http://schemas.microsoft.com/office/drawing/2014/main" id="{649FF05E-E13D-4A86-ADDF-078505FEFDB5}"/>
                </a:ext>
              </a:extLst>
            </p:cNvPr>
            <p:cNvSpPr/>
            <p:nvPr/>
          </p:nvSpPr>
          <p:spPr>
            <a:xfrm rot="21480000">
              <a:off x="377889" y="539794"/>
              <a:ext cx="919508" cy="266127"/>
            </a:xfrm>
            <a:prstGeom prst="parallelogram">
              <a:avLst>
                <a:gd name="adj" fmla="val 13141"/>
              </a:avLst>
            </a:prstGeom>
            <a:solidFill>
              <a:schemeClr val="tx1">
                <a:lumMod val="75000"/>
                <a:lumOff val="25000"/>
              </a:schemeClr>
            </a:solidFill>
            <a:ln w="1397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ko-KR" altLang="en-US" sz="1100" b="1" i="1" dirty="0">
                  <a:solidFill>
                    <a:prstClr val="white"/>
                  </a:solidFill>
                </a:rPr>
                <a:t>炫錫</a:t>
              </a:r>
              <a:endParaRPr lang="en-US" altLang="ko-KR" sz="1100" b="1" i="1" dirty="0">
                <a:solidFill>
                  <a:prstClr val="white"/>
                </a:solidFill>
              </a:endParaRPr>
            </a:p>
          </p:txBody>
        </p:sp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27640F3C-ED3C-4CAF-81C8-DC3CDEFD3DF4}"/>
                </a:ext>
              </a:extLst>
            </p:cNvPr>
            <p:cNvSpPr/>
            <p:nvPr/>
          </p:nvSpPr>
          <p:spPr>
            <a:xfrm rot="4440000">
              <a:off x="1306885" y="574102"/>
              <a:ext cx="121258" cy="104212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258C78E-40A1-4BEF-8BFD-561EFFB26D89}"/>
              </a:ext>
            </a:extLst>
          </p:cNvPr>
          <p:cNvCxnSpPr>
            <a:cxnSpLocks/>
          </p:cNvCxnSpPr>
          <p:nvPr/>
        </p:nvCxnSpPr>
        <p:spPr>
          <a:xfrm rot="21480000">
            <a:off x="7667355" y="3610860"/>
            <a:ext cx="194400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78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A3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-9065"/>
            <a:ext cx="12233816" cy="6867065"/>
            <a:chOff x="0" y="-9065"/>
            <a:chExt cx="12233816" cy="6867065"/>
          </a:xfrm>
        </p:grpSpPr>
        <p:sp>
          <p:nvSpPr>
            <p:cNvPr id="4" name="순서도: 수동 입력 3">
              <a:extLst>
                <a:ext uri="{FF2B5EF4-FFF2-40B4-BE49-F238E27FC236}">
                  <a16:creationId xmlns:a16="http://schemas.microsoft.com/office/drawing/2014/main" id="{72B78F6F-A3EC-4374-8FB4-286B62D4EC6F}"/>
                </a:ext>
              </a:extLst>
            </p:cNvPr>
            <p:cNvSpPr/>
            <p:nvPr/>
          </p:nvSpPr>
          <p:spPr>
            <a:xfrm flipH="1" flipV="1">
              <a:off x="0" y="-9065"/>
              <a:ext cx="12176752" cy="1025410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4078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07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4078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4078"/>
                  </a:lnTo>
                  <a:close/>
                </a:path>
              </a:pathLst>
            </a:custGeom>
            <a:solidFill>
              <a:srgbClr val="9893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66E4B57C-E13A-4FF2-98BA-AC234D92B2E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4565816" y="734465"/>
              <a:ext cx="7668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E258C78E-40A1-4BEF-8BFD-561EFFB26D8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14821" y="991845"/>
              <a:ext cx="1404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직각 삼각형 2">
              <a:extLst>
                <a:ext uri="{FF2B5EF4-FFF2-40B4-BE49-F238E27FC236}">
                  <a16:creationId xmlns:a16="http://schemas.microsoft.com/office/drawing/2014/main" id="{84339F4F-9728-4C00-9C08-CCB6AC39C438}"/>
                </a:ext>
              </a:extLst>
            </p:cNvPr>
            <p:cNvSpPr/>
            <p:nvPr/>
          </p:nvSpPr>
          <p:spPr>
            <a:xfrm flipH="1">
              <a:off x="15248" y="6376751"/>
              <a:ext cx="12176752" cy="481249"/>
            </a:xfrm>
            <a:prstGeom prst="rtTriangle">
              <a:avLst/>
            </a:prstGeom>
            <a:solidFill>
              <a:srgbClr val="989388"/>
            </a:solidFill>
            <a:ln>
              <a:noFill/>
            </a:ln>
            <a:effectLst>
              <a:outerShdw dist="12700" dir="16200000" rotWithShape="0">
                <a:schemeClr val="bg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8B17EC6-B9A7-4B12-B679-01834F4661A8}"/>
              </a:ext>
            </a:extLst>
          </p:cNvPr>
          <p:cNvSpPr txBox="1"/>
          <p:nvPr/>
        </p:nvSpPr>
        <p:spPr>
          <a:xfrm rot="-120000">
            <a:off x="1549664" y="74138"/>
            <a:ext cx="4633474" cy="91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FEEB6A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PPT </a:t>
            </a: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6EDB6FFA-CA54-4096-BB8B-0BF4739E47DC}"/>
              </a:ext>
            </a:extLst>
          </p:cNvPr>
          <p:cNvGrpSpPr/>
          <p:nvPr/>
        </p:nvGrpSpPr>
        <p:grpSpPr>
          <a:xfrm>
            <a:off x="377889" y="467478"/>
            <a:ext cx="1041731" cy="266127"/>
            <a:chOff x="377889" y="539794"/>
            <a:chExt cx="1041731" cy="26612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평행 사변형 6">
              <a:extLst>
                <a:ext uri="{FF2B5EF4-FFF2-40B4-BE49-F238E27FC236}">
                  <a16:creationId xmlns:a16="http://schemas.microsoft.com/office/drawing/2014/main" id="{649FF05E-E13D-4A86-ADDF-078505FEFDB5}"/>
                </a:ext>
              </a:extLst>
            </p:cNvPr>
            <p:cNvSpPr/>
            <p:nvPr/>
          </p:nvSpPr>
          <p:spPr>
            <a:xfrm rot="21480000">
              <a:off x="377889" y="539794"/>
              <a:ext cx="919508" cy="266127"/>
            </a:xfrm>
            <a:prstGeom prst="parallelogram">
              <a:avLst>
                <a:gd name="adj" fmla="val 13141"/>
              </a:avLst>
            </a:prstGeom>
            <a:solidFill>
              <a:schemeClr val="tx1">
                <a:lumMod val="75000"/>
                <a:lumOff val="25000"/>
              </a:schemeClr>
            </a:solidFill>
            <a:ln w="1397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ko-KR" altLang="en-US" sz="1100" b="1" i="1" dirty="0">
                  <a:solidFill>
                    <a:prstClr val="white"/>
                  </a:solidFill>
                </a:rPr>
                <a:t>炫錫</a:t>
              </a:r>
              <a:endParaRPr lang="en-US" altLang="ko-KR" sz="1100" b="1" i="1" dirty="0">
                <a:solidFill>
                  <a:prstClr val="white"/>
                </a:solidFill>
              </a:endParaRPr>
            </a:p>
          </p:txBody>
        </p:sp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27640F3C-ED3C-4CAF-81C8-DC3CDEFD3DF4}"/>
                </a:ext>
              </a:extLst>
            </p:cNvPr>
            <p:cNvSpPr/>
            <p:nvPr/>
          </p:nvSpPr>
          <p:spPr>
            <a:xfrm rot="4440000">
              <a:off x="1306885" y="574102"/>
              <a:ext cx="121258" cy="104212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2" name="원호 31">
            <a:extLst>
              <a:ext uri="{FF2B5EF4-FFF2-40B4-BE49-F238E27FC236}">
                <a16:creationId xmlns:a16="http://schemas.microsoft.com/office/drawing/2014/main" id="{BB77E592-6C94-4507-A15A-DCA5353F322A}"/>
              </a:ext>
            </a:extLst>
          </p:cNvPr>
          <p:cNvSpPr/>
          <p:nvPr/>
        </p:nvSpPr>
        <p:spPr>
          <a:xfrm>
            <a:off x="1602747" y="2022124"/>
            <a:ext cx="2123616" cy="2123616"/>
          </a:xfrm>
          <a:prstGeom prst="arc">
            <a:avLst>
              <a:gd name="adj1" fmla="val 8646718"/>
              <a:gd name="adj2" fmla="val 2150047"/>
            </a:avLst>
          </a:prstGeom>
          <a:ln w="279400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758FB1F5-68F6-48FF-9AE5-9CD97269AA0B}"/>
              </a:ext>
            </a:extLst>
          </p:cNvPr>
          <p:cNvSpPr/>
          <p:nvPr/>
        </p:nvSpPr>
        <p:spPr>
          <a:xfrm>
            <a:off x="1234468" y="4399590"/>
            <a:ext cx="2860173" cy="112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white"/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white"/>
                </a:solidFill>
              </a:rPr>
              <a:t>PAPOZIP</a:t>
            </a:r>
            <a:r>
              <a:rPr lang="ja-JP" altLang="en-US" sz="900" dirty="0">
                <a:solidFill>
                  <a:prstClr val="white"/>
                </a:solidFill>
              </a:rPr>
              <a:t>と一緒に</a:t>
            </a:r>
            <a:r>
              <a:rPr lang="en-US" altLang="ja-JP" sz="900" dirty="0">
                <a:solidFill>
                  <a:prstClr val="white"/>
                </a:solidFill>
              </a:rPr>
              <a:t>ppt</a:t>
            </a:r>
            <a:r>
              <a:rPr lang="ja-JP" altLang="en-US" sz="9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34" name="원호 33">
            <a:extLst>
              <a:ext uri="{FF2B5EF4-FFF2-40B4-BE49-F238E27FC236}">
                <a16:creationId xmlns:a16="http://schemas.microsoft.com/office/drawing/2014/main" id="{CD7E2503-5923-4103-BD88-D5FDA2DDF941}"/>
              </a:ext>
            </a:extLst>
          </p:cNvPr>
          <p:cNvSpPr/>
          <p:nvPr/>
        </p:nvSpPr>
        <p:spPr>
          <a:xfrm>
            <a:off x="1453729" y="1873106"/>
            <a:ext cx="2421652" cy="2421652"/>
          </a:xfrm>
          <a:prstGeom prst="arc">
            <a:avLst>
              <a:gd name="adj1" fmla="val 8646718"/>
              <a:gd name="adj2" fmla="val 19370564"/>
            </a:avLst>
          </a:prstGeom>
          <a:ln w="31750">
            <a:solidFill>
              <a:srgbClr val="FEEB6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B5798688-6ADD-4309-B56B-BEC96249A2E2}"/>
              </a:ext>
            </a:extLst>
          </p:cNvPr>
          <p:cNvSpPr/>
          <p:nvPr/>
        </p:nvSpPr>
        <p:spPr>
          <a:xfrm>
            <a:off x="3578472" y="2297539"/>
            <a:ext cx="95642" cy="95642"/>
          </a:xfrm>
          <a:prstGeom prst="ellipse">
            <a:avLst/>
          </a:prstGeom>
          <a:solidFill>
            <a:schemeClr val="bg1"/>
          </a:solidFill>
          <a:ln w="31750">
            <a:solidFill>
              <a:srgbClr val="FEE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이등변 삼각형 35">
            <a:extLst>
              <a:ext uri="{FF2B5EF4-FFF2-40B4-BE49-F238E27FC236}">
                <a16:creationId xmlns:a16="http://schemas.microsoft.com/office/drawing/2014/main" id="{F348CAC5-2926-4968-B456-E86001CAEEBC}"/>
              </a:ext>
            </a:extLst>
          </p:cNvPr>
          <p:cNvSpPr/>
          <p:nvPr/>
        </p:nvSpPr>
        <p:spPr>
          <a:xfrm rot="3022874">
            <a:off x="3314528" y="2416827"/>
            <a:ext cx="253736" cy="21873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93E5A112-2B42-446E-AABA-E3699614BC70}"/>
              </a:ext>
            </a:extLst>
          </p:cNvPr>
          <p:cNvSpPr/>
          <p:nvPr/>
        </p:nvSpPr>
        <p:spPr>
          <a:xfrm>
            <a:off x="1760847" y="2180224"/>
            <a:ext cx="1807416" cy="1807416"/>
          </a:xfrm>
          <a:prstGeom prst="ellipse">
            <a:avLst/>
          </a:prstGeom>
          <a:solidFill>
            <a:schemeClr val="bg1"/>
          </a:solidFill>
          <a:ln w="279400">
            <a:noFill/>
          </a:ln>
          <a:effectLst>
            <a:outerShdw blurRad="279400" sx="102000" sy="102000" algn="ctr" rotWithShape="0">
              <a:prstClr val="black">
                <a:alpha val="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65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8" name="원호 37">
            <a:extLst>
              <a:ext uri="{FF2B5EF4-FFF2-40B4-BE49-F238E27FC236}">
                <a16:creationId xmlns:a16="http://schemas.microsoft.com/office/drawing/2014/main" id="{9621B985-DA1C-4734-933E-D136E6408D1B}"/>
              </a:ext>
            </a:extLst>
          </p:cNvPr>
          <p:cNvSpPr/>
          <p:nvPr/>
        </p:nvSpPr>
        <p:spPr>
          <a:xfrm>
            <a:off x="5034192" y="2022124"/>
            <a:ext cx="2123616" cy="2123616"/>
          </a:xfrm>
          <a:prstGeom prst="arc">
            <a:avLst>
              <a:gd name="adj1" fmla="val 8646718"/>
              <a:gd name="adj2" fmla="val 2150047"/>
            </a:avLst>
          </a:prstGeom>
          <a:ln w="279400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27C8A211-84F1-473E-B2DA-2B74CE209FBB}"/>
              </a:ext>
            </a:extLst>
          </p:cNvPr>
          <p:cNvSpPr/>
          <p:nvPr/>
        </p:nvSpPr>
        <p:spPr>
          <a:xfrm>
            <a:off x="4665913" y="4399590"/>
            <a:ext cx="2860173" cy="112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0" name="원호 39">
            <a:extLst>
              <a:ext uri="{FF2B5EF4-FFF2-40B4-BE49-F238E27FC236}">
                <a16:creationId xmlns:a16="http://schemas.microsoft.com/office/drawing/2014/main" id="{2E40342E-EBCA-430C-AC35-C2F045CB14AB}"/>
              </a:ext>
            </a:extLst>
          </p:cNvPr>
          <p:cNvSpPr/>
          <p:nvPr/>
        </p:nvSpPr>
        <p:spPr>
          <a:xfrm>
            <a:off x="4885174" y="1873106"/>
            <a:ext cx="2421652" cy="2421652"/>
          </a:xfrm>
          <a:prstGeom prst="arc">
            <a:avLst>
              <a:gd name="adj1" fmla="val 8646718"/>
              <a:gd name="adj2" fmla="val 16125980"/>
            </a:avLst>
          </a:prstGeom>
          <a:ln w="31750">
            <a:solidFill>
              <a:srgbClr val="FEEB6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id="{8A64BD1B-C10B-47AB-9D6A-A290D1162F05}"/>
              </a:ext>
            </a:extLst>
          </p:cNvPr>
          <p:cNvSpPr/>
          <p:nvPr/>
        </p:nvSpPr>
        <p:spPr>
          <a:xfrm>
            <a:off x="6075839" y="1815083"/>
            <a:ext cx="95642" cy="95642"/>
          </a:xfrm>
          <a:prstGeom prst="ellipse">
            <a:avLst/>
          </a:prstGeom>
          <a:solidFill>
            <a:schemeClr val="bg1"/>
          </a:solidFill>
          <a:ln w="31750">
            <a:solidFill>
              <a:srgbClr val="FEE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이등변 삼각형 41">
            <a:extLst>
              <a:ext uri="{FF2B5EF4-FFF2-40B4-BE49-F238E27FC236}">
                <a16:creationId xmlns:a16="http://schemas.microsoft.com/office/drawing/2014/main" id="{11910723-1580-4020-8960-2E4BC84CA826}"/>
              </a:ext>
            </a:extLst>
          </p:cNvPr>
          <p:cNvSpPr/>
          <p:nvPr/>
        </p:nvSpPr>
        <p:spPr>
          <a:xfrm>
            <a:off x="5996792" y="2021004"/>
            <a:ext cx="253736" cy="21873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3701CC30-9B07-4DDA-8F44-9FA23C6D87D0}"/>
              </a:ext>
            </a:extLst>
          </p:cNvPr>
          <p:cNvSpPr/>
          <p:nvPr/>
        </p:nvSpPr>
        <p:spPr>
          <a:xfrm>
            <a:off x="5192292" y="2180224"/>
            <a:ext cx="1807416" cy="1807416"/>
          </a:xfrm>
          <a:prstGeom prst="ellipse">
            <a:avLst/>
          </a:prstGeom>
          <a:solidFill>
            <a:schemeClr val="bg1"/>
          </a:solidFill>
          <a:ln w="279400">
            <a:noFill/>
          </a:ln>
          <a:effectLst>
            <a:outerShdw blurRad="279400" sx="102000" sy="102000" algn="ctr" rotWithShape="0">
              <a:prstClr val="black">
                <a:alpha val="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50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4" name="원호 43">
            <a:extLst>
              <a:ext uri="{FF2B5EF4-FFF2-40B4-BE49-F238E27FC236}">
                <a16:creationId xmlns:a16="http://schemas.microsoft.com/office/drawing/2014/main" id="{F9D1FA00-41DC-4DA1-84C3-D3C8FFB035CB}"/>
              </a:ext>
            </a:extLst>
          </p:cNvPr>
          <p:cNvSpPr/>
          <p:nvPr/>
        </p:nvSpPr>
        <p:spPr>
          <a:xfrm>
            <a:off x="8465637" y="2022124"/>
            <a:ext cx="2123616" cy="2123616"/>
          </a:xfrm>
          <a:prstGeom prst="arc">
            <a:avLst>
              <a:gd name="adj1" fmla="val 8646718"/>
              <a:gd name="adj2" fmla="val 2150047"/>
            </a:avLst>
          </a:prstGeom>
          <a:ln w="279400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9CB7AD10-F59E-4A72-AE55-A7E3AAC33A49}"/>
              </a:ext>
            </a:extLst>
          </p:cNvPr>
          <p:cNvSpPr/>
          <p:nvPr/>
        </p:nvSpPr>
        <p:spPr>
          <a:xfrm>
            <a:off x="8097358" y="4399590"/>
            <a:ext cx="2860173" cy="112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6" name="원호 45">
            <a:extLst>
              <a:ext uri="{FF2B5EF4-FFF2-40B4-BE49-F238E27FC236}">
                <a16:creationId xmlns:a16="http://schemas.microsoft.com/office/drawing/2014/main" id="{93D2E58C-5A1D-45CC-99CE-AC04FF29B146}"/>
              </a:ext>
            </a:extLst>
          </p:cNvPr>
          <p:cNvSpPr/>
          <p:nvPr/>
        </p:nvSpPr>
        <p:spPr>
          <a:xfrm>
            <a:off x="8316619" y="1873106"/>
            <a:ext cx="2421652" cy="2421652"/>
          </a:xfrm>
          <a:prstGeom prst="arc">
            <a:avLst>
              <a:gd name="adj1" fmla="val 8646718"/>
              <a:gd name="adj2" fmla="val 19370564"/>
            </a:avLst>
          </a:prstGeom>
          <a:ln w="31750">
            <a:solidFill>
              <a:srgbClr val="FEEB6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7" name="타원 46">
            <a:extLst>
              <a:ext uri="{FF2B5EF4-FFF2-40B4-BE49-F238E27FC236}">
                <a16:creationId xmlns:a16="http://schemas.microsoft.com/office/drawing/2014/main" id="{EE4324D1-FED6-4AB0-ADD2-BF5B5898C19E}"/>
              </a:ext>
            </a:extLst>
          </p:cNvPr>
          <p:cNvSpPr/>
          <p:nvPr/>
        </p:nvSpPr>
        <p:spPr>
          <a:xfrm>
            <a:off x="10441362" y="2297539"/>
            <a:ext cx="95642" cy="95642"/>
          </a:xfrm>
          <a:prstGeom prst="ellipse">
            <a:avLst/>
          </a:prstGeom>
          <a:solidFill>
            <a:schemeClr val="bg1"/>
          </a:solidFill>
          <a:ln w="31750">
            <a:solidFill>
              <a:srgbClr val="FEE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이등변 삼각형 47">
            <a:extLst>
              <a:ext uri="{FF2B5EF4-FFF2-40B4-BE49-F238E27FC236}">
                <a16:creationId xmlns:a16="http://schemas.microsoft.com/office/drawing/2014/main" id="{78B00F30-B592-4428-8AE6-E77CC1AE0AD7}"/>
              </a:ext>
            </a:extLst>
          </p:cNvPr>
          <p:cNvSpPr/>
          <p:nvPr/>
        </p:nvSpPr>
        <p:spPr>
          <a:xfrm rot="3022874">
            <a:off x="10177418" y="2416827"/>
            <a:ext cx="253736" cy="21873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BC3AF815-2C94-43D7-8A4C-88A175FC0715}"/>
              </a:ext>
            </a:extLst>
          </p:cNvPr>
          <p:cNvSpPr/>
          <p:nvPr/>
        </p:nvSpPr>
        <p:spPr>
          <a:xfrm>
            <a:off x="8623737" y="2180224"/>
            <a:ext cx="1807416" cy="1807416"/>
          </a:xfrm>
          <a:prstGeom prst="ellipse">
            <a:avLst/>
          </a:prstGeom>
          <a:solidFill>
            <a:schemeClr val="bg1"/>
          </a:solidFill>
          <a:ln w="279400">
            <a:noFill/>
          </a:ln>
          <a:effectLst>
            <a:outerShdw blurRad="279400" sx="102000" sy="102000" algn="ctr" rotWithShape="0">
              <a:prstClr val="black">
                <a:alpha val="8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65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0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A3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-9065"/>
            <a:ext cx="12233816" cy="6867065"/>
            <a:chOff x="0" y="-9065"/>
            <a:chExt cx="12233816" cy="6867065"/>
          </a:xfrm>
        </p:grpSpPr>
        <p:sp>
          <p:nvSpPr>
            <p:cNvPr id="4" name="순서도: 수동 입력 3">
              <a:extLst>
                <a:ext uri="{FF2B5EF4-FFF2-40B4-BE49-F238E27FC236}">
                  <a16:creationId xmlns:a16="http://schemas.microsoft.com/office/drawing/2014/main" id="{72B78F6F-A3EC-4374-8FB4-286B62D4EC6F}"/>
                </a:ext>
              </a:extLst>
            </p:cNvPr>
            <p:cNvSpPr/>
            <p:nvPr/>
          </p:nvSpPr>
          <p:spPr>
            <a:xfrm flipH="1" flipV="1">
              <a:off x="0" y="-9065"/>
              <a:ext cx="12176752" cy="1025410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4078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07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4078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4078"/>
                  </a:lnTo>
                  <a:close/>
                </a:path>
              </a:pathLst>
            </a:custGeom>
            <a:solidFill>
              <a:srgbClr val="9893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66E4B57C-E13A-4FF2-98BA-AC234D92B2E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4565816" y="734465"/>
              <a:ext cx="7668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E258C78E-40A1-4BEF-8BFD-561EFFB26D8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14821" y="991845"/>
              <a:ext cx="1404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직각 삼각형 2">
              <a:extLst>
                <a:ext uri="{FF2B5EF4-FFF2-40B4-BE49-F238E27FC236}">
                  <a16:creationId xmlns:a16="http://schemas.microsoft.com/office/drawing/2014/main" id="{84339F4F-9728-4C00-9C08-CCB6AC39C438}"/>
                </a:ext>
              </a:extLst>
            </p:cNvPr>
            <p:cNvSpPr/>
            <p:nvPr/>
          </p:nvSpPr>
          <p:spPr>
            <a:xfrm flipH="1">
              <a:off x="15248" y="6376751"/>
              <a:ext cx="12176752" cy="481249"/>
            </a:xfrm>
            <a:prstGeom prst="rtTriangle">
              <a:avLst/>
            </a:prstGeom>
            <a:solidFill>
              <a:srgbClr val="989388"/>
            </a:solidFill>
            <a:ln>
              <a:noFill/>
            </a:ln>
            <a:effectLst>
              <a:outerShdw dist="12700" dir="16200000" rotWithShape="0">
                <a:schemeClr val="bg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8B17EC6-B9A7-4B12-B679-01834F4661A8}"/>
              </a:ext>
            </a:extLst>
          </p:cNvPr>
          <p:cNvSpPr txBox="1"/>
          <p:nvPr/>
        </p:nvSpPr>
        <p:spPr>
          <a:xfrm rot="-120000">
            <a:off x="1549664" y="74138"/>
            <a:ext cx="4633474" cy="91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FEEB6A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PPT </a:t>
            </a: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6EDB6FFA-CA54-4096-BB8B-0BF4739E47DC}"/>
              </a:ext>
            </a:extLst>
          </p:cNvPr>
          <p:cNvGrpSpPr/>
          <p:nvPr/>
        </p:nvGrpSpPr>
        <p:grpSpPr>
          <a:xfrm>
            <a:off x="377889" y="467478"/>
            <a:ext cx="1041731" cy="266127"/>
            <a:chOff x="377889" y="539794"/>
            <a:chExt cx="1041731" cy="26612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평행 사변형 6">
              <a:extLst>
                <a:ext uri="{FF2B5EF4-FFF2-40B4-BE49-F238E27FC236}">
                  <a16:creationId xmlns:a16="http://schemas.microsoft.com/office/drawing/2014/main" id="{649FF05E-E13D-4A86-ADDF-078505FEFDB5}"/>
                </a:ext>
              </a:extLst>
            </p:cNvPr>
            <p:cNvSpPr/>
            <p:nvPr/>
          </p:nvSpPr>
          <p:spPr>
            <a:xfrm rot="21480000">
              <a:off x="377889" y="539794"/>
              <a:ext cx="919508" cy="266127"/>
            </a:xfrm>
            <a:prstGeom prst="parallelogram">
              <a:avLst>
                <a:gd name="adj" fmla="val 13141"/>
              </a:avLst>
            </a:prstGeom>
            <a:solidFill>
              <a:schemeClr val="tx1">
                <a:lumMod val="75000"/>
                <a:lumOff val="25000"/>
              </a:schemeClr>
            </a:solidFill>
            <a:ln w="1397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ko-KR" altLang="en-US" sz="1100" b="1" i="1" dirty="0">
                  <a:solidFill>
                    <a:prstClr val="white"/>
                  </a:solidFill>
                </a:rPr>
                <a:t>炫錫</a:t>
              </a:r>
              <a:endParaRPr lang="en-US" altLang="ko-KR" sz="1100" b="1" i="1" dirty="0">
                <a:solidFill>
                  <a:prstClr val="white"/>
                </a:solidFill>
              </a:endParaRPr>
            </a:p>
          </p:txBody>
        </p:sp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27640F3C-ED3C-4CAF-81C8-DC3CDEFD3DF4}"/>
                </a:ext>
              </a:extLst>
            </p:cNvPr>
            <p:cNvSpPr/>
            <p:nvPr/>
          </p:nvSpPr>
          <p:spPr>
            <a:xfrm rot="4440000">
              <a:off x="1306885" y="574102"/>
              <a:ext cx="121258" cy="104212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9" name="차트 28">
            <a:extLst>
              <a:ext uri="{FF2B5EF4-FFF2-40B4-BE49-F238E27FC236}">
                <a16:creationId xmlns:a16="http://schemas.microsoft.com/office/drawing/2014/main" id="{DE9E9F55-2344-49D3-8325-DD6E6DEDC5CB}"/>
              </a:ext>
            </a:extLst>
          </p:cNvPr>
          <p:cNvGraphicFramePr/>
          <p:nvPr/>
        </p:nvGraphicFramePr>
        <p:xfrm>
          <a:off x="908957" y="1828800"/>
          <a:ext cx="10254865" cy="4129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타원 29"/>
          <p:cNvSpPr/>
          <p:nvPr/>
        </p:nvSpPr>
        <p:spPr>
          <a:xfrm>
            <a:off x="10883870" y="5172529"/>
            <a:ext cx="157437" cy="157437"/>
          </a:xfrm>
          <a:prstGeom prst="ellipse">
            <a:avLst/>
          </a:prstGeom>
          <a:noFill/>
          <a:ln w="28575">
            <a:solidFill>
              <a:srgbClr val="FEEB6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1070308" y="5110058"/>
            <a:ext cx="9765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dirty="0">
                <a:solidFill>
                  <a:prstClr val="white"/>
                </a:solidFill>
              </a:rPr>
              <a:t>CONTENTS 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sp>
        <p:nvSpPr>
          <p:cNvPr id="50" name="타원 49"/>
          <p:cNvSpPr/>
          <p:nvPr/>
        </p:nvSpPr>
        <p:spPr>
          <a:xfrm>
            <a:off x="10854869" y="4272643"/>
            <a:ext cx="157437" cy="157437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11041307" y="4210172"/>
            <a:ext cx="9765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dirty="0">
                <a:solidFill>
                  <a:prstClr val="white"/>
                </a:solidFill>
              </a:rPr>
              <a:t>CONTENTS 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4763144" y="2637971"/>
            <a:ext cx="1001487" cy="393700"/>
          </a:xfrm>
          <a:prstGeom prst="rect">
            <a:avLst/>
          </a:prstGeom>
          <a:solidFill>
            <a:srgbClr val="F0EEF1"/>
          </a:solidFill>
          <a:ln>
            <a:noFill/>
          </a:ln>
          <a:effectLst>
            <a:outerShdw dist="25400" dir="10800000" algn="r" rotWithShape="0">
              <a:srgbClr val="FEEB6A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450 </a:t>
            </a:r>
            <a:r>
              <a:rPr lang="en-US" altLang="ko-KR" sz="1100" dirty="0">
                <a:solidFill>
                  <a:prstClr val="white">
                    <a:lumMod val="75000"/>
                  </a:prstClr>
                </a:solidFill>
              </a:rPr>
              <a:t>(45%)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6088376" y="2547786"/>
            <a:ext cx="259301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white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700" dirty="0">
                <a:solidFill>
                  <a:prstClr val="white"/>
                </a:solidFill>
              </a:rPr>
              <a:t>PAPOZIP</a:t>
            </a:r>
            <a:r>
              <a:rPr lang="ja-JP" altLang="en-US" sz="700" dirty="0">
                <a:solidFill>
                  <a:prstClr val="white"/>
                </a:solidFill>
              </a:rPr>
              <a:t>と一緒に</a:t>
            </a:r>
            <a:r>
              <a:rPr lang="en-US" altLang="ja-JP" sz="700" dirty="0">
                <a:solidFill>
                  <a:prstClr val="white"/>
                </a:solidFill>
              </a:rPr>
              <a:t>ppt</a:t>
            </a:r>
            <a:r>
              <a:rPr lang="ja-JP" altLang="en-US" sz="7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1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A3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-9065"/>
            <a:ext cx="12233816" cy="6867065"/>
            <a:chOff x="0" y="-9065"/>
            <a:chExt cx="12233816" cy="6867065"/>
          </a:xfrm>
        </p:grpSpPr>
        <p:sp>
          <p:nvSpPr>
            <p:cNvPr id="4" name="순서도: 수동 입력 3">
              <a:extLst>
                <a:ext uri="{FF2B5EF4-FFF2-40B4-BE49-F238E27FC236}">
                  <a16:creationId xmlns:a16="http://schemas.microsoft.com/office/drawing/2014/main" id="{72B78F6F-A3EC-4374-8FB4-286B62D4EC6F}"/>
                </a:ext>
              </a:extLst>
            </p:cNvPr>
            <p:cNvSpPr/>
            <p:nvPr/>
          </p:nvSpPr>
          <p:spPr>
            <a:xfrm flipH="1" flipV="1">
              <a:off x="0" y="-9065"/>
              <a:ext cx="12176752" cy="1025410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4078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07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4078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4078"/>
                  </a:lnTo>
                  <a:close/>
                </a:path>
              </a:pathLst>
            </a:custGeom>
            <a:solidFill>
              <a:srgbClr val="9893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66E4B57C-E13A-4FF2-98BA-AC234D92B2E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4565816" y="734465"/>
              <a:ext cx="7668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E258C78E-40A1-4BEF-8BFD-561EFFB26D8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14821" y="991845"/>
              <a:ext cx="1404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직각 삼각형 2">
              <a:extLst>
                <a:ext uri="{FF2B5EF4-FFF2-40B4-BE49-F238E27FC236}">
                  <a16:creationId xmlns:a16="http://schemas.microsoft.com/office/drawing/2014/main" id="{84339F4F-9728-4C00-9C08-CCB6AC39C438}"/>
                </a:ext>
              </a:extLst>
            </p:cNvPr>
            <p:cNvSpPr/>
            <p:nvPr/>
          </p:nvSpPr>
          <p:spPr>
            <a:xfrm flipH="1">
              <a:off x="15248" y="6376751"/>
              <a:ext cx="12176752" cy="481249"/>
            </a:xfrm>
            <a:prstGeom prst="rtTriangle">
              <a:avLst/>
            </a:prstGeom>
            <a:solidFill>
              <a:srgbClr val="989388"/>
            </a:solidFill>
            <a:ln>
              <a:noFill/>
            </a:ln>
            <a:effectLst>
              <a:outerShdw dist="12700" dir="16200000" rotWithShape="0">
                <a:schemeClr val="bg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8B17EC6-B9A7-4B12-B679-01834F4661A8}"/>
              </a:ext>
            </a:extLst>
          </p:cNvPr>
          <p:cNvSpPr txBox="1"/>
          <p:nvPr/>
        </p:nvSpPr>
        <p:spPr>
          <a:xfrm rot="-120000">
            <a:off x="1549664" y="74138"/>
            <a:ext cx="4633474" cy="91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FEEB6A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PPT </a:t>
            </a: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6EDB6FFA-CA54-4096-BB8B-0BF4739E47DC}"/>
              </a:ext>
            </a:extLst>
          </p:cNvPr>
          <p:cNvGrpSpPr/>
          <p:nvPr/>
        </p:nvGrpSpPr>
        <p:grpSpPr>
          <a:xfrm>
            <a:off x="377889" y="467478"/>
            <a:ext cx="1041731" cy="266127"/>
            <a:chOff x="377889" y="539794"/>
            <a:chExt cx="1041731" cy="26612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평행 사변형 6">
              <a:extLst>
                <a:ext uri="{FF2B5EF4-FFF2-40B4-BE49-F238E27FC236}">
                  <a16:creationId xmlns:a16="http://schemas.microsoft.com/office/drawing/2014/main" id="{649FF05E-E13D-4A86-ADDF-078505FEFDB5}"/>
                </a:ext>
              </a:extLst>
            </p:cNvPr>
            <p:cNvSpPr/>
            <p:nvPr/>
          </p:nvSpPr>
          <p:spPr>
            <a:xfrm rot="21480000">
              <a:off x="377889" y="539794"/>
              <a:ext cx="919508" cy="266127"/>
            </a:xfrm>
            <a:prstGeom prst="parallelogram">
              <a:avLst>
                <a:gd name="adj" fmla="val 13141"/>
              </a:avLst>
            </a:prstGeom>
            <a:solidFill>
              <a:schemeClr val="tx1">
                <a:lumMod val="75000"/>
                <a:lumOff val="25000"/>
              </a:schemeClr>
            </a:solidFill>
            <a:ln w="1397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ko-KR" altLang="en-US" sz="1100" b="1" i="1" dirty="0">
                  <a:solidFill>
                    <a:prstClr val="white"/>
                  </a:solidFill>
                </a:rPr>
                <a:t>炫錫</a:t>
              </a:r>
              <a:endParaRPr lang="en-US" altLang="ko-KR" sz="1100" b="1" i="1" dirty="0">
                <a:solidFill>
                  <a:prstClr val="white"/>
                </a:solidFill>
              </a:endParaRPr>
            </a:p>
          </p:txBody>
        </p:sp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27640F3C-ED3C-4CAF-81C8-DC3CDEFD3DF4}"/>
                </a:ext>
              </a:extLst>
            </p:cNvPr>
            <p:cNvSpPr/>
            <p:nvPr/>
          </p:nvSpPr>
          <p:spPr>
            <a:xfrm rot="4440000">
              <a:off x="1306885" y="574102"/>
              <a:ext cx="121258" cy="104212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12B1671-299B-405A-ACDF-E45E67A0A93C}"/>
              </a:ext>
            </a:extLst>
          </p:cNvPr>
          <p:cNvGrpSpPr/>
          <p:nvPr/>
        </p:nvGrpSpPr>
        <p:grpSpPr>
          <a:xfrm>
            <a:off x="1323585" y="2177884"/>
            <a:ext cx="3474230" cy="1771631"/>
            <a:chOff x="1169759" y="2653068"/>
            <a:chExt cx="3474230" cy="1771631"/>
          </a:xfrm>
        </p:grpSpPr>
        <p:sp>
          <p:nvSpPr>
            <p:cNvPr id="46" name="원호 45">
              <a:extLst>
                <a:ext uri="{FF2B5EF4-FFF2-40B4-BE49-F238E27FC236}">
                  <a16:creationId xmlns:a16="http://schemas.microsoft.com/office/drawing/2014/main" id="{0F1E2500-D4CE-44F4-B1C0-F7A1A474D05E}"/>
                </a:ext>
              </a:extLst>
            </p:cNvPr>
            <p:cNvSpPr/>
            <p:nvPr/>
          </p:nvSpPr>
          <p:spPr>
            <a:xfrm rot="16200000">
              <a:off x="1169760" y="2661861"/>
              <a:ext cx="288925" cy="288925"/>
            </a:xfrm>
            <a:prstGeom prst="arc">
              <a:avLst>
                <a:gd name="adj1" fmla="val 16200000"/>
                <a:gd name="adj2" fmla="val 117151"/>
              </a:avLst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698C3FF9-A119-482E-B5CD-0A47F294C2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4222" y="2662610"/>
              <a:ext cx="1152000" cy="709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6E73CE01-4FAF-4E00-ADA4-C3B56F990D57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>
              <a:off x="1169761" y="2806324"/>
              <a:ext cx="53" cy="1469233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원호 48">
              <a:extLst>
                <a:ext uri="{FF2B5EF4-FFF2-40B4-BE49-F238E27FC236}">
                  <a16:creationId xmlns:a16="http://schemas.microsoft.com/office/drawing/2014/main" id="{9E5F23A3-8858-4AEB-9C31-AFE94F8C053A}"/>
                </a:ext>
              </a:extLst>
            </p:cNvPr>
            <p:cNvSpPr/>
            <p:nvPr/>
          </p:nvSpPr>
          <p:spPr>
            <a:xfrm rot="10800000">
              <a:off x="1169759" y="4135063"/>
              <a:ext cx="288925" cy="288925"/>
            </a:xfrm>
            <a:prstGeom prst="arc">
              <a:avLst>
                <a:gd name="adj1" fmla="val 16200000"/>
                <a:gd name="adj2" fmla="val 94459"/>
              </a:avLst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BC87B117-E54E-4039-8303-D0C459DC5A0B}"/>
                </a:ext>
              </a:extLst>
            </p:cNvPr>
            <p:cNvCxnSpPr>
              <a:cxnSpLocks/>
              <a:endCxn id="55" idx="2"/>
            </p:cNvCxnSpPr>
            <p:nvPr/>
          </p:nvCxnSpPr>
          <p:spPr>
            <a:xfrm flipV="1">
              <a:off x="1314222" y="4423857"/>
              <a:ext cx="1453532" cy="842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원호 54">
              <a:extLst>
                <a:ext uri="{FF2B5EF4-FFF2-40B4-BE49-F238E27FC236}">
                  <a16:creationId xmlns:a16="http://schemas.microsoft.com/office/drawing/2014/main" id="{69D224AB-E8CE-45DD-BB57-A008D2DDA3E6}"/>
                </a:ext>
              </a:extLst>
            </p:cNvPr>
            <p:cNvSpPr/>
            <p:nvPr/>
          </p:nvSpPr>
          <p:spPr>
            <a:xfrm rot="5400000">
              <a:off x="2629419" y="4135062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49D70455-2178-495E-B9A6-48706B466CA3}"/>
                </a:ext>
              </a:extLst>
            </p:cNvPr>
            <p:cNvCxnSpPr>
              <a:cxnSpLocks/>
              <a:stCxn id="55" idx="0"/>
              <a:endCxn id="57" idx="0"/>
            </p:cNvCxnSpPr>
            <p:nvPr/>
          </p:nvCxnSpPr>
          <p:spPr>
            <a:xfrm flipV="1">
              <a:off x="2915684" y="2779300"/>
              <a:ext cx="255481" cy="1527818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원호 56">
              <a:extLst>
                <a:ext uri="{FF2B5EF4-FFF2-40B4-BE49-F238E27FC236}">
                  <a16:creationId xmlns:a16="http://schemas.microsoft.com/office/drawing/2014/main" id="{E0D7E776-7C20-4380-91E5-A98CACFA7363}"/>
                </a:ext>
              </a:extLst>
            </p:cNvPr>
            <p:cNvSpPr/>
            <p:nvPr/>
          </p:nvSpPr>
          <p:spPr>
            <a:xfrm rot="16200000">
              <a:off x="3170010" y="2653068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C096FFA3-9B03-4A34-8772-B70DF0A1E7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17294" y="2654577"/>
              <a:ext cx="1326695" cy="804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A4BE6865-6F49-453C-966A-FB2D6C6D772C}"/>
              </a:ext>
            </a:extLst>
          </p:cNvPr>
          <p:cNvGrpSpPr/>
          <p:nvPr/>
        </p:nvGrpSpPr>
        <p:grpSpPr>
          <a:xfrm>
            <a:off x="3323836" y="2174044"/>
            <a:ext cx="3329767" cy="1771631"/>
            <a:chOff x="3170010" y="2649228"/>
            <a:chExt cx="3329767" cy="1771631"/>
          </a:xfrm>
        </p:grpSpPr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56B55DFE-005D-43D4-B54D-91F60BA38457}"/>
                </a:ext>
              </a:extLst>
            </p:cNvPr>
            <p:cNvCxnSpPr>
              <a:cxnSpLocks/>
              <a:endCxn id="61" idx="2"/>
            </p:cNvCxnSpPr>
            <p:nvPr/>
          </p:nvCxnSpPr>
          <p:spPr>
            <a:xfrm flipV="1">
              <a:off x="3170010" y="4420017"/>
              <a:ext cx="1453532" cy="8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원호 60">
              <a:extLst>
                <a:ext uri="{FF2B5EF4-FFF2-40B4-BE49-F238E27FC236}">
                  <a16:creationId xmlns:a16="http://schemas.microsoft.com/office/drawing/2014/main" id="{1FAFFFE8-59A3-4ACF-A344-F7D2FBEFEC33}"/>
                </a:ext>
              </a:extLst>
            </p:cNvPr>
            <p:cNvSpPr/>
            <p:nvPr/>
          </p:nvSpPr>
          <p:spPr>
            <a:xfrm rot="5400000">
              <a:off x="4485207" y="4131222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DEE3F18E-7DE9-4273-B733-7BAD0CF0B6D1}"/>
                </a:ext>
              </a:extLst>
            </p:cNvPr>
            <p:cNvCxnSpPr>
              <a:cxnSpLocks/>
              <a:stCxn id="61" idx="0"/>
              <a:endCxn id="63" idx="0"/>
            </p:cNvCxnSpPr>
            <p:nvPr/>
          </p:nvCxnSpPr>
          <p:spPr>
            <a:xfrm flipV="1">
              <a:off x="4771472" y="2775460"/>
              <a:ext cx="255481" cy="152781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원호 62">
              <a:extLst>
                <a:ext uri="{FF2B5EF4-FFF2-40B4-BE49-F238E27FC236}">
                  <a16:creationId xmlns:a16="http://schemas.microsoft.com/office/drawing/2014/main" id="{C511AA73-F009-4A1A-8F98-2EA827756F8F}"/>
                </a:ext>
              </a:extLst>
            </p:cNvPr>
            <p:cNvSpPr/>
            <p:nvPr/>
          </p:nvSpPr>
          <p:spPr>
            <a:xfrm rot="16200000">
              <a:off x="5025798" y="2649228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B4F547F8-45A0-49F6-808C-735D4351B2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3082" y="2650737"/>
              <a:ext cx="1326695" cy="80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4EFF26FA-1182-474C-90E6-45F397AB3DD4}"/>
              </a:ext>
            </a:extLst>
          </p:cNvPr>
          <p:cNvGrpSpPr/>
          <p:nvPr/>
        </p:nvGrpSpPr>
        <p:grpSpPr>
          <a:xfrm>
            <a:off x="5179624" y="2170204"/>
            <a:ext cx="3329767" cy="1771631"/>
            <a:chOff x="5025798" y="2645388"/>
            <a:chExt cx="3329767" cy="1771631"/>
          </a:xfrm>
        </p:grpSpPr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id="{DA089AA3-0915-4BFE-9549-ED690EB7E487}"/>
                </a:ext>
              </a:extLst>
            </p:cNvPr>
            <p:cNvCxnSpPr>
              <a:cxnSpLocks/>
              <a:endCxn id="67" idx="2"/>
            </p:cNvCxnSpPr>
            <p:nvPr/>
          </p:nvCxnSpPr>
          <p:spPr>
            <a:xfrm flipV="1">
              <a:off x="5025798" y="4416177"/>
              <a:ext cx="1453532" cy="8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원호 66">
              <a:extLst>
                <a:ext uri="{FF2B5EF4-FFF2-40B4-BE49-F238E27FC236}">
                  <a16:creationId xmlns:a16="http://schemas.microsoft.com/office/drawing/2014/main" id="{33A0916E-A4E8-4054-A395-70557E8B9BD4}"/>
                </a:ext>
              </a:extLst>
            </p:cNvPr>
            <p:cNvSpPr/>
            <p:nvPr/>
          </p:nvSpPr>
          <p:spPr>
            <a:xfrm rot="5400000">
              <a:off x="6340995" y="4127382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924EC17E-4DBF-4698-9826-6B40F8D9E9C9}"/>
                </a:ext>
              </a:extLst>
            </p:cNvPr>
            <p:cNvCxnSpPr>
              <a:cxnSpLocks/>
              <a:stCxn id="67" idx="0"/>
              <a:endCxn id="69" idx="0"/>
            </p:cNvCxnSpPr>
            <p:nvPr/>
          </p:nvCxnSpPr>
          <p:spPr>
            <a:xfrm flipV="1">
              <a:off x="6627260" y="2771620"/>
              <a:ext cx="255481" cy="152781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원호 68">
              <a:extLst>
                <a:ext uri="{FF2B5EF4-FFF2-40B4-BE49-F238E27FC236}">
                  <a16:creationId xmlns:a16="http://schemas.microsoft.com/office/drawing/2014/main" id="{EF67D17C-FB09-491F-BAC5-BBDF307D9CF4}"/>
                </a:ext>
              </a:extLst>
            </p:cNvPr>
            <p:cNvSpPr/>
            <p:nvPr/>
          </p:nvSpPr>
          <p:spPr>
            <a:xfrm rot="16200000">
              <a:off x="6881586" y="2645388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19138196-1241-4F88-8C92-ECDB2179C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28870" y="2646897"/>
              <a:ext cx="1326695" cy="80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그룹 70"/>
          <p:cNvGrpSpPr/>
          <p:nvPr/>
        </p:nvGrpSpPr>
        <p:grpSpPr>
          <a:xfrm>
            <a:off x="7035412" y="2166364"/>
            <a:ext cx="2144713" cy="1771631"/>
            <a:chOff x="6997755" y="2075490"/>
            <a:chExt cx="2144713" cy="1771631"/>
          </a:xfrm>
        </p:grpSpPr>
        <p:sp>
          <p:nvSpPr>
            <p:cNvPr id="72" name="원호 71">
              <a:extLst>
                <a:ext uri="{FF2B5EF4-FFF2-40B4-BE49-F238E27FC236}">
                  <a16:creationId xmlns:a16="http://schemas.microsoft.com/office/drawing/2014/main" id="{9F4F9750-7424-4618-8D58-84F532BEBCEB}"/>
                </a:ext>
              </a:extLst>
            </p:cNvPr>
            <p:cNvSpPr/>
            <p:nvPr/>
          </p:nvSpPr>
          <p:spPr>
            <a:xfrm rot="16200000">
              <a:off x="8853543" y="2075490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4C926A4A-38D4-453A-8240-6872EFAE8248}"/>
                </a:ext>
              </a:extLst>
            </p:cNvPr>
            <p:cNvCxnSpPr>
              <a:cxnSpLocks/>
              <a:endCxn id="74" idx="2"/>
            </p:cNvCxnSpPr>
            <p:nvPr/>
          </p:nvCxnSpPr>
          <p:spPr>
            <a:xfrm flipV="1">
              <a:off x="6997755" y="3846279"/>
              <a:ext cx="1453532" cy="8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원호 73">
              <a:extLst>
                <a:ext uri="{FF2B5EF4-FFF2-40B4-BE49-F238E27FC236}">
                  <a16:creationId xmlns:a16="http://schemas.microsoft.com/office/drawing/2014/main" id="{075F0B37-2D13-4AF9-87F6-04CFF222E886}"/>
                </a:ext>
              </a:extLst>
            </p:cNvPr>
            <p:cNvSpPr/>
            <p:nvPr/>
          </p:nvSpPr>
          <p:spPr>
            <a:xfrm rot="5400000">
              <a:off x="8312952" y="3557484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5" name="직선 연결선 74">
              <a:extLst>
                <a:ext uri="{FF2B5EF4-FFF2-40B4-BE49-F238E27FC236}">
                  <a16:creationId xmlns:a16="http://schemas.microsoft.com/office/drawing/2014/main" id="{1413F740-B05B-43E2-8D3B-A92C7A49545C}"/>
                </a:ext>
              </a:extLst>
            </p:cNvPr>
            <p:cNvCxnSpPr>
              <a:cxnSpLocks/>
              <a:stCxn id="74" idx="0"/>
              <a:endCxn id="72" idx="0"/>
            </p:cNvCxnSpPr>
            <p:nvPr/>
          </p:nvCxnSpPr>
          <p:spPr>
            <a:xfrm flipV="1">
              <a:off x="8599217" y="2201722"/>
              <a:ext cx="255481" cy="152781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4C3DA931-A3EB-496D-B7CA-42E4F34F08AC}"/>
              </a:ext>
            </a:extLst>
          </p:cNvPr>
          <p:cNvSpPr/>
          <p:nvPr/>
        </p:nvSpPr>
        <p:spPr>
          <a:xfrm>
            <a:off x="1374935" y="2484825"/>
            <a:ext cx="1638656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white"/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>
                <a:solidFill>
                  <a:prstClr val="white"/>
                </a:solidFill>
              </a:rPr>
              <a:t>PAPOZIP</a:t>
            </a:r>
            <a:r>
              <a:rPr lang="ja-JP" altLang="en-US" sz="700" dirty="0">
                <a:solidFill>
                  <a:prstClr val="white"/>
                </a:solidFill>
              </a:rPr>
              <a:t>と一緒に</a:t>
            </a:r>
            <a:r>
              <a:rPr lang="en-US" altLang="ja-JP" sz="700" dirty="0">
                <a:solidFill>
                  <a:prstClr val="white"/>
                </a:solidFill>
              </a:rPr>
              <a:t>ppt</a:t>
            </a:r>
            <a:r>
              <a:rPr lang="ja-JP" altLang="en-US" sz="7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CEE95989-0091-46D4-9AF8-A3DA6B51C674}"/>
              </a:ext>
            </a:extLst>
          </p:cNvPr>
          <p:cNvSpPr/>
          <p:nvPr/>
        </p:nvSpPr>
        <p:spPr>
          <a:xfrm>
            <a:off x="3267828" y="2484825"/>
            <a:ext cx="1638656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276D9D14-4D33-41BC-B1C6-0CEFC555F134}"/>
              </a:ext>
            </a:extLst>
          </p:cNvPr>
          <p:cNvSpPr/>
          <p:nvPr/>
        </p:nvSpPr>
        <p:spPr>
          <a:xfrm>
            <a:off x="5160721" y="2484825"/>
            <a:ext cx="1638656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6DDBEB03-F3C8-4CFA-B15F-0BFBD927C75F}"/>
              </a:ext>
            </a:extLst>
          </p:cNvPr>
          <p:cNvSpPr/>
          <p:nvPr/>
        </p:nvSpPr>
        <p:spPr>
          <a:xfrm>
            <a:off x="7053614" y="2484825"/>
            <a:ext cx="1638656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0F4B5C84-B605-45C2-A26B-6C5FC7E5DFD0}"/>
              </a:ext>
            </a:extLst>
          </p:cNvPr>
          <p:cNvSpPr/>
          <p:nvPr/>
        </p:nvSpPr>
        <p:spPr>
          <a:xfrm>
            <a:off x="8946507" y="2484825"/>
            <a:ext cx="1638656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  <p:sp>
        <p:nvSpPr>
          <p:cNvPr id="81" name="타원 80">
            <a:extLst>
              <a:ext uri="{FF2B5EF4-FFF2-40B4-BE49-F238E27FC236}">
                <a16:creationId xmlns:a16="http://schemas.microsoft.com/office/drawing/2014/main" id="{240F30DB-9AE1-4BC2-B132-A5B44B26928D}"/>
              </a:ext>
            </a:extLst>
          </p:cNvPr>
          <p:cNvSpPr/>
          <p:nvPr/>
        </p:nvSpPr>
        <p:spPr>
          <a:xfrm>
            <a:off x="2548226" y="2063024"/>
            <a:ext cx="255482" cy="255482"/>
          </a:xfrm>
          <a:prstGeom prst="ellipse">
            <a:avLst/>
          </a:prstGeom>
          <a:solidFill>
            <a:srgbClr val="FEEB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1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82" name="타원 81">
            <a:extLst>
              <a:ext uri="{FF2B5EF4-FFF2-40B4-BE49-F238E27FC236}">
                <a16:creationId xmlns:a16="http://schemas.microsoft.com/office/drawing/2014/main" id="{CA76C424-F51D-4E9D-8CED-55FDB208F97E}"/>
              </a:ext>
            </a:extLst>
          </p:cNvPr>
          <p:cNvSpPr/>
          <p:nvPr/>
        </p:nvSpPr>
        <p:spPr>
          <a:xfrm>
            <a:off x="3253169" y="3817092"/>
            <a:ext cx="255482" cy="25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endParaRPr lang="ko-KR" altLang="en-US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3" name="타원 82">
            <a:extLst>
              <a:ext uri="{FF2B5EF4-FFF2-40B4-BE49-F238E27FC236}">
                <a16:creationId xmlns:a16="http://schemas.microsoft.com/office/drawing/2014/main" id="{2393B467-0F27-4CF6-8C87-EFABEFE3BC88}"/>
              </a:ext>
            </a:extLst>
          </p:cNvPr>
          <p:cNvSpPr/>
          <p:nvPr/>
        </p:nvSpPr>
        <p:spPr>
          <a:xfrm>
            <a:off x="5080114" y="3809412"/>
            <a:ext cx="255482" cy="25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endParaRPr lang="ko-KR" altLang="en-US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4" name="타원 83">
            <a:extLst>
              <a:ext uri="{FF2B5EF4-FFF2-40B4-BE49-F238E27FC236}">
                <a16:creationId xmlns:a16="http://schemas.microsoft.com/office/drawing/2014/main" id="{C889A329-5C47-4003-AA05-D8DA1FDE5CEF}"/>
              </a:ext>
            </a:extLst>
          </p:cNvPr>
          <p:cNvSpPr/>
          <p:nvPr/>
        </p:nvSpPr>
        <p:spPr>
          <a:xfrm>
            <a:off x="6907059" y="3801732"/>
            <a:ext cx="255482" cy="25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</a:t>
            </a:r>
            <a:endParaRPr lang="ko-KR" altLang="en-US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85" name="그룹 84">
            <a:extLst>
              <a:ext uri="{FF2B5EF4-FFF2-40B4-BE49-F238E27FC236}">
                <a16:creationId xmlns:a16="http://schemas.microsoft.com/office/drawing/2014/main" id="{27C5FFEB-7EB7-49C5-8229-D7C46CC22EC9}"/>
              </a:ext>
            </a:extLst>
          </p:cNvPr>
          <p:cNvGrpSpPr/>
          <p:nvPr/>
        </p:nvGrpSpPr>
        <p:grpSpPr>
          <a:xfrm rot="10800000">
            <a:off x="9035662" y="2166364"/>
            <a:ext cx="1597995" cy="1762838"/>
            <a:chOff x="10625816" y="4555975"/>
            <a:chExt cx="1597995" cy="1762838"/>
          </a:xfrm>
        </p:grpSpPr>
        <p:sp>
          <p:nvSpPr>
            <p:cNvPr id="86" name="원호 85">
              <a:extLst>
                <a:ext uri="{FF2B5EF4-FFF2-40B4-BE49-F238E27FC236}">
                  <a16:creationId xmlns:a16="http://schemas.microsoft.com/office/drawing/2014/main" id="{C7D246F9-324E-44B2-A2AF-E0075312E619}"/>
                </a:ext>
              </a:extLst>
            </p:cNvPr>
            <p:cNvSpPr/>
            <p:nvPr/>
          </p:nvSpPr>
          <p:spPr>
            <a:xfrm rot="16200000">
              <a:off x="10625817" y="4555975"/>
              <a:ext cx="288925" cy="288925"/>
            </a:xfrm>
            <a:prstGeom prst="arc">
              <a:avLst>
                <a:gd name="adj1" fmla="val 16200000"/>
                <a:gd name="adj2" fmla="val 117151"/>
              </a:avLst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C2931590-EE0F-427C-9A14-6CA951503B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70279" y="4556724"/>
              <a:ext cx="1152000" cy="709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>
              <a:extLst>
                <a:ext uri="{FF2B5EF4-FFF2-40B4-BE49-F238E27FC236}">
                  <a16:creationId xmlns:a16="http://schemas.microsoft.com/office/drawing/2014/main" id="{E12CE014-78D8-40FF-A1E8-20AFC10DC253}"/>
                </a:ext>
              </a:extLst>
            </p:cNvPr>
            <p:cNvCxnSpPr>
              <a:cxnSpLocks/>
              <a:endCxn id="89" idx="2"/>
            </p:cNvCxnSpPr>
            <p:nvPr/>
          </p:nvCxnSpPr>
          <p:spPr>
            <a:xfrm>
              <a:off x="10625818" y="4700438"/>
              <a:ext cx="53" cy="1469233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원호 88">
              <a:extLst>
                <a:ext uri="{FF2B5EF4-FFF2-40B4-BE49-F238E27FC236}">
                  <a16:creationId xmlns:a16="http://schemas.microsoft.com/office/drawing/2014/main" id="{5FD46A57-BCDF-4580-B125-AEA0D9795DE3}"/>
                </a:ext>
              </a:extLst>
            </p:cNvPr>
            <p:cNvSpPr/>
            <p:nvPr/>
          </p:nvSpPr>
          <p:spPr>
            <a:xfrm rot="10800000">
              <a:off x="10625816" y="6029177"/>
              <a:ext cx="288925" cy="288925"/>
            </a:xfrm>
            <a:prstGeom prst="arc">
              <a:avLst>
                <a:gd name="adj1" fmla="val 16200000"/>
                <a:gd name="adj2" fmla="val 94459"/>
              </a:avLst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57ACD10A-B804-4D55-B377-883D5B0EE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70279" y="6317971"/>
              <a:ext cx="1453532" cy="842"/>
            </a:xfrm>
            <a:prstGeom prst="line">
              <a:avLst/>
            </a:prstGeom>
            <a:ln w="38100">
              <a:solidFill>
                <a:srgbClr val="FEEB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타원 90">
            <a:extLst>
              <a:ext uri="{FF2B5EF4-FFF2-40B4-BE49-F238E27FC236}">
                <a16:creationId xmlns:a16="http://schemas.microsoft.com/office/drawing/2014/main" id="{3ED881B1-E568-4D13-A33E-FD79ADDD0ED2}"/>
              </a:ext>
            </a:extLst>
          </p:cNvPr>
          <p:cNvSpPr/>
          <p:nvPr/>
        </p:nvSpPr>
        <p:spPr>
          <a:xfrm>
            <a:off x="9160724" y="3794052"/>
            <a:ext cx="255482" cy="255482"/>
          </a:xfrm>
          <a:prstGeom prst="ellipse">
            <a:avLst/>
          </a:prstGeom>
          <a:solidFill>
            <a:srgbClr val="FEEB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5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cxnSp>
        <p:nvCxnSpPr>
          <p:cNvPr id="93" name="직선 연결선 92"/>
          <p:cNvCxnSpPr/>
          <p:nvPr/>
        </p:nvCxnSpPr>
        <p:spPr>
          <a:xfrm rot="16200000" flipH="1">
            <a:off x="7958438" y="4765786"/>
            <a:ext cx="972000" cy="0"/>
          </a:xfrm>
          <a:prstGeom prst="line">
            <a:avLst/>
          </a:prstGeom>
          <a:ln>
            <a:solidFill>
              <a:srgbClr val="FEEB6A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/>
          <p:cNvSpPr/>
          <p:nvPr/>
        </p:nvSpPr>
        <p:spPr>
          <a:xfrm>
            <a:off x="5391806" y="4509796"/>
            <a:ext cx="2920684" cy="756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35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A3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타원 95"/>
          <p:cNvSpPr/>
          <p:nvPr/>
        </p:nvSpPr>
        <p:spPr>
          <a:xfrm>
            <a:off x="4666701" y="2425748"/>
            <a:ext cx="2754922" cy="2754922"/>
          </a:xfrm>
          <a:prstGeom prst="ellipse">
            <a:avLst/>
          </a:prstGeom>
          <a:solidFill>
            <a:schemeClr val="bg1">
              <a:alpha val="28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0" y="-9065"/>
            <a:ext cx="12233816" cy="6867065"/>
            <a:chOff x="0" y="-9065"/>
            <a:chExt cx="12233816" cy="6867065"/>
          </a:xfrm>
        </p:grpSpPr>
        <p:sp>
          <p:nvSpPr>
            <p:cNvPr id="4" name="순서도: 수동 입력 3">
              <a:extLst>
                <a:ext uri="{FF2B5EF4-FFF2-40B4-BE49-F238E27FC236}">
                  <a16:creationId xmlns:a16="http://schemas.microsoft.com/office/drawing/2014/main" id="{72B78F6F-A3EC-4374-8FB4-286B62D4EC6F}"/>
                </a:ext>
              </a:extLst>
            </p:cNvPr>
            <p:cNvSpPr/>
            <p:nvPr/>
          </p:nvSpPr>
          <p:spPr>
            <a:xfrm flipH="1" flipV="1">
              <a:off x="0" y="-9065"/>
              <a:ext cx="12176752" cy="1025410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4078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07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4078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4078"/>
                  </a:lnTo>
                  <a:close/>
                </a:path>
              </a:pathLst>
            </a:custGeom>
            <a:solidFill>
              <a:srgbClr val="9893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66E4B57C-E13A-4FF2-98BA-AC234D92B2E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4565816" y="734465"/>
              <a:ext cx="7668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E258C78E-40A1-4BEF-8BFD-561EFFB26D89}"/>
                </a:ext>
              </a:extLst>
            </p:cNvPr>
            <p:cNvCxnSpPr>
              <a:cxnSpLocks/>
            </p:cNvCxnSpPr>
            <p:nvPr/>
          </p:nvCxnSpPr>
          <p:spPr>
            <a:xfrm rot="-120000">
              <a:off x="14821" y="991845"/>
              <a:ext cx="1404000" cy="0"/>
            </a:xfrm>
            <a:prstGeom prst="line">
              <a:avLst/>
            </a:prstGeom>
            <a:ln w="127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직각 삼각형 2">
              <a:extLst>
                <a:ext uri="{FF2B5EF4-FFF2-40B4-BE49-F238E27FC236}">
                  <a16:creationId xmlns:a16="http://schemas.microsoft.com/office/drawing/2014/main" id="{84339F4F-9728-4C00-9C08-CCB6AC39C438}"/>
                </a:ext>
              </a:extLst>
            </p:cNvPr>
            <p:cNvSpPr/>
            <p:nvPr/>
          </p:nvSpPr>
          <p:spPr>
            <a:xfrm flipH="1">
              <a:off x="15248" y="6376751"/>
              <a:ext cx="12176752" cy="481249"/>
            </a:xfrm>
            <a:prstGeom prst="rtTriangle">
              <a:avLst/>
            </a:prstGeom>
            <a:solidFill>
              <a:srgbClr val="989388"/>
            </a:solidFill>
            <a:ln>
              <a:noFill/>
            </a:ln>
            <a:effectLst>
              <a:outerShdw dist="12700" dir="16200000" rotWithShape="0">
                <a:schemeClr val="bg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8B17EC6-B9A7-4B12-B679-01834F4661A8}"/>
              </a:ext>
            </a:extLst>
          </p:cNvPr>
          <p:cNvSpPr txBox="1"/>
          <p:nvPr/>
        </p:nvSpPr>
        <p:spPr>
          <a:xfrm rot="-120000">
            <a:off x="1549664" y="74138"/>
            <a:ext cx="4633474" cy="91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FEEB6A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PPT </a:t>
            </a:r>
            <a:r>
              <a:rPr lang="en-US" altLang="ko-KR" sz="2800" b="1" i="1" kern="0" dirty="0">
                <a:solidFill>
                  <a:prstClr val="white"/>
                </a:solidFill>
                <a:effectLst>
                  <a:outerShdw blurRad="215900" dist="38100" dir="2700000" algn="tl" rotWithShape="0">
                    <a:prstClr val="black">
                      <a:alpha val="22000"/>
                    </a:prstClr>
                  </a:outerShdw>
                </a:effectLst>
              </a:rPr>
              <a:t>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white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6EDB6FFA-CA54-4096-BB8B-0BF4739E47DC}"/>
              </a:ext>
            </a:extLst>
          </p:cNvPr>
          <p:cNvGrpSpPr/>
          <p:nvPr/>
        </p:nvGrpSpPr>
        <p:grpSpPr>
          <a:xfrm>
            <a:off x="377889" y="467478"/>
            <a:ext cx="1041731" cy="266127"/>
            <a:chOff x="377889" y="539794"/>
            <a:chExt cx="1041731" cy="26612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평행 사변형 6">
              <a:extLst>
                <a:ext uri="{FF2B5EF4-FFF2-40B4-BE49-F238E27FC236}">
                  <a16:creationId xmlns:a16="http://schemas.microsoft.com/office/drawing/2014/main" id="{649FF05E-E13D-4A86-ADDF-078505FEFDB5}"/>
                </a:ext>
              </a:extLst>
            </p:cNvPr>
            <p:cNvSpPr/>
            <p:nvPr/>
          </p:nvSpPr>
          <p:spPr>
            <a:xfrm rot="21480000">
              <a:off x="377889" y="539794"/>
              <a:ext cx="919508" cy="266127"/>
            </a:xfrm>
            <a:prstGeom prst="parallelogram">
              <a:avLst>
                <a:gd name="adj" fmla="val 13141"/>
              </a:avLst>
            </a:prstGeom>
            <a:solidFill>
              <a:schemeClr val="tx1">
                <a:lumMod val="75000"/>
                <a:lumOff val="25000"/>
              </a:schemeClr>
            </a:solidFill>
            <a:ln w="1397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ko-KR" altLang="en-US" sz="1100" b="1" i="1" dirty="0">
                  <a:solidFill>
                    <a:prstClr val="white"/>
                  </a:solidFill>
                </a:rPr>
                <a:t>炫錫</a:t>
              </a:r>
              <a:endParaRPr lang="en-US" altLang="ko-KR" sz="1100" b="1" i="1" dirty="0">
                <a:solidFill>
                  <a:prstClr val="white"/>
                </a:solidFill>
              </a:endParaRPr>
            </a:p>
          </p:txBody>
        </p:sp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27640F3C-ED3C-4CAF-81C8-DC3CDEFD3DF4}"/>
                </a:ext>
              </a:extLst>
            </p:cNvPr>
            <p:cNvSpPr/>
            <p:nvPr/>
          </p:nvSpPr>
          <p:spPr>
            <a:xfrm rot="4440000">
              <a:off x="1306885" y="574102"/>
              <a:ext cx="121258" cy="104212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2" name="타원 91"/>
          <p:cNvSpPr/>
          <p:nvPr/>
        </p:nvSpPr>
        <p:spPr>
          <a:xfrm>
            <a:off x="4881317" y="2640365"/>
            <a:ext cx="2325687" cy="2325687"/>
          </a:xfrm>
          <a:prstGeom prst="ellips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5434563" y="3188420"/>
            <a:ext cx="1229579" cy="1229579"/>
          </a:xfrm>
          <a:prstGeom prst="ellipse">
            <a:avLst/>
          </a:prstGeom>
          <a:solidFill>
            <a:srgbClr val="FEEB6A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</a:p>
        </p:txBody>
      </p:sp>
      <p:grpSp>
        <p:nvGrpSpPr>
          <p:cNvPr id="97" name="그룹 96"/>
          <p:cNvGrpSpPr/>
          <p:nvPr/>
        </p:nvGrpSpPr>
        <p:grpSpPr>
          <a:xfrm>
            <a:off x="6670437" y="4417999"/>
            <a:ext cx="948227" cy="948227"/>
            <a:chOff x="6777281" y="4096543"/>
            <a:chExt cx="1154723" cy="1154723"/>
          </a:xfrm>
        </p:grpSpPr>
        <p:sp>
          <p:nvSpPr>
            <p:cNvPr id="98" name="타원 97"/>
            <p:cNvSpPr/>
            <p:nvPr/>
          </p:nvSpPr>
          <p:spPr>
            <a:xfrm>
              <a:off x="6777281" y="4096543"/>
              <a:ext cx="1154723" cy="1154723"/>
            </a:xfrm>
            <a:prstGeom prst="ellipse">
              <a:avLst/>
            </a:prstGeom>
            <a:solidFill>
              <a:schemeClr val="bg1">
                <a:lumMod val="95000"/>
                <a:alpha val="50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99" name="타원 98"/>
            <p:cNvSpPr/>
            <p:nvPr/>
          </p:nvSpPr>
          <p:spPr>
            <a:xfrm>
              <a:off x="6853480" y="4172742"/>
              <a:ext cx="1002323" cy="1002323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grpSp>
        <p:nvGrpSpPr>
          <p:cNvPr id="100" name="그룹 99"/>
          <p:cNvGrpSpPr/>
          <p:nvPr/>
        </p:nvGrpSpPr>
        <p:grpSpPr>
          <a:xfrm>
            <a:off x="4483615" y="4417999"/>
            <a:ext cx="948227" cy="948227"/>
            <a:chOff x="6777281" y="4096543"/>
            <a:chExt cx="1154723" cy="1154723"/>
          </a:xfrm>
        </p:grpSpPr>
        <p:sp>
          <p:nvSpPr>
            <p:cNvPr id="101" name="타원 100"/>
            <p:cNvSpPr/>
            <p:nvPr/>
          </p:nvSpPr>
          <p:spPr>
            <a:xfrm>
              <a:off x="6777281" y="4096543"/>
              <a:ext cx="1154723" cy="1154723"/>
            </a:xfrm>
            <a:prstGeom prst="ellipse">
              <a:avLst/>
            </a:prstGeom>
            <a:solidFill>
              <a:schemeClr val="bg1">
                <a:lumMod val="95000"/>
                <a:alpha val="50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102" name="타원 101"/>
            <p:cNvSpPr/>
            <p:nvPr/>
          </p:nvSpPr>
          <p:spPr>
            <a:xfrm>
              <a:off x="6853480" y="4172742"/>
              <a:ext cx="1002323" cy="1002323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grpSp>
        <p:nvGrpSpPr>
          <p:cNvPr id="103" name="그룹 102"/>
          <p:cNvGrpSpPr/>
          <p:nvPr/>
        </p:nvGrpSpPr>
        <p:grpSpPr>
          <a:xfrm>
            <a:off x="5570048" y="1951634"/>
            <a:ext cx="948227" cy="948227"/>
            <a:chOff x="6777281" y="4096543"/>
            <a:chExt cx="1154723" cy="1154723"/>
          </a:xfrm>
        </p:grpSpPr>
        <p:sp>
          <p:nvSpPr>
            <p:cNvPr id="104" name="타원 103"/>
            <p:cNvSpPr/>
            <p:nvPr/>
          </p:nvSpPr>
          <p:spPr>
            <a:xfrm>
              <a:off x="6777281" y="4096543"/>
              <a:ext cx="1154723" cy="1154723"/>
            </a:xfrm>
            <a:prstGeom prst="ellipse">
              <a:avLst/>
            </a:prstGeom>
            <a:solidFill>
              <a:schemeClr val="bg1">
                <a:lumMod val="95000"/>
                <a:alpha val="50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105" name="타원 104"/>
            <p:cNvSpPr/>
            <p:nvPr/>
          </p:nvSpPr>
          <p:spPr>
            <a:xfrm>
              <a:off x="6853481" y="4172744"/>
              <a:ext cx="1002323" cy="1002323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cxnSp>
        <p:nvCxnSpPr>
          <p:cNvPr id="106" name="직선 연결선 105"/>
          <p:cNvCxnSpPr>
            <a:stCxn id="95" idx="0"/>
            <a:endCxn id="104" idx="4"/>
          </p:cNvCxnSpPr>
          <p:nvPr/>
        </p:nvCxnSpPr>
        <p:spPr>
          <a:xfrm flipH="1" flipV="1">
            <a:off x="6044162" y="2899861"/>
            <a:ext cx="5191" cy="288559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>
            <a:stCxn id="101" idx="7"/>
            <a:endCxn id="95" idx="3"/>
          </p:cNvCxnSpPr>
          <p:nvPr/>
        </p:nvCxnSpPr>
        <p:spPr>
          <a:xfrm flipV="1">
            <a:off x="5292977" y="4237931"/>
            <a:ext cx="321654" cy="318933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>
            <a:stCxn id="98" idx="1"/>
            <a:endCxn id="95" idx="5"/>
          </p:cNvCxnSpPr>
          <p:nvPr/>
        </p:nvCxnSpPr>
        <p:spPr>
          <a:xfrm flipH="1" flipV="1">
            <a:off x="6484074" y="4237931"/>
            <a:ext cx="325228" cy="318933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42"/>
          <p:cNvGrpSpPr>
            <a:grpSpLocks noChangeAspect="1"/>
          </p:cNvGrpSpPr>
          <p:nvPr/>
        </p:nvGrpSpPr>
        <p:grpSpPr bwMode="auto">
          <a:xfrm>
            <a:off x="7009619" y="4736731"/>
            <a:ext cx="327684" cy="378212"/>
            <a:chOff x="1967" y="0"/>
            <a:chExt cx="3742" cy="4319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10" name="Freeform 43"/>
            <p:cNvSpPr>
              <a:spLocks noEditPoints="1"/>
            </p:cNvSpPr>
            <p:nvPr/>
          </p:nvSpPr>
          <p:spPr bwMode="auto">
            <a:xfrm>
              <a:off x="1967" y="0"/>
              <a:ext cx="3742" cy="3167"/>
            </a:xfrm>
            <a:custGeom>
              <a:avLst/>
              <a:gdLst>
                <a:gd name="T0" fmla="*/ 3737 w 11227"/>
                <a:gd name="T1" fmla="*/ 9069 h 9501"/>
                <a:gd name="T2" fmla="*/ 7988 w 11227"/>
                <a:gd name="T3" fmla="*/ 9501 h 9501"/>
                <a:gd name="T4" fmla="*/ 7004 w 11227"/>
                <a:gd name="T5" fmla="*/ 7773 h 9501"/>
                <a:gd name="T6" fmla="*/ 10495 w 11227"/>
                <a:gd name="T7" fmla="*/ 7763 h 9501"/>
                <a:gd name="T8" fmla="*/ 10738 w 11227"/>
                <a:gd name="T9" fmla="*/ 7688 h 9501"/>
                <a:gd name="T10" fmla="*/ 10944 w 11227"/>
                <a:gd name="T11" fmla="*/ 7549 h 9501"/>
                <a:gd name="T12" fmla="*/ 11103 w 11227"/>
                <a:gd name="T13" fmla="*/ 7357 h 9501"/>
                <a:gd name="T14" fmla="*/ 11200 w 11227"/>
                <a:gd name="T15" fmla="*/ 7125 h 9501"/>
                <a:gd name="T16" fmla="*/ 11227 w 11227"/>
                <a:gd name="T17" fmla="*/ 6909 h 9501"/>
                <a:gd name="T18" fmla="*/ 11218 w 11227"/>
                <a:gd name="T19" fmla="*/ 733 h 9501"/>
                <a:gd name="T20" fmla="*/ 11143 w 11227"/>
                <a:gd name="T21" fmla="*/ 489 h 9501"/>
                <a:gd name="T22" fmla="*/ 11003 w 11227"/>
                <a:gd name="T23" fmla="*/ 283 h 9501"/>
                <a:gd name="T24" fmla="*/ 10812 w 11227"/>
                <a:gd name="T25" fmla="*/ 124 h 9501"/>
                <a:gd name="T26" fmla="*/ 10579 w 11227"/>
                <a:gd name="T27" fmla="*/ 27 h 9501"/>
                <a:gd name="T28" fmla="*/ 10364 w 11227"/>
                <a:gd name="T29" fmla="*/ 0 h 9501"/>
                <a:gd name="T30" fmla="*/ 733 w 11227"/>
                <a:gd name="T31" fmla="*/ 10 h 9501"/>
                <a:gd name="T32" fmla="*/ 490 w 11227"/>
                <a:gd name="T33" fmla="*/ 85 h 9501"/>
                <a:gd name="T34" fmla="*/ 283 w 11227"/>
                <a:gd name="T35" fmla="*/ 224 h 9501"/>
                <a:gd name="T36" fmla="*/ 125 w 11227"/>
                <a:gd name="T37" fmla="*/ 416 h 9501"/>
                <a:gd name="T38" fmla="*/ 28 w 11227"/>
                <a:gd name="T39" fmla="*/ 648 h 9501"/>
                <a:gd name="T40" fmla="*/ 0 w 11227"/>
                <a:gd name="T41" fmla="*/ 864 h 9501"/>
                <a:gd name="T42" fmla="*/ 10 w 11227"/>
                <a:gd name="T43" fmla="*/ 7042 h 9501"/>
                <a:gd name="T44" fmla="*/ 85 w 11227"/>
                <a:gd name="T45" fmla="*/ 7284 h 9501"/>
                <a:gd name="T46" fmla="*/ 225 w 11227"/>
                <a:gd name="T47" fmla="*/ 7490 h 9501"/>
                <a:gd name="T48" fmla="*/ 416 w 11227"/>
                <a:gd name="T49" fmla="*/ 7649 h 9501"/>
                <a:gd name="T50" fmla="*/ 648 w 11227"/>
                <a:gd name="T51" fmla="*/ 7747 h 9501"/>
                <a:gd name="T52" fmla="*/ 864 w 11227"/>
                <a:gd name="T53" fmla="*/ 7773 h 9501"/>
                <a:gd name="T54" fmla="*/ 4684 w 11227"/>
                <a:gd name="T55" fmla="*/ 7773 h 9501"/>
                <a:gd name="T56" fmla="*/ 10795 w 11227"/>
                <a:gd name="T57" fmla="*/ 6909 h 9501"/>
                <a:gd name="T58" fmla="*/ 10743 w 11227"/>
                <a:gd name="T59" fmla="*/ 7116 h 9501"/>
                <a:gd name="T60" fmla="*/ 10570 w 11227"/>
                <a:gd name="T61" fmla="*/ 7289 h 9501"/>
                <a:gd name="T62" fmla="*/ 10364 w 11227"/>
                <a:gd name="T63" fmla="*/ 7341 h 9501"/>
                <a:gd name="T64" fmla="*/ 736 w 11227"/>
                <a:gd name="T65" fmla="*/ 7322 h 9501"/>
                <a:gd name="T66" fmla="*/ 531 w 11227"/>
                <a:gd name="T67" fmla="*/ 7185 h 9501"/>
                <a:gd name="T68" fmla="*/ 434 w 11227"/>
                <a:gd name="T69" fmla="*/ 6954 h 9501"/>
                <a:gd name="T70" fmla="*/ 10795 w 11227"/>
                <a:gd name="T71" fmla="*/ 6477 h 9501"/>
                <a:gd name="T72" fmla="*/ 434 w 11227"/>
                <a:gd name="T73" fmla="*/ 819 h 9501"/>
                <a:gd name="T74" fmla="*/ 531 w 11227"/>
                <a:gd name="T75" fmla="*/ 589 h 9501"/>
                <a:gd name="T76" fmla="*/ 736 w 11227"/>
                <a:gd name="T77" fmla="*/ 451 h 9501"/>
                <a:gd name="T78" fmla="*/ 10364 w 11227"/>
                <a:gd name="T79" fmla="*/ 432 h 9501"/>
                <a:gd name="T80" fmla="*/ 10570 w 11227"/>
                <a:gd name="T81" fmla="*/ 484 h 9501"/>
                <a:gd name="T82" fmla="*/ 10743 w 11227"/>
                <a:gd name="T83" fmla="*/ 657 h 9501"/>
                <a:gd name="T84" fmla="*/ 10795 w 11227"/>
                <a:gd name="T85" fmla="*/ 864 h 9501"/>
                <a:gd name="T86" fmla="*/ 432 w 11227"/>
                <a:gd name="T87" fmla="*/ 864 h 9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27" h="9501">
                  <a:moveTo>
                    <a:pt x="864" y="7773"/>
                  </a:moveTo>
                  <a:lnTo>
                    <a:pt x="4223" y="7773"/>
                  </a:lnTo>
                  <a:lnTo>
                    <a:pt x="3737" y="9069"/>
                  </a:lnTo>
                  <a:lnTo>
                    <a:pt x="3239" y="9069"/>
                  </a:lnTo>
                  <a:lnTo>
                    <a:pt x="3239" y="9501"/>
                  </a:lnTo>
                  <a:lnTo>
                    <a:pt x="7988" y="9501"/>
                  </a:lnTo>
                  <a:lnTo>
                    <a:pt x="7988" y="9069"/>
                  </a:lnTo>
                  <a:lnTo>
                    <a:pt x="7491" y="9069"/>
                  </a:lnTo>
                  <a:lnTo>
                    <a:pt x="7004" y="7773"/>
                  </a:lnTo>
                  <a:lnTo>
                    <a:pt x="10364" y="7773"/>
                  </a:lnTo>
                  <a:lnTo>
                    <a:pt x="10409" y="7773"/>
                  </a:lnTo>
                  <a:lnTo>
                    <a:pt x="10495" y="7763"/>
                  </a:lnTo>
                  <a:lnTo>
                    <a:pt x="10579" y="7746"/>
                  </a:lnTo>
                  <a:lnTo>
                    <a:pt x="10660" y="7721"/>
                  </a:lnTo>
                  <a:lnTo>
                    <a:pt x="10738" y="7688"/>
                  </a:lnTo>
                  <a:lnTo>
                    <a:pt x="10812" y="7649"/>
                  </a:lnTo>
                  <a:lnTo>
                    <a:pt x="10880" y="7602"/>
                  </a:lnTo>
                  <a:lnTo>
                    <a:pt x="10944" y="7549"/>
                  </a:lnTo>
                  <a:lnTo>
                    <a:pt x="11003" y="7490"/>
                  </a:lnTo>
                  <a:lnTo>
                    <a:pt x="11056" y="7426"/>
                  </a:lnTo>
                  <a:lnTo>
                    <a:pt x="11103" y="7357"/>
                  </a:lnTo>
                  <a:lnTo>
                    <a:pt x="11143" y="7284"/>
                  </a:lnTo>
                  <a:lnTo>
                    <a:pt x="11175" y="7207"/>
                  </a:lnTo>
                  <a:lnTo>
                    <a:pt x="11200" y="7125"/>
                  </a:lnTo>
                  <a:lnTo>
                    <a:pt x="11218" y="7042"/>
                  </a:lnTo>
                  <a:lnTo>
                    <a:pt x="11226" y="6954"/>
                  </a:lnTo>
                  <a:lnTo>
                    <a:pt x="11227" y="6909"/>
                  </a:lnTo>
                  <a:lnTo>
                    <a:pt x="11227" y="864"/>
                  </a:lnTo>
                  <a:lnTo>
                    <a:pt x="11226" y="819"/>
                  </a:lnTo>
                  <a:lnTo>
                    <a:pt x="11218" y="733"/>
                  </a:lnTo>
                  <a:lnTo>
                    <a:pt x="11200" y="648"/>
                  </a:lnTo>
                  <a:lnTo>
                    <a:pt x="11175" y="567"/>
                  </a:lnTo>
                  <a:lnTo>
                    <a:pt x="11143" y="489"/>
                  </a:lnTo>
                  <a:lnTo>
                    <a:pt x="11103" y="416"/>
                  </a:lnTo>
                  <a:lnTo>
                    <a:pt x="11056" y="347"/>
                  </a:lnTo>
                  <a:lnTo>
                    <a:pt x="11003" y="283"/>
                  </a:lnTo>
                  <a:lnTo>
                    <a:pt x="10944" y="224"/>
                  </a:lnTo>
                  <a:lnTo>
                    <a:pt x="10880" y="171"/>
                  </a:lnTo>
                  <a:lnTo>
                    <a:pt x="10812" y="124"/>
                  </a:lnTo>
                  <a:lnTo>
                    <a:pt x="10738" y="85"/>
                  </a:lnTo>
                  <a:lnTo>
                    <a:pt x="10660" y="52"/>
                  </a:lnTo>
                  <a:lnTo>
                    <a:pt x="10579" y="27"/>
                  </a:lnTo>
                  <a:lnTo>
                    <a:pt x="10495" y="10"/>
                  </a:lnTo>
                  <a:lnTo>
                    <a:pt x="10409" y="1"/>
                  </a:lnTo>
                  <a:lnTo>
                    <a:pt x="10364" y="0"/>
                  </a:lnTo>
                  <a:lnTo>
                    <a:pt x="864" y="0"/>
                  </a:lnTo>
                  <a:lnTo>
                    <a:pt x="819" y="1"/>
                  </a:lnTo>
                  <a:lnTo>
                    <a:pt x="733" y="10"/>
                  </a:lnTo>
                  <a:lnTo>
                    <a:pt x="648" y="27"/>
                  </a:lnTo>
                  <a:lnTo>
                    <a:pt x="568" y="52"/>
                  </a:lnTo>
                  <a:lnTo>
                    <a:pt x="490" y="85"/>
                  </a:lnTo>
                  <a:lnTo>
                    <a:pt x="416" y="124"/>
                  </a:lnTo>
                  <a:lnTo>
                    <a:pt x="348" y="171"/>
                  </a:lnTo>
                  <a:lnTo>
                    <a:pt x="283" y="224"/>
                  </a:lnTo>
                  <a:lnTo>
                    <a:pt x="225" y="283"/>
                  </a:lnTo>
                  <a:lnTo>
                    <a:pt x="173" y="347"/>
                  </a:lnTo>
                  <a:lnTo>
                    <a:pt x="125" y="416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8" y="648"/>
                  </a:lnTo>
                  <a:lnTo>
                    <a:pt x="10" y="733"/>
                  </a:lnTo>
                  <a:lnTo>
                    <a:pt x="2" y="819"/>
                  </a:lnTo>
                  <a:lnTo>
                    <a:pt x="0" y="864"/>
                  </a:lnTo>
                  <a:lnTo>
                    <a:pt x="0" y="6909"/>
                  </a:lnTo>
                  <a:lnTo>
                    <a:pt x="2" y="6954"/>
                  </a:lnTo>
                  <a:lnTo>
                    <a:pt x="10" y="7042"/>
                  </a:lnTo>
                  <a:lnTo>
                    <a:pt x="28" y="7125"/>
                  </a:lnTo>
                  <a:lnTo>
                    <a:pt x="52" y="7207"/>
                  </a:lnTo>
                  <a:lnTo>
                    <a:pt x="85" y="7284"/>
                  </a:lnTo>
                  <a:lnTo>
                    <a:pt x="125" y="7357"/>
                  </a:lnTo>
                  <a:lnTo>
                    <a:pt x="173" y="7426"/>
                  </a:lnTo>
                  <a:lnTo>
                    <a:pt x="225" y="7490"/>
                  </a:lnTo>
                  <a:lnTo>
                    <a:pt x="283" y="7549"/>
                  </a:lnTo>
                  <a:lnTo>
                    <a:pt x="348" y="7602"/>
                  </a:lnTo>
                  <a:lnTo>
                    <a:pt x="416" y="7649"/>
                  </a:lnTo>
                  <a:lnTo>
                    <a:pt x="490" y="7688"/>
                  </a:lnTo>
                  <a:lnTo>
                    <a:pt x="568" y="7721"/>
                  </a:lnTo>
                  <a:lnTo>
                    <a:pt x="648" y="7747"/>
                  </a:lnTo>
                  <a:lnTo>
                    <a:pt x="733" y="7763"/>
                  </a:lnTo>
                  <a:lnTo>
                    <a:pt x="819" y="7773"/>
                  </a:lnTo>
                  <a:lnTo>
                    <a:pt x="864" y="7773"/>
                  </a:lnTo>
                  <a:close/>
                  <a:moveTo>
                    <a:pt x="7029" y="9069"/>
                  </a:moveTo>
                  <a:lnTo>
                    <a:pt x="4199" y="9069"/>
                  </a:lnTo>
                  <a:lnTo>
                    <a:pt x="4684" y="7773"/>
                  </a:lnTo>
                  <a:lnTo>
                    <a:pt x="6544" y="7773"/>
                  </a:lnTo>
                  <a:lnTo>
                    <a:pt x="7029" y="9069"/>
                  </a:lnTo>
                  <a:close/>
                  <a:moveTo>
                    <a:pt x="10795" y="6909"/>
                  </a:moveTo>
                  <a:lnTo>
                    <a:pt x="10794" y="6954"/>
                  </a:lnTo>
                  <a:lnTo>
                    <a:pt x="10776" y="7038"/>
                  </a:lnTo>
                  <a:lnTo>
                    <a:pt x="10743" y="7116"/>
                  </a:lnTo>
                  <a:lnTo>
                    <a:pt x="10697" y="7185"/>
                  </a:lnTo>
                  <a:lnTo>
                    <a:pt x="10638" y="7243"/>
                  </a:lnTo>
                  <a:lnTo>
                    <a:pt x="10570" y="7289"/>
                  </a:lnTo>
                  <a:lnTo>
                    <a:pt x="10492" y="7322"/>
                  </a:lnTo>
                  <a:lnTo>
                    <a:pt x="10407" y="7340"/>
                  </a:lnTo>
                  <a:lnTo>
                    <a:pt x="10364" y="7341"/>
                  </a:lnTo>
                  <a:lnTo>
                    <a:pt x="864" y="7341"/>
                  </a:lnTo>
                  <a:lnTo>
                    <a:pt x="820" y="7340"/>
                  </a:lnTo>
                  <a:lnTo>
                    <a:pt x="736" y="7322"/>
                  </a:lnTo>
                  <a:lnTo>
                    <a:pt x="658" y="7289"/>
                  </a:lnTo>
                  <a:lnTo>
                    <a:pt x="589" y="7243"/>
                  </a:lnTo>
                  <a:lnTo>
                    <a:pt x="531" y="7185"/>
                  </a:lnTo>
                  <a:lnTo>
                    <a:pt x="484" y="7116"/>
                  </a:lnTo>
                  <a:lnTo>
                    <a:pt x="451" y="7038"/>
                  </a:lnTo>
                  <a:lnTo>
                    <a:pt x="434" y="6954"/>
                  </a:lnTo>
                  <a:lnTo>
                    <a:pt x="432" y="6909"/>
                  </a:lnTo>
                  <a:lnTo>
                    <a:pt x="432" y="6477"/>
                  </a:lnTo>
                  <a:lnTo>
                    <a:pt x="10795" y="6477"/>
                  </a:lnTo>
                  <a:lnTo>
                    <a:pt x="10795" y="6909"/>
                  </a:lnTo>
                  <a:close/>
                  <a:moveTo>
                    <a:pt x="432" y="864"/>
                  </a:moveTo>
                  <a:lnTo>
                    <a:pt x="434" y="819"/>
                  </a:lnTo>
                  <a:lnTo>
                    <a:pt x="451" y="735"/>
                  </a:lnTo>
                  <a:lnTo>
                    <a:pt x="484" y="657"/>
                  </a:lnTo>
                  <a:lnTo>
                    <a:pt x="531" y="589"/>
                  </a:lnTo>
                  <a:lnTo>
                    <a:pt x="589" y="530"/>
                  </a:lnTo>
                  <a:lnTo>
                    <a:pt x="658" y="484"/>
                  </a:lnTo>
                  <a:lnTo>
                    <a:pt x="736" y="451"/>
                  </a:lnTo>
                  <a:lnTo>
                    <a:pt x="820" y="433"/>
                  </a:lnTo>
                  <a:lnTo>
                    <a:pt x="864" y="432"/>
                  </a:lnTo>
                  <a:lnTo>
                    <a:pt x="10364" y="432"/>
                  </a:lnTo>
                  <a:lnTo>
                    <a:pt x="10407" y="433"/>
                  </a:lnTo>
                  <a:lnTo>
                    <a:pt x="10492" y="451"/>
                  </a:lnTo>
                  <a:lnTo>
                    <a:pt x="10570" y="484"/>
                  </a:lnTo>
                  <a:lnTo>
                    <a:pt x="10638" y="530"/>
                  </a:lnTo>
                  <a:lnTo>
                    <a:pt x="10697" y="589"/>
                  </a:lnTo>
                  <a:lnTo>
                    <a:pt x="10743" y="657"/>
                  </a:lnTo>
                  <a:lnTo>
                    <a:pt x="10776" y="735"/>
                  </a:lnTo>
                  <a:lnTo>
                    <a:pt x="10794" y="819"/>
                  </a:lnTo>
                  <a:lnTo>
                    <a:pt x="10795" y="864"/>
                  </a:lnTo>
                  <a:lnTo>
                    <a:pt x="10795" y="6045"/>
                  </a:lnTo>
                  <a:lnTo>
                    <a:pt x="432" y="6045"/>
                  </a:lnTo>
                  <a:lnTo>
                    <a:pt x="432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44"/>
            <p:cNvSpPr>
              <a:spLocks noEditPoints="1"/>
            </p:cNvSpPr>
            <p:nvPr/>
          </p:nvSpPr>
          <p:spPr bwMode="auto">
            <a:xfrm>
              <a:off x="2255" y="3311"/>
              <a:ext cx="2159" cy="1008"/>
            </a:xfrm>
            <a:custGeom>
              <a:avLst/>
              <a:gdLst>
                <a:gd name="T0" fmla="*/ 216 w 6477"/>
                <a:gd name="T1" fmla="*/ 0 h 3023"/>
                <a:gd name="T2" fmla="*/ 194 w 6477"/>
                <a:gd name="T3" fmla="*/ 0 h 3023"/>
                <a:gd name="T4" fmla="*/ 152 w 6477"/>
                <a:gd name="T5" fmla="*/ 9 h 3023"/>
                <a:gd name="T6" fmla="*/ 114 w 6477"/>
                <a:gd name="T7" fmla="*/ 26 h 3023"/>
                <a:gd name="T8" fmla="*/ 78 w 6477"/>
                <a:gd name="T9" fmla="*/ 49 h 3023"/>
                <a:gd name="T10" fmla="*/ 49 w 6477"/>
                <a:gd name="T11" fmla="*/ 77 h 3023"/>
                <a:gd name="T12" fmla="*/ 26 w 6477"/>
                <a:gd name="T13" fmla="*/ 112 h 3023"/>
                <a:gd name="T14" fmla="*/ 10 w 6477"/>
                <a:gd name="T15" fmla="*/ 151 h 3023"/>
                <a:gd name="T16" fmla="*/ 2 w 6477"/>
                <a:gd name="T17" fmla="*/ 194 h 3023"/>
                <a:gd name="T18" fmla="*/ 0 w 6477"/>
                <a:gd name="T19" fmla="*/ 215 h 3023"/>
                <a:gd name="T20" fmla="*/ 0 w 6477"/>
                <a:gd name="T21" fmla="*/ 2807 h 3023"/>
                <a:gd name="T22" fmla="*/ 2 w 6477"/>
                <a:gd name="T23" fmla="*/ 2829 h 3023"/>
                <a:gd name="T24" fmla="*/ 10 w 6477"/>
                <a:gd name="T25" fmla="*/ 2871 h 3023"/>
                <a:gd name="T26" fmla="*/ 26 w 6477"/>
                <a:gd name="T27" fmla="*/ 2909 h 3023"/>
                <a:gd name="T28" fmla="*/ 49 w 6477"/>
                <a:gd name="T29" fmla="*/ 2944 h 3023"/>
                <a:gd name="T30" fmla="*/ 78 w 6477"/>
                <a:gd name="T31" fmla="*/ 2974 h 3023"/>
                <a:gd name="T32" fmla="*/ 114 w 6477"/>
                <a:gd name="T33" fmla="*/ 2997 h 3023"/>
                <a:gd name="T34" fmla="*/ 152 w 6477"/>
                <a:gd name="T35" fmla="*/ 3013 h 3023"/>
                <a:gd name="T36" fmla="*/ 194 w 6477"/>
                <a:gd name="T37" fmla="*/ 3022 h 3023"/>
                <a:gd name="T38" fmla="*/ 216 w 6477"/>
                <a:gd name="T39" fmla="*/ 3023 h 3023"/>
                <a:gd name="T40" fmla="*/ 6261 w 6477"/>
                <a:gd name="T41" fmla="*/ 3023 h 3023"/>
                <a:gd name="T42" fmla="*/ 6284 w 6477"/>
                <a:gd name="T43" fmla="*/ 3022 h 3023"/>
                <a:gd name="T44" fmla="*/ 6325 w 6477"/>
                <a:gd name="T45" fmla="*/ 3013 h 3023"/>
                <a:gd name="T46" fmla="*/ 6365 w 6477"/>
                <a:gd name="T47" fmla="*/ 2997 h 3023"/>
                <a:gd name="T48" fmla="*/ 6399 w 6477"/>
                <a:gd name="T49" fmla="*/ 2974 h 3023"/>
                <a:gd name="T50" fmla="*/ 6427 w 6477"/>
                <a:gd name="T51" fmla="*/ 2944 h 3023"/>
                <a:gd name="T52" fmla="*/ 6451 w 6477"/>
                <a:gd name="T53" fmla="*/ 2909 h 3023"/>
                <a:gd name="T54" fmla="*/ 6467 w 6477"/>
                <a:gd name="T55" fmla="*/ 2871 h 3023"/>
                <a:gd name="T56" fmla="*/ 6477 w 6477"/>
                <a:gd name="T57" fmla="*/ 2829 h 3023"/>
                <a:gd name="T58" fmla="*/ 6477 w 6477"/>
                <a:gd name="T59" fmla="*/ 2807 h 3023"/>
                <a:gd name="T60" fmla="*/ 6477 w 6477"/>
                <a:gd name="T61" fmla="*/ 215 h 3023"/>
                <a:gd name="T62" fmla="*/ 6477 w 6477"/>
                <a:gd name="T63" fmla="*/ 194 h 3023"/>
                <a:gd name="T64" fmla="*/ 6467 w 6477"/>
                <a:gd name="T65" fmla="*/ 151 h 3023"/>
                <a:gd name="T66" fmla="*/ 6451 w 6477"/>
                <a:gd name="T67" fmla="*/ 112 h 3023"/>
                <a:gd name="T68" fmla="*/ 6427 w 6477"/>
                <a:gd name="T69" fmla="*/ 77 h 3023"/>
                <a:gd name="T70" fmla="*/ 6399 w 6477"/>
                <a:gd name="T71" fmla="*/ 49 h 3023"/>
                <a:gd name="T72" fmla="*/ 6365 w 6477"/>
                <a:gd name="T73" fmla="*/ 26 h 3023"/>
                <a:gd name="T74" fmla="*/ 6325 w 6477"/>
                <a:gd name="T75" fmla="*/ 9 h 3023"/>
                <a:gd name="T76" fmla="*/ 6284 w 6477"/>
                <a:gd name="T77" fmla="*/ 0 h 3023"/>
                <a:gd name="T78" fmla="*/ 6261 w 6477"/>
                <a:gd name="T79" fmla="*/ 0 h 3023"/>
                <a:gd name="T80" fmla="*/ 216 w 6477"/>
                <a:gd name="T81" fmla="*/ 0 h 3023"/>
                <a:gd name="T82" fmla="*/ 6045 w 6477"/>
                <a:gd name="T83" fmla="*/ 2591 h 3023"/>
                <a:gd name="T84" fmla="*/ 432 w 6477"/>
                <a:gd name="T85" fmla="*/ 2591 h 3023"/>
                <a:gd name="T86" fmla="*/ 432 w 6477"/>
                <a:gd name="T87" fmla="*/ 431 h 3023"/>
                <a:gd name="T88" fmla="*/ 6045 w 6477"/>
                <a:gd name="T89" fmla="*/ 431 h 3023"/>
                <a:gd name="T90" fmla="*/ 6045 w 6477"/>
                <a:gd name="T91" fmla="*/ 2591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77" h="3023">
                  <a:moveTo>
                    <a:pt x="216" y="0"/>
                  </a:moveTo>
                  <a:lnTo>
                    <a:pt x="194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78" y="49"/>
                  </a:lnTo>
                  <a:lnTo>
                    <a:pt x="49" y="77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5"/>
                  </a:lnTo>
                  <a:lnTo>
                    <a:pt x="0" y="2807"/>
                  </a:lnTo>
                  <a:lnTo>
                    <a:pt x="2" y="2829"/>
                  </a:lnTo>
                  <a:lnTo>
                    <a:pt x="10" y="2871"/>
                  </a:lnTo>
                  <a:lnTo>
                    <a:pt x="26" y="2909"/>
                  </a:lnTo>
                  <a:lnTo>
                    <a:pt x="49" y="2944"/>
                  </a:lnTo>
                  <a:lnTo>
                    <a:pt x="78" y="2974"/>
                  </a:lnTo>
                  <a:lnTo>
                    <a:pt x="114" y="2997"/>
                  </a:lnTo>
                  <a:lnTo>
                    <a:pt x="152" y="3013"/>
                  </a:lnTo>
                  <a:lnTo>
                    <a:pt x="194" y="3022"/>
                  </a:lnTo>
                  <a:lnTo>
                    <a:pt x="216" y="3023"/>
                  </a:lnTo>
                  <a:lnTo>
                    <a:pt x="6261" y="3023"/>
                  </a:lnTo>
                  <a:lnTo>
                    <a:pt x="6284" y="3022"/>
                  </a:lnTo>
                  <a:lnTo>
                    <a:pt x="6325" y="3013"/>
                  </a:lnTo>
                  <a:lnTo>
                    <a:pt x="6365" y="2997"/>
                  </a:lnTo>
                  <a:lnTo>
                    <a:pt x="6399" y="2974"/>
                  </a:lnTo>
                  <a:lnTo>
                    <a:pt x="6427" y="2944"/>
                  </a:lnTo>
                  <a:lnTo>
                    <a:pt x="6451" y="2909"/>
                  </a:lnTo>
                  <a:lnTo>
                    <a:pt x="6467" y="2871"/>
                  </a:lnTo>
                  <a:lnTo>
                    <a:pt x="6477" y="2829"/>
                  </a:lnTo>
                  <a:lnTo>
                    <a:pt x="6477" y="2807"/>
                  </a:lnTo>
                  <a:lnTo>
                    <a:pt x="6477" y="215"/>
                  </a:lnTo>
                  <a:lnTo>
                    <a:pt x="6477" y="194"/>
                  </a:lnTo>
                  <a:lnTo>
                    <a:pt x="6467" y="151"/>
                  </a:lnTo>
                  <a:lnTo>
                    <a:pt x="6451" y="112"/>
                  </a:lnTo>
                  <a:lnTo>
                    <a:pt x="6427" y="77"/>
                  </a:lnTo>
                  <a:lnTo>
                    <a:pt x="6399" y="49"/>
                  </a:lnTo>
                  <a:lnTo>
                    <a:pt x="6365" y="26"/>
                  </a:lnTo>
                  <a:lnTo>
                    <a:pt x="6325" y="9"/>
                  </a:lnTo>
                  <a:lnTo>
                    <a:pt x="6284" y="0"/>
                  </a:lnTo>
                  <a:lnTo>
                    <a:pt x="6261" y="0"/>
                  </a:lnTo>
                  <a:lnTo>
                    <a:pt x="216" y="0"/>
                  </a:lnTo>
                  <a:close/>
                  <a:moveTo>
                    <a:pt x="6045" y="2591"/>
                  </a:moveTo>
                  <a:lnTo>
                    <a:pt x="432" y="2591"/>
                  </a:lnTo>
                  <a:lnTo>
                    <a:pt x="432" y="431"/>
                  </a:lnTo>
                  <a:lnTo>
                    <a:pt x="6045" y="431"/>
                  </a:lnTo>
                  <a:lnTo>
                    <a:pt x="6045" y="25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2543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2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2543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2831" y="3599"/>
              <a:ext cx="143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6" name="Rectangle 49"/>
            <p:cNvSpPr>
              <a:spLocks noChangeArrowheads="1"/>
            </p:cNvSpPr>
            <p:nvPr/>
          </p:nvSpPr>
          <p:spPr bwMode="auto">
            <a:xfrm>
              <a:off x="3118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406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Rectangle 51"/>
            <p:cNvSpPr>
              <a:spLocks noChangeArrowheads="1"/>
            </p:cNvSpPr>
            <p:nvPr/>
          </p:nvSpPr>
          <p:spPr bwMode="auto">
            <a:xfrm>
              <a:off x="3694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2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2831" y="3887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54"/>
            <p:cNvSpPr>
              <a:spLocks noEditPoints="1"/>
            </p:cNvSpPr>
            <p:nvPr/>
          </p:nvSpPr>
          <p:spPr bwMode="auto">
            <a:xfrm>
              <a:off x="4701" y="3311"/>
              <a:ext cx="720" cy="1008"/>
            </a:xfrm>
            <a:custGeom>
              <a:avLst/>
              <a:gdLst>
                <a:gd name="T0" fmla="*/ 0 w 2160"/>
                <a:gd name="T1" fmla="*/ 1943 h 3023"/>
                <a:gd name="T2" fmla="*/ 13 w 2160"/>
                <a:gd name="T3" fmla="*/ 2107 h 3023"/>
                <a:gd name="T4" fmla="*/ 66 w 2160"/>
                <a:gd name="T5" fmla="*/ 2314 h 3023"/>
                <a:gd name="T6" fmla="*/ 156 w 2160"/>
                <a:gd name="T7" fmla="*/ 2502 h 3023"/>
                <a:gd name="T8" fmla="*/ 280 w 2160"/>
                <a:gd name="T9" fmla="*/ 2669 h 3023"/>
                <a:gd name="T10" fmla="*/ 433 w 2160"/>
                <a:gd name="T11" fmla="*/ 2808 h 3023"/>
                <a:gd name="T12" fmla="*/ 611 w 2160"/>
                <a:gd name="T13" fmla="*/ 2916 h 3023"/>
                <a:gd name="T14" fmla="*/ 811 w 2160"/>
                <a:gd name="T15" fmla="*/ 2989 h 3023"/>
                <a:gd name="T16" fmla="*/ 1024 w 2160"/>
                <a:gd name="T17" fmla="*/ 3022 h 3023"/>
                <a:gd name="T18" fmla="*/ 1136 w 2160"/>
                <a:gd name="T19" fmla="*/ 3022 h 3023"/>
                <a:gd name="T20" fmla="*/ 1350 w 2160"/>
                <a:gd name="T21" fmla="*/ 2989 h 3023"/>
                <a:gd name="T22" fmla="*/ 1549 w 2160"/>
                <a:gd name="T23" fmla="*/ 2916 h 3023"/>
                <a:gd name="T24" fmla="*/ 1726 w 2160"/>
                <a:gd name="T25" fmla="*/ 2808 h 3023"/>
                <a:gd name="T26" fmla="*/ 1879 w 2160"/>
                <a:gd name="T27" fmla="*/ 2669 h 3023"/>
                <a:gd name="T28" fmla="*/ 2004 w 2160"/>
                <a:gd name="T29" fmla="*/ 2502 h 3023"/>
                <a:gd name="T30" fmla="*/ 2094 w 2160"/>
                <a:gd name="T31" fmla="*/ 2314 h 3023"/>
                <a:gd name="T32" fmla="*/ 2147 w 2160"/>
                <a:gd name="T33" fmla="*/ 2107 h 3023"/>
                <a:gd name="T34" fmla="*/ 2160 w 2160"/>
                <a:gd name="T35" fmla="*/ 1943 h 3023"/>
                <a:gd name="T36" fmla="*/ 2158 w 2160"/>
                <a:gd name="T37" fmla="*/ 1023 h 3023"/>
                <a:gd name="T38" fmla="*/ 2125 w 2160"/>
                <a:gd name="T39" fmla="*/ 809 h 3023"/>
                <a:gd name="T40" fmla="*/ 2053 w 2160"/>
                <a:gd name="T41" fmla="*/ 610 h 3023"/>
                <a:gd name="T42" fmla="*/ 1945 w 2160"/>
                <a:gd name="T43" fmla="*/ 433 h 3023"/>
                <a:gd name="T44" fmla="*/ 1806 w 2160"/>
                <a:gd name="T45" fmla="*/ 280 h 3023"/>
                <a:gd name="T46" fmla="*/ 1640 w 2160"/>
                <a:gd name="T47" fmla="*/ 155 h 3023"/>
                <a:gd name="T48" fmla="*/ 1452 w 2160"/>
                <a:gd name="T49" fmla="*/ 65 h 3023"/>
                <a:gd name="T50" fmla="*/ 1244 w 2160"/>
                <a:gd name="T51" fmla="*/ 12 h 3023"/>
                <a:gd name="T52" fmla="*/ 1080 w 2160"/>
                <a:gd name="T53" fmla="*/ 0 h 3023"/>
                <a:gd name="T54" fmla="*/ 916 w 2160"/>
                <a:gd name="T55" fmla="*/ 12 h 3023"/>
                <a:gd name="T56" fmla="*/ 708 w 2160"/>
                <a:gd name="T57" fmla="*/ 65 h 3023"/>
                <a:gd name="T58" fmla="*/ 520 w 2160"/>
                <a:gd name="T59" fmla="*/ 155 h 3023"/>
                <a:gd name="T60" fmla="*/ 354 w 2160"/>
                <a:gd name="T61" fmla="*/ 280 h 3023"/>
                <a:gd name="T62" fmla="*/ 215 w 2160"/>
                <a:gd name="T63" fmla="*/ 433 h 3023"/>
                <a:gd name="T64" fmla="*/ 107 w 2160"/>
                <a:gd name="T65" fmla="*/ 610 h 3023"/>
                <a:gd name="T66" fmla="*/ 34 w 2160"/>
                <a:gd name="T67" fmla="*/ 809 h 3023"/>
                <a:gd name="T68" fmla="*/ 2 w 2160"/>
                <a:gd name="T69" fmla="*/ 1023 h 3023"/>
                <a:gd name="T70" fmla="*/ 1728 w 2160"/>
                <a:gd name="T71" fmla="*/ 1079 h 3023"/>
                <a:gd name="T72" fmla="*/ 1728 w 2160"/>
                <a:gd name="T73" fmla="*/ 1976 h 3023"/>
                <a:gd name="T74" fmla="*/ 1699 w 2160"/>
                <a:gd name="T75" fmla="*/ 2136 h 3023"/>
                <a:gd name="T76" fmla="*/ 1580 w 2160"/>
                <a:gd name="T77" fmla="*/ 2356 h 3023"/>
                <a:gd name="T78" fmla="*/ 1389 w 2160"/>
                <a:gd name="T79" fmla="*/ 2513 h 3023"/>
                <a:gd name="T80" fmla="*/ 1178 w 2160"/>
                <a:gd name="T81" fmla="*/ 2583 h 3023"/>
                <a:gd name="T82" fmla="*/ 1080 w 2160"/>
                <a:gd name="T83" fmla="*/ 2591 h 3023"/>
                <a:gd name="T84" fmla="*/ 982 w 2160"/>
                <a:gd name="T85" fmla="*/ 2583 h 3023"/>
                <a:gd name="T86" fmla="*/ 771 w 2160"/>
                <a:gd name="T87" fmla="*/ 2513 h 3023"/>
                <a:gd name="T88" fmla="*/ 580 w 2160"/>
                <a:gd name="T89" fmla="*/ 2356 h 3023"/>
                <a:gd name="T90" fmla="*/ 461 w 2160"/>
                <a:gd name="T91" fmla="*/ 2136 h 3023"/>
                <a:gd name="T92" fmla="*/ 433 w 2160"/>
                <a:gd name="T93" fmla="*/ 1976 h 3023"/>
                <a:gd name="T94" fmla="*/ 432 w 2160"/>
                <a:gd name="T95" fmla="*/ 1079 h 3023"/>
                <a:gd name="T96" fmla="*/ 450 w 2160"/>
                <a:gd name="T97" fmla="*/ 929 h 3023"/>
                <a:gd name="T98" fmla="*/ 525 w 2160"/>
                <a:gd name="T99" fmla="*/ 747 h 3023"/>
                <a:gd name="T100" fmla="*/ 649 w 2160"/>
                <a:gd name="T101" fmla="*/ 597 h 3023"/>
                <a:gd name="T102" fmla="*/ 816 w 2160"/>
                <a:gd name="T103" fmla="*/ 489 h 3023"/>
                <a:gd name="T104" fmla="*/ 864 w 2160"/>
                <a:gd name="T105" fmla="*/ 1079 h 3023"/>
                <a:gd name="T106" fmla="*/ 1296 w 2160"/>
                <a:gd name="T107" fmla="*/ 471 h 3023"/>
                <a:gd name="T108" fmla="*/ 1432 w 2160"/>
                <a:gd name="T109" fmla="*/ 537 h 3023"/>
                <a:gd name="T110" fmla="*/ 1579 w 2160"/>
                <a:gd name="T111" fmla="*/ 668 h 3023"/>
                <a:gd name="T112" fmla="*/ 1680 w 2160"/>
                <a:gd name="T113" fmla="*/ 835 h 3023"/>
                <a:gd name="T114" fmla="*/ 1726 w 2160"/>
                <a:gd name="T115" fmla="*/ 1027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0" h="3023">
                  <a:moveTo>
                    <a:pt x="0" y="1079"/>
                  </a:moveTo>
                  <a:lnTo>
                    <a:pt x="0" y="1943"/>
                  </a:lnTo>
                  <a:lnTo>
                    <a:pt x="2" y="1998"/>
                  </a:lnTo>
                  <a:lnTo>
                    <a:pt x="13" y="2107"/>
                  </a:lnTo>
                  <a:lnTo>
                    <a:pt x="34" y="2212"/>
                  </a:lnTo>
                  <a:lnTo>
                    <a:pt x="66" y="2314"/>
                  </a:lnTo>
                  <a:lnTo>
                    <a:pt x="107" y="2411"/>
                  </a:lnTo>
                  <a:lnTo>
                    <a:pt x="156" y="2502"/>
                  </a:lnTo>
                  <a:lnTo>
                    <a:pt x="215" y="2588"/>
                  </a:lnTo>
                  <a:lnTo>
                    <a:pt x="280" y="2669"/>
                  </a:lnTo>
                  <a:lnTo>
                    <a:pt x="354" y="2743"/>
                  </a:lnTo>
                  <a:lnTo>
                    <a:pt x="433" y="2808"/>
                  </a:lnTo>
                  <a:lnTo>
                    <a:pt x="520" y="2866"/>
                  </a:lnTo>
                  <a:lnTo>
                    <a:pt x="611" y="2916"/>
                  </a:lnTo>
                  <a:lnTo>
                    <a:pt x="708" y="2957"/>
                  </a:lnTo>
                  <a:lnTo>
                    <a:pt x="811" y="2989"/>
                  </a:lnTo>
                  <a:lnTo>
                    <a:pt x="916" y="3011"/>
                  </a:lnTo>
                  <a:lnTo>
                    <a:pt x="1024" y="3022"/>
                  </a:lnTo>
                  <a:lnTo>
                    <a:pt x="1080" y="3023"/>
                  </a:lnTo>
                  <a:lnTo>
                    <a:pt x="1136" y="3022"/>
                  </a:lnTo>
                  <a:lnTo>
                    <a:pt x="1244" y="3011"/>
                  </a:lnTo>
                  <a:lnTo>
                    <a:pt x="1350" y="2989"/>
                  </a:lnTo>
                  <a:lnTo>
                    <a:pt x="1452" y="2957"/>
                  </a:lnTo>
                  <a:lnTo>
                    <a:pt x="1549" y="2916"/>
                  </a:lnTo>
                  <a:lnTo>
                    <a:pt x="1640" y="2866"/>
                  </a:lnTo>
                  <a:lnTo>
                    <a:pt x="1726" y="2808"/>
                  </a:lnTo>
                  <a:lnTo>
                    <a:pt x="1806" y="2743"/>
                  </a:lnTo>
                  <a:lnTo>
                    <a:pt x="1879" y="2669"/>
                  </a:lnTo>
                  <a:lnTo>
                    <a:pt x="1945" y="2588"/>
                  </a:lnTo>
                  <a:lnTo>
                    <a:pt x="2004" y="2502"/>
                  </a:lnTo>
                  <a:lnTo>
                    <a:pt x="2053" y="2411"/>
                  </a:lnTo>
                  <a:lnTo>
                    <a:pt x="2094" y="2314"/>
                  </a:lnTo>
                  <a:lnTo>
                    <a:pt x="2125" y="2212"/>
                  </a:lnTo>
                  <a:lnTo>
                    <a:pt x="2147" y="2107"/>
                  </a:lnTo>
                  <a:lnTo>
                    <a:pt x="2158" y="1998"/>
                  </a:lnTo>
                  <a:lnTo>
                    <a:pt x="2160" y="1943"/>
                  </a:lnTo>
                  <a:lnTo>
                    <a:pt x="2160" y="1079"/>
                  </a:lnTo>
                  <a:lnTo>
                    <a:pt x="2158" y="1023"/>
                  </a:lnTo>
                  <a:lnTo>
                    <a:pt x="2147" y="914"/>
                  </a:lnTo>
                  <a:lnTo>
                    <a:pt x="2125" y="809"/>
                  </a:lnTo>
                  <a:lnTo>
                    <a:pt x="2094" y="708"/>
                  </a:lnTo>
                  <a:lnTo>
                    <a:pt x="2053" y="610"/>
                  </a:lnTo>
                  <a:lnTo>
                    <a:pt x="2004" y="519"/>
                  </a:lnTo>
                  <a:lnTo>
                    <a:pt x="1945" y="433"/>
                  </a:lnTo>
                  <a:lnTo>
                    <a:pt x="1879" y="352"/>
                  </a:lnTo>
                  <a:lnTo>
                    <a:pt x="1806" y="280"/>
                  </a:lnTo>
                  <a:lnTo>
                    <a:pt x="1726" y="214"/>
                  </a:lnTo>
                  <a:lnTo>
                    <a:pt x="1640" y="155"/>
                  </a:lnTo>
                  <a:lnTo>
                    <a:pt x="1549" y="106"/>
                  </a:lnTo>
                  <a:lnTo>
                    <a:pt x="1452" y="65"/>
                  </a:lnTo>
                  <a:lnTo>
                    <a:pt x="1350" y="32"/>
                  </a:lnTo>
                  <a:lnTo>
                    <a:pt x="1244" y="12"/>
                  </a:lnTo>
                  <a:lnTo>
                    <a:pt x="1136" y="1"/>
                  </a:lnTo>
                  <a:lnTo>
                    <a:pt x="1080" y="0"/>
                  </a:lnTo>
                  <a:lnTo>
                    <a:pt x="1024" y="1"/>
                  </a:lnTo>
                  <a:lnTo>
                    <a:pt x="916" y="12"/>
                  </a:lnTo>
                  <a:lnTo>
                    <a:pt x="811" y="32"/>
                  </a:lnTo>
                  <a:lnTo>
                    <a:pt x="708" y="65"/>
                  </a:lnTo>
                  <a:lnTo>
                    <a:pt x="611" y="106"/>
                  </a:lnTo>
                  <a:lnTo>
                    <a:pt x="520" y="155"/>
                  </a:lnTo>
                  <a:lnTo>
                    <a:pt x="433" y="214"/>
                  </a:lnTo>
                  <a:lnTo>
                    <a:pt x="354" y="280"/>
                  </a:lnTo>
                  <a:lnTo>
                    <a:pt x="280" y="352"/>
                  </a:lnTo>
                  <a:lnTo>
                    <a:pt x="215" y="433"/>
                  </a:lnTo>
                  <a:lnTo>
                    <a:pt x="156" y="519"/>
                  </a:lnTo>
                  <a:lnTo>
                    <a:pt x="107" y="610"/>
                  </a:lnTo>
                  <a:lnTo>
                    <a:pt x="66" y="708"/>
                  </a:lnTo>
                  <a:lnTo>
                    <a:pt x="34" y="809"/>
                  </a:lnTo>
                  <a:lnTo>
                    <a:pt x="13" y="914"/>
                  </a:lnTo>
                  <a:lnTo>
                    <a:pt x="2" y="1023"/>
                  </a:lnTo>
                  <a:lnTo>
                    <a:pt x="0" y="1079"/>
                  </a:lnTo>
                  <a:close/>
                  <a:moveTo>
                    <a:pt x="1728" y="1079"/>
                  </a:moveTo>
                  <a:lnTo>
                    <a:pt x="1728" y="1943"/>
                  </a:lnTo>
                  <a:lnTo>
                    <a:pt x="1728" y="1976"/>
                  </a:lnTo>
                  <a:lnTo>
                    <a:pt x="1721" y="2042"/>
                  </a:lnTo>
                  <a:lnTo>
                    <a:pt x="1699" y="2136"/>
                  </a:lnTo>
                  <a:lnTo>
                    <a:pt x="1651" y="2252"/>
                  </a:lnTo>
                  <a:lnTo>
                    <a:pt x="1580" y="2356"/>
                  </a:lnTo>
                  <a:lnTo>
                    <a:pt x="1493" y="2443"/>
                  </a:lnTo>
                  <a:lnTo>
                    <a:pt x="1389" y="2513"/>
                  </a:lnTo>
                  <a:lnTo>
                    <a:pt x="1273" y="2562"/>
                  </a:lnTo>
                  <a:lnTo>
                    <a:pt x="1178" y="2583"/>
                  </a:lnTo>
                  <a:lnTo>
                    <a:pt x="1114" y="2590"/>
                  </a:lnTo>
                  <a:lnTo>
                    <a:pt x="1080" y="2591"/>
                  </a:lnTo>
                  <a:lnTo>
                    <a:pt x="1047" y="2590"/>
                  </a:lnTo>
                  <a:lnTo>
                    <a:pt x="982" y="2583"/>
                  </a:lnTo>
                  <a:lnTo>
                    <a:pt x="887" y="2562"/>
                  </a:lnTo>
                  <a:lnTo>
                    <a:pt x="771" y="2513"/>
                  </a:lnTo>
                  <a:lnTo>
                    <a:pt x="667" y="2443"/>
                  </a:lnTo>
                  <a:lnTo>
                    <a:pt x="580" y="2356"/>
                  </a:lnTo>
                  <a:lnTo>
                    <a:pt x="510" y="2252"/>
                  </a:lnTo>
                  <a:lnTo>
                    <a:pt x="461" y="2136"/>
                  </a:lnTo>
                  <a:lnTo>
                    <a:pt x="439" y="2042"/>
                  </a:lnTo>
                  <a:lnTo>
                    <a:pt x="433" y="1976"/>
                  </a:lnTo>
                  <a:lnTo>
                    <a:pt x="432" y="1943"/>
                  </a:lnTo>
                  <a:lnTo>
                    <a:pt x="432" y="1079"/>
                  </a:lnTo>
                  <a:lnTo>
                    <a:pt x="433" y="1027"/>
                  </a:lnTo>
                  <a:lnTo>
                    <a:pt x="450" y="929"/>
                  </a:lnTo>
                  <a:lnTo>
                    <a:pt x="480" y="835"/>
                  </a:lnTo>
                  <a:lnTo>
                    <a:pt x="525" y="747"/>
                  </a:lnTo>
                  <a:lnTo>
                    <a:pt x="581" y="668"/>
                  </a:lnTo>
                  <a:lnTo>
                    <a:pt x="649" y="597"/>
                  </a:lnTo>
                  <a:lnTo>
                    <a:pt x="729" y="537"/>
                  </a:lnTo>
                  <a:lnTo>
                    <a:pt x="816" y="489"/>
                  </a:lnTo>
                  <a:lnTo>
                    <a:pt x="864" y="471"/>
                  </a:lnTo>
                  <a:lnTo>
                    <a:pt x="864" y="1079"/>
                  </a:lnTo>
                  <a:lnTo>
                    <a:pt x="1296" y="1079"/>
                  </a:lnTo>
                  <a:lnTo>
                    <a:pt x="1296" y="471"/>
                  </a:lnTo>
                  <a:lnTo>
                    <a:pt x="1344" y="489"/>
                  </a:lnTo>
                  <a:lnTo>
                    <a:pt x="1432" y="537"/>
                  </a:lnTo>
                  <a:lnTo>
                    <a:pt x="1510" y="597"/>
                  </a:lnTo>
                  <a:lnTo>
                    <a:pt x="1579" y="668"/>
                  </a:lnTo>
                  <a:lnTo>
                    <a:pt x="1636" y="747"/>
                  </a:lnTo>
                  <a:lnTo>
                    <a:pt x="1680" y="835"/>
                  </a:lnTo>
                  <a:lnTo>
                    <a:pt x="1710" y="929"/>
                  </a:lnTo>
                  <a:lnTo>
                    <a:pt x="1726" y="1027"/>
                  </a:lnTo>
                  <a:lnTo>
                    <a:pt x="1728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55"/>
            <p:cNvSpPr>
              <a:spLocks/>
            </p:cNvSpPr>
            <p:nvPr/>
          </p:nvSpPr>
          <p:spPr bwMode="auto">
            <a:xfrm>
              <a:off x="3427" y="741"/>
              <a:ext cx="822" cy="821"/>
            </a:xfrm>
            <a:custGeom>
              <a:avLst/>
              <a:gdLst>
                <a:gd name="T0" fmla="*/ 2464 w 2464"/>
                <a:gd name="T1" fmla="*/ 305 h 2465"/>
                <a:gd name="T2" fmla="*/ 305 w 2464"/>
                <a:gd name="T3" fmla="*/ 2465 h 2465"/>
                <a:gd name="T4" fmla="*/ 0 w 2464"/>
                <a:gd name="T5" fmla="*/ 2160 h 2465"/>
                <a:gd name="T6" fmla="*/ 2159 w 2464"/>
                <a:gd name="T7" fmla="*/ 0 h 2465"/>
                <a:gd name="T8" fmla="*/ 2464 w 2464"/>
                <a:gd name="T9" fmla="*/ 305 h 2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4" h="2465">
                  <a:moveTo>
                    <a:pt x="2464" y="305"/>
                  </a:moveTo>
                  <a:lnTo>
                    <a:pt x="305" y="2465"/>
                  </a:lnTo>
                  <a:lnTo>
                    <a:pt x="0" y="2160"/>
                  </a:lnTo>
                  <a:lnTo>
                    <a:pt x="2159" y="0"/>
                  </a:lnTo>
                  <a:lnTo>
                    <a:pt x="2464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3" name="Freeform 56"/>
            <p:cNvSpPr>
              <a:spLocks/>
            </p:cNvSpPr>
            <p:nvPr/>
          </p:nvSpPr>
          <p:spPr bwMode="auto">
            <a:xfrm>
              <a:off x="3355" y="669"/>
              <a:ext cx="534" cy="533"/>
            </a:xfrm>
            <a:custGeom>
              <a:avLst/>
              <a:gdLst>
                <a:gd name="T0" fmla="*/ 1600 w 1600"/>
                <a:gd name="T1" fmla="*/ 305 h 1601"/>
                <a:gd name="T2" fmla="*/ 305 w 1600"/>
                <a:gd name="T3" fmla="*/ 1601 h 1601"/>
                <a:gd name="T4" fmla="*/ 0 w 1600"/>
                <a:gd name="T5" fmla="*/ 1296 h 1601"/>
                <a:gd name="T6" fmla="*/ 1295 w 1600"/>
                <a:gd name="T7" fmla="*/ 0 h 1601"/>
                <a:gd name="T8" fmla="*/ 1600 w 1600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" h="1601">
                  <a:moveTo>
                    <a:pt x="1600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5" y="0"/>
                  </a:lnTo>
                  <a:lnTo>
                    <a:pt x="1600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Freeform 57"/>
            <p:cNvSpPr>
              <a:spLocks/>
            </p:cNvSpPr>
            <p:nvPr/>
          </p:nvSpPr>
          <p:spPr bwMode="auto">
            <a:xfrm>
              <a:off x="3787" y="1101"/>
              <a:ext cx="534" cy="533"/>
            </a:xfrm>
            <a:custGeom>
              <a:avLst/>
              <a:gdLst>
                <a:gd name="T0" fmla="*/ 1601 w 1601"/>
                <a:gd name="T1" fmla="*/ 305 h 1601"/>
                <a:gd name="T2" fmla="*/ 305 w 1601"/>
                <a:gd name="T3" fmla="*/ 1601 h 1601"/>
                <a:gd name="T4" fmla="*/ 0 w 1601"/>
                <a:gd name="T5" fmla="*/ 1296 h 1601"/>
                <a:gd name="T6" fmla="*/ 1296 w 1601"/>
                <a:gd name="T7" fmla="*/ 0 h 1601"/>
                <a:gd name="T8" fmla="*/ 1601 w 1601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" h="1601">
                  <a:moveTo>
                    <a:pt x="1601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6" y="0"/>
                  </a:lnTo>
                  <a:lnTo>
                    <a:pt x="1601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5" name="Group 60"/>
          <p:cNvGrpSpPr>
            <a:grpSpLocks noChangeAspect="1"/>
          </p:cNvGrpSpPr>
          <p:nvPr/>
        </p:nvGrpSpPr>
        <p:grpSpPr bwMode="auto">
          <a:xfrm>
            <a:off x="5861746" y="2236120"/>
            <a:ext cx="364828" cy="364743"/>
            <a:chOff x="1680" y="2"/>
            <a:chExt cx="4319" cy="4318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26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1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2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5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6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7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8" name="Group 75"/>
          <p:cNvGrpSpPr>
            <a:grpSpLocks noChangeAspect="1"/>
          </p:cNvGrpSpPr>
          <p:nvPr/>
        </p:nvGrpSpPr>
        <p:grpSpPr bwMode="auto">
          <a:xfrm>
            <a:off x="4814359" y="4710788"/>
            <a:ext cx="286737" cy="374031"/>
            <a:chOff x="-34" y="2514"/>
            <a:chExt cx="3311" cy="4319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1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2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3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4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5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6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7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8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9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0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805027" y="4267616"/>
            <a:ext cx="259301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651661" y="4267616"/>
            <a:ext cx="259301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6684826" y="1295984"/>
            <a:ext cx="3378479" cy="929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white"/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700" dirty="0">
                <a:solidFill>
                  <a:prstClr val="white"/>
                </a:solidFill>
              </a:rPr>
              <a:t>PAPOZIP</a:t>
            </a:r>
            <a:r>
              <a:rPr lang="ja-JP" altLang="en-US" sz="700" dirty="0">
                <a:solidFill>
                  <a:prstClr val="white"/>
                </a:solidFill>
              </a:rPr>
              <a:t>と一緒に</a:t>
            </a:r>
            <a:r>
              <a:rPr lang="en-US" altLang="ja-JP" sz="700" dirty="0">
                <a:solidFill>
                  <a:prstClr val="white"/>
                </a:solidFill>
              </a:rPr>
              <a:t>ppt</a:t>
            </a:r>
            <a:r>
              <a:rPr lang="ja-JP" altLang="en-US" sz="70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0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253915" y="1996669"/>
            <a:ext cx="2647184" cy="2647184"/>
          </a:xfrm>
          <a:prstGeom prst="ellipse">
            <a:avLst/>
          </a:prstGeom>
          <a:solidFill>
            <a:srgbClr val="A7A3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167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163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154</a:t>
            </a:r>
          </a:p>
        </p:txBody>
      </p:sp>
      <p:sp>
        <p:nvSpPr>
          <p:cNvPr id="6" name="타원 5"/>
          <p:cNvSpPr/>
          <p:nvPr/>
        </p:nvSpPr>
        <p:spPr>
          <a:xfrm>
            <a:off x="6448453" y="1996669"/>
            <a:ext cx="2647184" cy="2647184"/>
          </a:xfrm>
          <a:prstGeom prst="ellipse">
            <a:avLst/>
          </a:prstGeom>
          <a:solidFill>
            <a:srgbClr val="FEEB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235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106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7BA9A482-39E9-5A36-8875-8EB4165A72CD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3509165-2020-0A8B-D12E-A6BCCEBE48DB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263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645</Words>
  <Application>Microsoft Office PowerPoint</Application>
  <PresentationFormat>와이드스크린</PresentationFormat>
  <Paragraphs>75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야놀자 야체 B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2021-06-09T14:48:19Z</dcterms:created>
  <dcterms:modified xsi:type="dcterms:W3CDTF">2025-03-25T02:02:05Z</dcterms:modified>
</cp:coreProperties>
</file>