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30" autoAdjust="0"/>
    <p:restoredTop sz="94660"/>
  </p:normalViewPr>
  <p:slideViewPr>
    <p:cSldViewPr snapToGrid="0">
      <p:cViewPr>
        <p:scale>
          <a:sx n="66" d="100"/>
          <a:sy n="66" d="100"/>
        </p:scale>
        <p:origin x="1026" y="9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ln w="28575">
              <a:solidFill>
                <a:schemeClr val="bg1"/>
              </a:solidFill>
            </a:ln>
            <a:effectLst/>
          </c:spPr>
          <c:marker>
            <c:symbol val="none"/>
          </c:marker>
          <c:dPt>
            <c:idx val="5"/>
            <c:bubble3D val="0"/>
            <c:spPr>
              <a:ln w="2857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B42-4D07-83B4-D10C63A65F45}"/>
              </c:ext>
            </c:extLst>
          </c:dPt>
          <c:cat>
            <c:numRef>
              <c:f>Sheet1!$A$2:$A$13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Sheet1!$B$2:$B$13</c:f>
              <c:numCache>
                <c:formatCode>0%</c:formatCode>
                <c:ptCount val="12"/>
                <c:pt idx="0">
                  <c:v>0.3</c:v>
                </c:pt>
                <c:pt idx="1">
                  <c:v>0.2</c:v>
                </c:pt>
                <c:pt idx="2">
                  <c:v>0.22</c:v>
                </c:pt>
                <c:pt idx="3">
                  <c:v>0.38</c:v>
                </c:pt>
                <c:pt idx="4">
                  <c:v>0.46</c:v>
                </c:pt>
                <c:pt idx="5">
                  <c:v>0.45</c:v>
                </c:pt>
                <c:pt idx="6">
                  <c:v>0.38</c:v>
                </c:pt>
                <c:pt idx="7">
                  <c:v>0.37</c:v>
                </c:pt>
                <c:pt idx="8">
                  <c:v>0.23</c:v>
                </c:pt>
                <c:pt idx="9">
                  <c:v>0.25</c:v>
                </c:pt>
                <c:pt idx="10">
                  <c:v>0.27</c:v>
                </c:pt>
                <c:pt idx="11">
                  <c:v>0.28999999999999998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B42-4D07-83B4-D10C63A65F4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계열 2</c:v>
                </c:pt>
              </c:strCache>
            </c:strRef>
          </c:tx>
          <c:spPr>
            <a:ln w="28575">
              <a:solidFill>
                <a:srgbClr val="FEEB6A"/>
              </a:solidFill>
            </a:ln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Sheet1!$C$2:$C$13</c:f>
              <c:numCache>
                <c:formatCode>0%</c:formatCode>
                <c:ptCount val="12"/>
                <c:pt idx="0">
                  <c:v>0.8</c:v>
                </c:pt>
                <c:pt idx="1">
                  <c:v>0.78</c:v>
                </c:pt>
                <c:pt idx="2">
                  <c:v>0.66</c:v>
                </c:pt>
                <c:pt idx="3">
                  <c:v>0.59</c:v>
                </c:pt>
                <c:pt idx="4">
                  <c:v>0.63</c:v>
                </c:pt>
                <c:pt idx="5">
                  <c:v>0.55000000000000004</c:v>
                </c:pt>
                <c:pt idx="6">
                  <c:v>0.4</c:v>
                </c:pt>
                <c:pt idx="7">
                  <c:v>0.4</c:v>
                </c:pt>
                <c:pt idx="8">
                  <c:v>0.2</c:v>
                </c:pt>
                <c:pt idx="9">
                  <c:v>0.21</c:v>
                </c:pt>
                <c:pt idx="10">
                  <c:v>0.15</c:v>
                </c:pt>
                <c:pt idx="11">
                  <c:v>0.08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50B-433F-9B9E-62D7926A5F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547065216"/>
        <c:axId val="-547080448"/>
      </c:lineChart>
      <c:catAx>
        <c:axId val="-547065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547080448"/>
        <c:crosses val="autoZero"/>
        <c:auto val="1"/>
        <c:lblAlgn val="ctr"/>
        <c:lblOffset val="100"/>
        <c:noMultiLvlLbl val="0"/>
      </c:catAx>
      <c:valAx>
        <c:axId val="-54708044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-547065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>
              <a:lumMod val="85000"/>
            </a:schemeClr>
          </a:solidFill>
        </a:defRPr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1586BD-0F56-465E-90DD-4F7EB5C22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62D75AF-8D7E-477A-B06A-773B54B18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22D08B3-A9A6-4CA5-94A5-60BE4193B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25B2C64-F6D0-4564-A934-9F517F7C4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3881C62-2657-4643-9CC9-89D68799A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30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098AADC-F389-4BCD-9E52-49B7E6490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1A3D60F-143D-47A7-90DD-8D2052D74E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2913F-34A8-4E19-BE54-298D842C8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86ADB15-0821-4678-8A84-0615C9618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E5E1647-A311-42C8-900F-03252A535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159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742E21EA-AC61-43C5-AA22-71763E0491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ED08377-D434-4883-933D-05403373BC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76BEFAE-52A5-4771-A24E-66D37EDBF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7F5FDAD-E360-45AB-9254-5D5A1437A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879758A-1063-49CC-A47B-5A24925A9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06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9BCD5E-CF2F-45CD-A1C5-FACE037AE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6340CAA-7987-4F30-B10A-034CDBA23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08DEE94-B9EB-437B-B87B-4D6343955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0C7A974-A07A-49C2-B147-F6EC85053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94EDD24-940C-445F-B974-623173FA1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052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55FC26-2554-4ACE-AD62-BF4C0D150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5F7A203-776E-48E1-8F52-E0C061723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22283AA-0163-40C4-BD15-4B5D9779A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1A8905D-720A-4884-BF88-251296BD5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91F5B7E-479B-4C2C-9C2F-FC3D3BAF2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019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A78C707-FFC8-4A24-BA23-EF9EC4467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2160DF4-3AB1-42B3-8971-B823E5CB29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B6BFC4C-B0FA-4F91-8D27-3D1AF4C2C7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2FAC31B-12B8-44B6-A9E9-8F967BCFB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FFAD4C5-4E96-46C0-9033-3CF48A722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8F5A243-79AB-498E-9F6B-C0EA9EA19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576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2839153-E8CD-49CF-A352-CE2C89DD0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9D2D86D-B04B-4F6E-8B70-CEEE8EE74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ADF040F-70C5-4670-BDE4-017C92D5B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002EE54B-8A53-409D-B09E-64BD2F952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2B72209-6EC7-4418-A78D-417AB466F5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F99256C-B33C-4980-B58A-185F1B508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10D41821-F2CE-4C29-8132-70323EDD6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8C219DB-B597-4742-98CD-2CAE4BE50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465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86D106D-5995-4C96-A34B-80776AE9E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2FF2DA30-6E46-4781-A24E-22BEFDC93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6E6DFE5-8E83-400E-805F-69D1FE731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DD16593-628A-472D-A9C3-C41BD8886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522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9B1C4D2-3722-4C1D-B0E4-3ABC0DA4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3A393B7-AE11-4029-9D65-0BDEFB02D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B9F3B94-79EC-477D-B625-FF12E870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21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8D40AC1-6795-4CA4-8863-90C130E9F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0AA3D37-5CDD-4F3C-8395-110B38116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E09C48F-85AB-4E64-BEFA-3A18C6A9F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6C7D03F-6B67-4E51-B669-6A0E67E1E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85481C9-7778-4E3B-A752-9007B5C85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0C20EB4-E727-4E37-91E3-2D601E7FF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577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50C0D57-3EBF-4D7D-9103-029D562A3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925C662-F8E6-4896-9E6B-19D16B2099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7ED9F6B-4286-432D-A5CB-100E7F776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BAD39F7-71D8-4D10-B6E7-04E0D95EB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43C73A8-E25B-4949-B956-80A5EC260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77CE8D1-E11F-4E87-B585-E1E5C9463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723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7718C337-9B27-40D3-A9B2-4005EE7EA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B69189F-28A1-4057-8CE9-3B76810BF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5F256D8-7BB6-49E2-954E-EF9E05DBF8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B38B22D-A8A6-4CDF-89EF-E670765EC8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EBBC4C3-52FC-436A-A3AE-F6A5F52B66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808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A3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66E4B57C-E13A-4FF2-98BA-AC234D92B2E9}"/>
              </a:ext>
            </a:extLst>
          </p:cNvPr>
          <p:cNvCxnSpPr>
            <a:cxnSpLocks/>
          </p:cNvCxnSpPr>
          <p:nvPr/>
        </p:nvCxnSpPr>
        <p:spPr>
          <a:xfrm rot="21480000">
            <a:off x="3880291" y="2616082"/>
            <a:ext cx="6768000" cy="0"/>
          </a:xfrm>
          <a:prstGeom prst="line">
            <a:avLst/>
          </a:prstGeom>
          <a:ln w="127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E258C78E-40A1-4BEF-8BFD-561EFFB26D89}"/>
              </a:ext>
            </a:extLst>
          </p:cNvPr>
          <p:cNvCxnSpPr>
            <a:cxnSpLocks/>
          </p:cNvCxnSpPr>
          <p:nvPr/>
        </p:nvCxnSpPr>
        <p:spPr>
          <a:xfrm rot="21480000">
            <a:off x="1180959" y="3891166"/>
            <a:ext cx="2196000" cy="0"/>
          </a:xfrm>
          <a:prstGeom prst="line">
            <a:avLst/>
          </a:prstGeom>
          <a:ln w="127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8B17EC6-B9A7-4B12-B679-01834F4661A8}"/>
              </a:ext>
            </a:extLst>
          </p:cNvPr>
          <p:cNvSpPr txBox="1"/>
          <p:nvPr/>
        </p:nvSpPr>
        <p:spPr>
          <a:xfrm rot="-120000">
            <a:off x="3673355" y="2569013"/>
            <a:ext cx="5892190" cy="12580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en-US" altLang="ko-KR" sz="4000" b="1" i="1" kern="0" dirty="0">
                <a:solidFill>
                  <a:srgbClr val="FEEB6A"/>
                </a:solidFill>
                <a:effectLst>
                  <a:outerShdw blurRad="215900" dist="38100" dir="2700000" algn="tl" rotWithShape="0">
                    <a:prstClr val="black">
                      <a:alpha val="22000"/>
                    </a:prstClr>
                  </a:outerShdw>
                </a:effectLst>
              </a:rPr>
              <a:t>PPT </a:t>
            </a:r>
            <a:r>
              <a:rPr lang="en-US" altLang="ko-KR" sz="4000" b="1" i="1" kern="0" dirty="0">
                <a:solidFill>
                  <a:prstClr val="white"/>
                </a:solidFill>
                <a:effectLst>
                  <a:outerShdw blurRad="215900" dist="38100" dir="2700000" algn="tl" rotWithShape="0">
                    <a:prstClr val="black">
                      <a:alpha val="22000"/>
                    </a:prstClr>
                  </a:outerShdw>
                </a:effectLst>
              </a:rPr>
              <a:t>PRESENTATION </a:t>
            </a:r>
          </a:p>
          <a:p>
            <a:pPr latinLnBrk="0">
              <a:lnSpc>
                <a:spcPct val="150000"/>
              </a:lnSpc>
              <a:defRPr/>
            </a:pPr>
            <a:r>
              <a:rPr lang="en-US" altLang="ja-JP" sz="1050" kern="0" dirty="0">
                <a:solidFill>
                  <a:prstClr val="white"/>
                </a:solidFill>
              </a:rPr>
              <a:t>PAPOZIP</a:t>
            </a:r>
            <a:r>
              <a:rPr lang="ja-JP" altLang="en-US" sz="1050" kern="0" dirty="0">
                <a:solidFill>
                  <a:prstClr val="white"/>
                </a:solidFill>
              </a:rPr>
              <a:t>と一緒に</a:t>
            </a:r>
            <a:r>
              <a:rPr lang="en-US" altLang="ja-JP" sz="1050" kern="0" dirty="0">
                <a:solidFill>
                  <a:prstClr val="white"/>
                </a:solidFill>
              </a:rPr>
              <a:t>ppt</a:t>
            </a:r>
            <a:r>
              <a:rPr lang="ja-JP" altLang="en-US" sz="1050" kern="0" dirty="0">
                <a:solidFill>
                  <a:prstClr val="white"/>
                </a:solidFill>
              </a:rPr>
              <a:t>を作る楽しさを感じてください</a:t>
            </a:r>
            <a:endParaRPr lang="en-US" altLang="ko-KR" sz="1050" kern="0" dirty="0">
              <a:solidFill>
                <a:prstClr val="white"/>
              </a:solidFill>
            </a:endParaRPr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6EDB6FFA-CA54-4096-BB8B-0BF4739E47DC}"/>
              </a:ext>
            </a:extLst>
          </p:cNvPr>
          <p:cNvGrpSpPr/>
          <p:nvPr/>
        </p:nvGrpSpPr>
        <p:grpSpPr>
          <a:xfrm>
            <a:off x="2611466" y="3064967"/>
            <a:ext cx="1041731" cy="266127"/>
            <a:chOff x="377889" y="539794"/>
            <a:chExt cx="1041731" cy="26612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7" name="평행 사변형 6">
              <a:extLst>
                <a:ext uri="{FF2B5EF4-FFF2-40B4-BE49-F238E27FC236}">
                  <a16:creationId xmlns:a16="http://schemas.microsoft.com/office/drawing/2014/main" id="{649FF05E-E13D-4A86-ADDF-078505FEFDB5}"/>
                </a:ext>
              </a:extLst>
            </p:cNvPr>
            <p:cNvSpPr/>
            <p:nvPr/>
          </p:nvSpPr>
          <p:spPr>
            <a:xfrm rot="21480000">
              <a:off x="377889" y="539794"/>
              <a:ext cx="919508" cy="266127"/>
            </a:xfrm>
            <a:prstGeom prst="parallelogram">
              <a:avLst>
                <a:gd name="adj" fmla="val 13141"/>
              </a:avLst>
            </a:prstGeom>
            <a:solidFill>
              <a:schemeClr val="tx1">
                <a:lumMod val="75000"/>
                <a:lumOff val="25000"/>
              </a:schemeClr>
            </a:solidFill>
            <a:ln w="139700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ko-KR" altLang="en-US" sz="1100" b="1" i="1" dirty="0">
                  <a:solidFill>
                    <a:prstClr val="white"/>
                  </a:solidFill>
                </a:rPr>
                <a:t>炫錫</a:t>
              </a:r>
              <a:endParaRPr lang="en-US" altLang="ko-KR" sz="1100" b="1" i="1" dirty="0">
                <a:solidFill>
                  <a:prstClr val="white"/>
                </a:solidFill>
              </a:endParaRPr>
            </a:p>
          </p:txBody>
        </p:sp>
        <p:sp>
          <p:nvSpPr>
            <p:cNvPr id="8" name="이등변 삼각형 7">
              <a:extLst>
                <a:ext uri="{FF2B5EF4-FFF2-40B4-BE49-F238E27FC236}">
                  <a16:creationId xmlns:a16="http://schemas.microsoft.com/office/drawing/2014/main" id="{27640F3C-ED3C-4CAF-81C8-DC3CDEFD3DF4}"/>
                </a:ext>
              </a:extLst>
            </p:cNvPr>
            <p:cNvSpPr/>
            <p:nvPr/>
          </p:nvSpPr>
          <p:spPr>
            <a:xfrm rot="4440000">
              <a:off x="1306885" y="574102"/>
              <a:ext cx="121258" cy="104212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 w="25400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cxnSp>
        <p:nvCxnSpPr>
          <p:cNvPr id="72" name="직선 연결선 71">
            <a:extLst>
              <a:ext uri="{FF2B5EF4-FFF2-40B4-BE49-F238E27FC236}">
                <a16:creationId xmlns:a16="http://schemas.microsoft.com/office/drawing/2014/main" id="{E258C78E-40A1-4BEF-8BFD-561EFFB26D89}"/>
              </a:ext>
            </a:extLst>
          </p:cNvPr>
          <p:cNvCxnSpPr>
            <a:cxnSpLocks/>
          </p:cNvCxnSpPr>
          <p:nvPr/>
        </p:nvCxnSpPr>
        <p:spPr>
          <a:xfrm rot="21480000">
            <a:off x="7667355" y="3610860"/>
            <a:ext cx="1944000" cy="0"/>
          </a:xfrm>
          <a:prstGeom prst="line">
            <a:avLst/>
          </a:prstGeom>
          <a:ln w="127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2781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A3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0" y="-9065"/>
            <a:ext cx="12233816" cy="6867065"/>
            <a:chOff x="0" y="-9065"/>
            <a:chExt cx="12233816" cy="6867065"/>
          </a:xfrm>
        </p:grpSpPr>
        <p:sp>
          <p:nvSpPr>
            <p:cNvPr id="4" name="순서도: 수동 입력 3">
              <a:extLst>
                <a:ext uri="{FF2B5EF4-FFF2-40B4-BE49-F238E27FC236}">
                  <a16:creationId xmlns:a16="http://schemas.microsoft.com/office/drawing/2014/main" id="{72B78F6F-A3EC-4374-8FB4-286B62D4EC6F}"/>
                </a:ext>
              </a:extLst>
            </p:cNvPr>
            <p:cNvSpPr/>
            <p:nvPr/>
          </p:nvSpPr>
          <p:spPr>
            <a:xfrm flipH="1" flipV="1">
              <a:off x="0" y="-9065"/>
              <a:ext cx="12176752" cy="1025410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4078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407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4078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4078"/>
                  </a:lnTo>
                  <a:close/>
                </a:path>
              </a:pathLst>
            </a:custGeom>
            <a:solidFill>
              <a:srgbClr val="9893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cxnSp>
          <p:nvCxnSpPr>
            <p:cNvPr id="11" name="직선 연결선 10">
              <a:extLst>
                <a:ext uri="{FF2B5EF4-FFF2-40B4-BE49-F238E27FC236}">
                  <a16:creationId xmlns:a16="http://schemas.microsoft.com/office/drawing/2014/main" id="{66E4B57C-E13A-4FF2-98BA-AC234D92B2E9}"/>
                </a:ext>
              </a:extLst>
            </p:cNvPr>
            <p:cNvCxnSpPr>
              <a:cxnSpLocks/>
            </p:cNvCxnSpPr>
            <p:nvPr/>
          </p:nvCxnSpPr>
          <p:spPr>
            <a:xfrm rot="-120000">
              <a:off x="4565816" y="734465"/>
              <a:ext cx="7668000" cy="0"/>
            </a:xfrm>
            <a:prstGeom prst="line">
              <a:avLst/>
            </a:prstGeom>
            <a:ln w="127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연결선 11">
              <a:extLst>
                <a:ext uri="{FF2B5EF4-FFF2-40B4-BE49-F238E27FC236}">
                  <a16:creationId xmlns:a16="http://schemas.microsoft.com/office/drawing/2014/main" id="{E258C78E-40A1-4BEF-8BFD-561EFFB26D89}"/>
                </a:ext>
              </a:extLst>
            </p:cNvPr>
            <p:cNvCxnSpPr>
              <a:cxnSpLocks/>
            </p:cNvCxnSpPr>
            <p:nvPr/>
          </p:nvCxnSpPr>
          <p:spPr>
            <a:xfrm rot="-120000">
              <a:off x="14821" y="991845"/>
              <a:ext cx="1404000" cy="0"/>
            </a:xfrm>
            <a:prstGeom prst="line">
              <a:avLst/>
            </a:prstGeom>
            <a:ln w="127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직각 삼각형 2">
              <a:extLst>
                <a:ext uri="{FF2B5EF4-FFF2-40B4-BE49-F238E27FC236}">
                  <a16:creationId xmlns:a16="http://schemas.microsoft.com/office/drawing/2014/main" id="{84339F4F-9728-4C00-9C08-CCB6AC39C438}"/>
                </a:ext>
              </a:extLst>
            </p:cNvPr>
            <p:cNvSpPr/>
            <p:nvPr/>
          </p:nvSpPr>
          <p:spPr>
            <a:xfrm flipH="1">
              <a:off x="15248" y="6376751"/>
              <a:ext cx="12176752" cy="481249"/>
            </a:xfrm>
            <a:prstGeom prst="rtTriangle">
              <a:avLst/>
            </a:prstGeom>
            <a:solidFill>
              <a:srgbClr val="989388"/>
            </a:solidFill>
            <a:ln>
              <a:noFill/>
            </a:ln>
            <a:effectLst>
              <a:outerShdw dist="12700" dir="16200000" rotWithShape="0">
                <a:schemeClr val="bg1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B8B17EC6-B9A7-4B12-B679-01834F4661A8}"/>
              </a:ext>
            </a:extLst>
          </p:cNvPr>
          <p:cNvSpPr txBox="1"/>
          <p:nvPr/>
        </p:nvSpPr>
        <p:spPr>
          <a:xfrm rot="-120000">
            <a:off x="1549664" y="74138"/>
            <a:ext cx="4633474" cy="9196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en-US" altLang="ko-KR" sz="2800" b="1" i="1" kern="0" dirty="0">
                <a:solidFill>
                  <a:srgbClr val="FEEB6A"/>
                </a:solidFill>
                <a:effectLst>
                  <a:outerShdw blurRad="215900" dist="38100" dir="2700000" algn="tl" rotWithShape="0">
                    <a:prstClr val="black">
                      <a:alpha val="22000"/>
                    </a:prstClr>
                  </a:outerShdw>
                </a:effectLst>
              </a:rPr>
              <a:t>PPT </a:t>
            </a:r>
            <a:r>
              <a:rPr lang="en-US" altLang="ko-KR" sz="2800" b="1" i="1" kern="0" dirty="0">
                <a:solidFill>
                  <a:prstClr val="white"/>
                </a:solidFill>
                <a:effectLst>
                  <a:outerShdw blurRad="215900" dist="38100" dir="2700000" algn="tl" rotWithShape="0">
                    <a:prstClr val="black">
                      <a:alpha val="22000"/>
                    </a:prstClr>
                  </a:outerShdw>
                </a:effectLst>
              </a:rPr>
              <a:t>PRESENTATION </a:t>
            </a:r>
          </a:p>
          <a:p>
            <a:pPr latinLnBrk="0">
              <a:lnSpc>
                <a:spcPct val="150000"/>
              </a:lnSpc>
              <a:defRPr/>
            </a:pPr>
            <a:r>
              <a:rPr lang="en-US" altLang="ja-JP" sz="800" kern="0" dirty="0">
                <a:solidFill>
                  <a:prstClr val="white"/>
                </a:solidFill>
              </a:rPr>
              <a:t>PAPOZIP</a:t>
            </a:r>
            <a:r>
              <a:rPr lang="ja-JP" altLang="en-US" sz="8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800" kern="0" dirty="0">
                <a:solidFill>
                  <a:prstClr val="white"/>
                </a:solidFill>
              </a:rPr>
              <a:t>ppt</a:t>
            </a:r>
            <a:r>
              <a:rPr lang="ja-JP" altLang="en-US" sz="800" kern="0" dirty="0">
                <a:solidFill>
                  <a:prstClr val="white"/>
                </a:solidFill>
              </a:rPr>
              <a:t>を作る楽しさを感じてください</a:t>
            </a:r>
            <a:endParaRPr lang="en-US" altLang="ko-KR" sz="800" kern="0" dirty="0">
              <a:solidFill>
                <a:prstClr val="white"/>
              </a:solidFill>
            </a:endParaRPr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6EDB6FFA-CA54-4096-BB8B-0BF4739E47DC}"/>
              </a:ext>
            </a:extLst>
          </p:cNvPr>
          <p:cNvGrpSpPr/>
          <p:nvPr/>
        </p:nvGrpSpPr>
        <p:grpSpPr>
          <a:xfrm>
            <a:off x="377889" y="467478"/>
            <a:ext cx="1041731" cy="266127"/>
            <a:chOff x="377889" y="539794"/>
            <a:chExt cx="1041731" cy="26612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7" name="평행 사변형 6">
              <a:extLst>
                <a:ext uri="{FF2B5EF4-FFF2-40B4-BE49-F238E27FC236}">
                  <a16:creationId xmlns:a16="http://schemas.microsoft.com/office/drawing/2014/main" id="{649FF05E-E13D-4A86-ADDF-078505FEFDB5}"/>
                </a:ext>
              </a:extLst>
            </p:cNvPr>
            <p:cNvSpPr/>
            <p:nvPr/>
          </p:nvSpPr>
          <p:spPr>
            <a:xfrm rot="21480000">
              <a:off x="377889" y="539794"/>
              <a:ext cx="919508" cy="266127"/>
            </a:xfrm>
            <a:prstGeom prst="parallelogram">
              <a:avLst>
                <a:gd name="adj" fmla="val 13141"/>
              </a:avLst>
            </a:prstGeom>
            <a:solidFill>
              <a:schemeClr val="tx1">
                <a:lumMod val="75000"/>
                <a:lumOff val="25000"/>
              </a:schemeClr>
            </a:solidFill>
            <a:ln w="139700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ko-KR" altLang="en-US" sz="1100" b="1" i="1" dirty="0">
                  <a:solidFill>
                    <a:prstClr val="white"/>
                  </a:solidFill>
                </a:rPr>
                <a:t>炫錫</a:t>
              </a:r>
              <a:endParaRPr lang="en-US" altLang="ko-KR" sz="1100" b="1" i="1" dirty="0">
                <a:solidFill>
                  <a:prstClr val="white"/>
                </a:solidFill>
              </a:endParaRPr>
            </a:p>
          </p:txBody>
        </p:sp>
        <p:sp>
          <p:nvSpPr>
            <p:cNvPr id="8" name="이등변 삼각형 7">
              <a:extLst>
                <a:ext uri="{FF2B5EF4-FFF2-40B4-BE49-F238E27FC236}">
                  <a16:creationId xmlns:a16="http://schemas.microsoft.com/office/drawing/2014/main" id="{27640F3C-ED3C-4CAF-81C8-DC3CDEFD3DF4}"/>
                </a:ext>
              </a:extLst>
            </p:cNvPr>
            <p:cNvSpPr/>
            <p:nvPr/>
          </p:nvSpPr>
          <p:spPr>
            <a:xfrm rot="4440000">
              <a:off x="1306885" y="574102"/>
              <a:ext cx="121258" cy="104212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 w="25400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32" name="원호 31">
            <a:extLst>
              <a:ext uri="{FF2B5EF4-FFF2-40B4-BE49-F238E27FC236}">
                <a16:creationId xmlns:a16="http://schemas.microsoft.com/office/drawing/2014/main" id="{BB77E592-6C94-4507-A15A-DCA5353F322A}"/>
              </a:ext>
            </a:extLst>
          </p:cNvPr>
          <p:cNvSpPr/>
          <p:nvPr/>
        </p:nvSpPr>
        <p:spPr>
          <a:xfrm>
            <a:off x="1602747" y="2022124"/>
            <a:ext cx="2123616" cy="2123616"/>
          </a:xfrm>
          <a:prstGeom prst="arc">
            <a:avLst>
              <a:gd name="adj1" fmla="val 8646718"/>
              <a:gd name="adj2" fmla="val 2150047"/>
            </a:avLst>
          </a:prstGeom>
          <a:ln w="279400">
            <a:solidFill>
              <a:schemeClr val="bg1">
                <a:alpha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758FB1F5-68F6-48FF-9AE5-9CD97269AA0B}"/>
              </a:ext>
            </a:extLst>
          </p:cNvPr>
          <p:cNvSpPr/>
          <p:nvPr/>
        </p:nvSpPr>
        <p:spPr>
          <a:xfrm>
            <a:off x="1234468" y="4399590"/>
            <a:ext cx="2860173" cy="1127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white"/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200" dirty="0">
                <a:solidFill>
                  <a:prstClr val="white"/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ja-JP" sz="900" dirty="0">
                <a:solidFill>
                  <a:prstClr val="white"/>
                </a:solidFill>
              </a:rPr>
              <a:t>PAPOZIP</a:t>
            </a:r>
            <a:r>
              <a:rPr lang="ja-JP" altLang="en-US" sz="900" dirty="0">
                <a:solidFill>
                  <a:prstClr val="white"/>
                </a:solidFill>
              </a:rPr>
              <a:t>と一緒に</a:t>
            </a:r>
            <a:r>
              <a:rPr lang="en-US" altLang="ja-JP" sz="900" dirty="0">
                <a:solidFill>
                  <a:prstClr val="white"/>
                </a:solidFill>
              </a:rPr>
              <a:t>ppt</a:t>
            </a:r>
            <a:r>
              <a:rPr lang="ja-JP" altLang="en-US" sz="900" dirty="0">
                <a:solidFill>
                  <a:prstClr val="white"/>
                </a:solidFill>
              </a:rPr>
              <a:t>を作る楽しさを感じてください</a:t>
            </a:r>
            <a:endParaRPr lang="ko-KR" altLang="en-US" sz="900" dirty="0">
              <a:solidFill>
                <a:prstClr val="white"/>
              </a:solidFill>
            </a:endParaRPr>
          </a:p>
        </p:txBody>
      </p:sp>
      <p:sp>
        <p:nvSpPr>
          <p:cNvPr id="34" name="원호 33">
            <a:extLst>
              <a:ext uri="{FF2B5EF4-FFF2-40B4-BE49-F238E27FC236}">
                <a16:creationId xmlns:a16="http://schemas.microsoft.com/office/drawing/2014/main" id="{CD7E2503-5923-4103-BD88-D5FDA2DDF941}"/>
              </a:ext>
            </a:extLst>
          </p:cNvPr>
          <p:cNvSpPr/>
          <p:nvPr/>
        </p:nvSpPr>
        <p:spPr>
          <a:xfrm>
            <a:off x="1453729" y="1873106"/>
            <a:ext cx="2421652" cy="2421652"/>
          </a:xfrm>
          <a:prstGeom prst="arc">
            <a:avLst>
              <a:gd name="adj1" fmla="val 8646718"/>
              <a:gd name="adj2" fmla="val 19370564"/>
            </a:avLst>
          </a:prstGeom>
          <a:ln w="31750">
            <a:solidFill>
              <a:srgbClr val="FEEB6A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35" name="타원 34">
            <a:extLst>
              <a:ext uri="{FF2B5EF4-FFF2-40B4-BE49-F238E27FC236}">
                <a16:creationId xmlns:a16="http://schemas.microsoft.com/office/drawing/2014/main" id="{B5798688-6ADD-4309-B56B-BEC96249A2E2}"/>
              </a:ext>
            </a:extLst>
          </p:cNvPr>
          <p:cNvSpPr/>
          <p:nvPr/>
        </p:nvSpPr>
        <p:spPr>
          <a:xfrm>
            <a:off x="3578472" y="2297539"/>
            <a:ext cx="95642" cy="95642"/>
          </a:xfrm>
          <a:prstGeom prst="ellipse">
            <a:avLst/>
          </a:prstGeom>
          <a:solidFill>
            <a:schemeClr val="bg1"/>
          </a:solidFill>
          <a:ln w="31750">
            <a:solidFill>
              <a:srgbClr val="FEEB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6" name="이등변 삼각형 35">
            <a:extLst>
              <a:ext uri="{FF2B5EF4-FFF2-40B4-BE49-F238E27FC236}">
                <a16:creationId xmlns:a16="http://schemas.microsoft.com/office/drawing/2014/main" id="{F348CAC5-2926-4968-B456-E86001CAEEBC}"/>
              </a:ext>
            </a:extLst>
          </p:cNvPr>
          <p:cNvSpPr/>
          <p:nvPr/>
        </p:nvSpPr>
        <p:spPr>
          <a:xfrm rot="3022874">
            <a:off x="3314528" y="2416827"/>
            <a:ext cx="253736" cy="218738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7" name="타원 36">
            <a:extLst>
              <a:ext uri="{FF2B5EF4-FFF2-40B4-BE49-F238E27FC236}">
                <a16:creationId xmlns:a16="http://schemas.microsoft.com/office/drawing/2014/main" id="{93E5A112-2B42-446E-AABA-E3699614BC70}"/>
              </a:ext>
            </a:extLst>
          </p:cNvPr>
          <p:cNvSpPr/>
          <p:nvPr/>
        </p:nvSpPr>
        <p:spPr>
          <a:xfrm>
            <a:off x="1760847" y="2180224"/>
            <a:ext cx="1807416" cy="1807416"/>
          </a:xfrm>
          <a:prstGeom prst="ellipse">
            <a:avLst/>
          </a:prstGeom>
          <a:solidFill>
            <a:schemeClr val="bg1"/>
          </a:solidFill>
          <a:ln w="279400">
            <a:noFill/>
          </a:ln>
          <a:effectLst>
            <a:outerShdw blurRad="279400" sx="102000" sy="102000" algn="ctr" rotWithShape="0">
              <a:prstClr val="black">
                <a:alpha val="8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ko-KR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65</a:t>
            </a:r>
            <a:r>
              <a:rPr lang="en-US" altLang="ko-KR" dirty="0">
                <a:solidFill>
                  <a:prstClr val="black">
                    <a:lumMod val="75000"/>
                    <a:lumOff val="25000"/>
                  </a:prstClr>
                </a:solidFill>
              </a:rPr>
              <a:t>%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8" name="원호 37">
            <a:extLst>
              <a:ext uri="{FF2B5EF4-FFF2-40B4-BE49-F238E27FC236}">
                <a16:creationId xmlns:a16="http://schemas.microsoft.com/office/drawing/2014/main" id="{9621B985-DA1C-4734-933E-D136E6408D1B}"/>
              </a:ext>
            </a:extLst>
          </p:cNvPr>
          <p:cNvSpPr/>
          <p:nvPr/>
        </p:nvSpPr>
        <p:spPr>
          <a:xfrm>
            <a:off x="5034192" y="2022124"/>
            <a:ext cx="2123616" cy="2123616"/>
          </a:xfrm>
          <a:prstGeom prst="arc">
            <a:avLst>
              <a:gd name="adj1" fmla="val 8646718"/>
              <a:gd name="adj2" fmla="val 2150047"/>
            </a:avLst>
          </a:prstGeom>
          <a:ln w="279400">
            <a:solidFill>
              <a:schemeClr val="bg1">
                <a:alpha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27C8A211-84F1-473E-B2DA-2B74CE209FBB}"/>
              </a:ext>
            </a:extLst>
          </p:cNvPr>
          <p:cNvSpPr/>
          <p:nvPr/>
        </p:nvSpPr>
        <p:spPr>
          <a:xfrm>
            <a:off x="4665913" y="4399590"/>
            <a:ext cx="2860173" cy="1127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CONTENTS A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詳しい内容を書いてみよう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PAPOZIP</a:t>
            </a:r>
            <a:r>
              <a:rPr kumimoji="0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と一緒に</a:t>
            </a:r>
            <a:r>
              <a:rPr kumimoji="0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ppt</a:t>
            </a:r>
            <a:r>
              <a:rPr kumimoji="0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を作る楽しさを感じてください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40" name="원호 39">
            <a:extLst>
              <a:ext uri="{FF2B5EF4-FFF2-40B4-BE49-F238E27FC236}">
                <a16:creationId xmlns:a16="http://schemas.microsoft.com/office/drawing/2014/main" id="{2E40342E-EBCA-430C-AC35-C2F045CB14AB}"/>
              </a:ext>
            </a:extLst>
          </p:cNvPr>
          <p:cNvSpPr/>
          <p:nvPr/>
        </p:nvSpPr>
        <p:spPr>
          <a:xfrm>
            <a:off x="4885174" y="1873106"/>
            <a:ext cx="2421652" cy="2421652"/>
          </a:xfrm>
          <a:prstGeom prst="arc">
            <a:avLst>
              <a:gd name="adj1" fmla="val 8646718"/>
              <a:gd name="adj2" fmla="val 16125980"/>
            </a:avLst>
          </a:prstGeom>
          <a:ln w="31750">
            <a:solidFill>
              <a:srgbClr val="FEEB6A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1" name="타원 40">
            <a:extLst>
              <a:ext uri="{FF2B5EF4-FFF2-40B4-BE49-F238E27FC236}">
                <a16:creationId xmlns:a16="http://schemas.microsoft.com/office/drawing/2014/main" id="{8A64BD1B-C10B-47AB-9D6A-A290D1162F05}"/>
              </a:ext>
            </a:extLst>
          </p:cNvPr>
          <p:cNvSpPr/>
          <p:nvPr/>
        </p:nvSpPr>
        <p:spPr>
          <a:xfrm>
            <a:off x="6075839" y="1815083"/>
            <a:ext cx="95642" cy="95642"/>
          </a:xfrm>
          <a:prstGeom prst="ellipse">
            <a:avLst/>
          </a:prstGeom>
          <a:solidFill>
            <a:schemeClr val="bg1"/>
          </a:solidFill>
          <a:ln w="31750">
            <a:solidFill>
              <a:srgbClr val="FEEB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2" name="이등변 삼각형 41">
            <a:extLst>
              <a:ext uri="{FF2B5EF4-FFF2-40B4-BE49-F238E27FC236}">
                <a16:creationId xmlns:a16="http://schemas.microsoft.com/office/drawing/2014/main" id="{11910723-1580-4020-8960-2E4BC84CA826}"/>
              </a:ext>
            </a:extLst>
          </p:cNvPr>
          <p:cNvSpPr/>
          <p:nvPr/>
        </p:nvSpPr>
        <p:spPr>
          <a:xfrm>
            <a:off x="5996792" y="2021004"/>
            <a:ext cx="253736" cy="218738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3" name="타원 42">
            <a:extLst>
              <a:ext uri="{FF2B5EF4-FFF2-40B4-BE49-F238E27FC236}">
                <a16:creationId xmlns:a16="http://schemas.microsoft.com/office/drawing/2014/main" id="{3701CC30-9B07-4DDA-8F44-9FA23C6D87D0}"/>
              </a:ext>
            </a:extLst>
          </p:cNvPr>
          <p:cNvSpPr/>
          <p:nvPr/>
        </p:nvSpPr>
        <p:spPr>
          <a:xfrm>
            <a:off x="5192292" y="2180224"/>
            <a:ext cx="1807416" cy="1807416"/>
          </a:xfrm>
          <a:prstGeom prst="ellipse">
            <a:avLst/>
          </a:prstGeom>
          <a:solidFill>
            <a:schemeClr val="bg1"/>
          </a:solidFill>
          <a:ln w="279400">
            <a:noFill/>
          </a:ln>
          <a:effectLst>
            <a:outerShdw blurRad="279400" sx="102000" sy="102000" algn="ctr" rotWithShape="0">
              <a:prstClr val="black">
                <a:alpha val="8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ko-KR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50</a:t>
            </a:r>
            <a:r>
              <a:rPr lang="en-US" altLang="ko-KR" dirty="0">
                <a:solidFill>
                  <a:prstClr val="black">
                    <a:lumMod val="75000"/>
                    <a:lumOff val="25000"/>
                  </a:prstClr>
                </a:solidFill>
              </a:rPr>
              <a:t>%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4" name="원호 43">
            <a:extLst>
              <a:ext uri="{FF2B5EF4-FFF2-40B4-BE49-F238E27FC236}">
                <a16:creationId xmlns:a16="http://schemas.microsoft.com/office/drawing/2014/main" id="{F9D1FA00-41DC-4DA1-84C3-D3C8FFB035CB}"/>
              </a:ext>
            </a:extLst>
          </p:cNvPr>
          <p:cNvSpPr/>
          <p:nvPr/>
        </p:nvSpPr>
        <p:spPr>
          <a:xfrm>
            <a:off x="8465637" y="2022124"/>
            <a:ext cx="2123616" cy="2123616"/>
          </a:xfrm>
          <a:prstGeom prst="arc">
            <a:avLst>
              <a:gd name="adj1" fmla="val 8646718"/>
              <a:gd name="adj2" fmla="val 2150047"/>
            </a:avLst>
          </a:prstGeom>
          <a:ln w="279400">
            <a:solidFill>
              <a:schemeClr val="bg1">
                <a:alpha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9CB7AD10-F59E-4A72-AE55-A7E3AAC33A49}"/>
              </a:ext>
            </a:extLst>
          </p:cNvPr>
          <p:cNvSpPr/>
          <p:nvPr/>
        </p:nvSpPr>
        <p:spPr>
          <a:xfrm>
            <a:off x="8097358" y="4399590"/>
            <a:ext cx="2860173" cy="1127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CONTENTS A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詳しい内容を書いてみよう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PAPOZIP</a:t>
            </a:r>
            <a:r>
              <a:rPr kumimoji="0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と一緒に</a:t>
            </a:r>
            <a:r>
              <a:rPr kumimoji="0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ppt</a:t>
            </a:r>
            <a:r>
              <a:rPr kumimoji="0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を作る楽しさを感じてください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46" name="원호 45">
            <a:extLst>
              <a:ext uri="{FF2B5EF4-FFF2-40B4-BE49-F238E27FC236}">
                <a16:creationId xmlns:a16="http://schemas.microsoft.com/office/drawing/2014/main" id="{93D2E58C-5A1D-45CC-99CE-AC04FF29B146}"/>
              </a:ext>
            </a:extLst>
          </p:cNvPr>
          <p:cNvSpPr/>
          <p:nvPr/>
        </p:nvSpPr>
        <p:spPr>
          <a:xfrm>
            <a:off x="8316619" y="1873106"/>
            <a:ext cx="2421652" cy="2421652"/>
          </a:xfrm>
          <a:prstGeom prst="arc">
            <a:avLst>
              <a:gd name="adj1" fmla="val 8646718"/>
              <a:gd name="adj2" fmla="val 19370564"/>
            </a:avLst>
          </a:prstGeom>
          <a:ln w="31750">
            <a:solidFill>
              <a:srgbClr val="FEEB6A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7" name="타원 46">
            <a:extLst>
              <a:ext uri="{FF2B5EF4-FFF2-40B4-BE49-F238E27FC236}">
                <a16:creationId xmlns:a16="http://schemas.microsoft.com/office/drawing/2014/main" id="{EE4324D1-FED6-4AB0-ADD2-BF5B5898C19E}"/>
              </a:ext>
            </a:extLst>
          </p:cNvPr>
          <p:cNvSpPr/>
          <p:nvPr/>
        </p:nvSpPr>
        <p:spPr>
          <a:xfrm>
            <a:off x="10441362" y="2297539"/>
            <a:ext cx="95642" cy="95642"/>
          </a:xfrm>
          <a:prstGeom prst="ellipse">
            <a:avLst/>
          </a:prstGeom>
          <a:solidFill>
            <a:schemeClr val="bg1"/>
          </a:solidFill>
          <a:ln w="31750">
            <a:solidFill>
              <a:srgbClr val="FEEB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8" name="이등변 삼각형 47">
            <a:extLst>
              <a:ext uri="{FF2B5EF4-FFF2-40B4-BE49-F238E27FC236}">
                <a16:creationId xmlns:a16="http://schemas.microsoft.com/office/drawing/2014/main" id="{78B00F30-B592-4428-8AE6-E77CC1AE0AD7}"/>
              </a:ext>
            </a:extLst>
          </p:cNvPr>
          <p:cNvSpPr/>
          <p:nvPr/>
        </p:nvSpPr>
        <p:spPr>
          <a:xfrm rot="3022874">
            <a:off x="10177418" y="2416827"/>
            <a:ext cx="253736" cy="218738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9" name="타원 48">
            <a:extLst>
              <a:ext uri="{FF2B5EF4-FFF2-40B4-BE49-F238E27FC236}">
                <a16:creationId xmlns:a16="http://schemas.microsoft.com/office/drawing/2014/main" id="{BC3AF815-2C94-43D7-8A4C-88A175FC0715}"/>
              </a:ext>
            </a:extLst>
          </p:cNvPr>
          <p:cNvSpPr/>
          <p:nvPr/>
        </p:nvSpPr>
        <p:spPr>
          <a:xfrm>
            <a:off x="8623737" y="2180224"/>
            <a:ext cx="1807416" cy="1807416"/>
          </a:xfrm>
          <a:prstGeom prst="ellipse">
            <a:avLst/>
          </a:prstGeom>
          <a:solidFill>
            <a:schemeClr val="bg1"/>
          </a:solidFill>
          <a:ln w="279400">
            <a:noFill/>
          </a:ln>
          <a:effectLst>
            <a:outerShdw blurRad="279400" sx="102000" sy="102000" algn="ctr" rotWithShape="0">
              <a:prstClr val="black">
                <a:alpha val="8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ko-KR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65</a:t>
            </a:r>
            <a:r>
              <a:rPr lang="en-US" altLang="ko-KR" dirty="0">
                <a:solidFill>
                  <a:prstClr val="black">
                    <a:lumMod val="75000"/>
                    <a:lumOff val="25000"/>
                  </a:prstClr>
                </a:solidFill>
              </a:rPr>
              <a:t>%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207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A3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0" y="-9065"/>
            <a:ext cx="12233816" cy="6867065"/>
            <a:chOff x="0" y="-9065"/>
            <a:chExt cx="12233816" cy="6867065"/>
          </a:xfrm>
        </p:grpSpPr>
        <p:sp>
          <p:nvSpPr>
            <p:cNvPr id="4" name="순서도: 수동 입력 3">
              <a:extLst>
                <a:ext uri="{FF2B5EF4-FFF2-40B4-BE49-F238E27FC236}">
                  <a16:creationId xmlns:a16="http://schemas.microsoft.com/office/drawing/2014/main" id="{72B78F6F-A3EC-4374-8FB4-286B62D4EC6F}"/>
                </a:ext>
              </a:extLst>
            </p:cNvPr>
            <p:cNvSpPr/>
            <p:nvPr/>
          </p:nvSpPr>
          <p:spPr>
            <a:xfrm flipH="1" flipV="1">
              <a:off x="0" y="-9065"/>
              <a:ext cx="12176752" cy="1025410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4078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407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4078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4078"/>
                  </a:lnTo>
                  <a:close/>
                </a:path>
              </a:pathLst>
            </a:custGeom>
            <a:solidFill>
              <a:srgbClr val="9893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cxnSp>
          <p:nvCxnSpPr>
            <p:cNvPr id="11" name="직선 연결선 10">
              <a:extLst>
                <a:ext uri="{FF2B5EF4-FFF2-40B4-BE49-F238E27FC236}">
                  <a16:creationId xmlns:a16="http://schemas.microsoft.com/office/drawing/2014/main" id="{66E4B57C-E13A-4FF2-98BA-AC234D92B2E9}"/>
                </a:ext>
              </a:extLst>
            </p:cNvPr>
            <p:cNvCxnSpPr>
              <a:cxnSpLocks/>
            </p:cNvCxnSpPr>
            <p:nvPr/>
          </p:nvCxnSpPr>
          <p:spPr>
            <a:xfrm rot="-120000">
              <a:off x="4565816" y="734465"/>
              <a:ext cx="7668000" cy="0"/>
            </a:xfrm>
            <a:prstGeom prst="line">
              <a:avLst/>
            </a:prstGeom>
            <a:ln w="127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연결선 11">
              <a:extLst>
                <a:ext uri="{FF2B5EF4-FFF2-40B4-BE49-F238E27FC236}">
                  <a16:creationId xmlns:a16="http://schemas.microsoft.com/office/drawing/2014/main" id="{E258C78E-40A1-4BEF-8BFD-561EFFB26D89}"/>
                </a:ext>
              </a:extLst>
            </p:cNvPr>
            <p:cNvCxnSpPr>
              <a:cxnSpLocks/>
            </p:cNvCxnSpPr>
            <p:nvPr/>
          </p:nvCxnSpPr>
          <p:spPr>
            <a:xfrm rot="-120000">
              <a:off x="14821" y="991845"/>
              <a:ext cx="1404000" cy="0"/>
            </a:xfrm>
            <a:prstGeom prst="line">
              <a:avLst/>
            </a:prstGeom>
            <a:ln w="127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직각 삼각형 2">
              <a:extLst>
                <a:ext uri="{FF2B5EF4-FFF2-40B4-BE49-F238E27FC236}">
                  <a16:creationId xmlns:a16="http://schemas.microsoft.com/office/drawing/2014/main" id="{84339F4F-9728-4C00-9C08-CCB6AC39C438}"/>
                </a:ext>
              </a:extLst>
            </p:cNvPr>
            <p:cNvSpPr/>
            <p:nvPr/>
          </p:nvSpPr>
          <p:spPr>
            <a:xfrm flipH="1">
              <a:off x="15248" y="6376751"/>
              <a:ext cx="12176752" cy="481249"/>
            </a:xfrm>
            <a:prstGeom prst="rtTriangle">
              <a:avLst/>
            </a:prstGeom>
            <a:solidFill>
              <a:srgbClr val="989388"/>
            </a:solidFill>
            <a:ln>
              <a:noFill/>
            </a:ln>
            <a:effectLst>
              <a:outerShdw dist="12700" dir="16200000" rotWithShape="0">
                <a:schemeClr val="bg1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B8B17EC6-B9A7-4B12-B679-01834F4661A8}"/>
              </a:ext>
            </a:extLst>
          </p:cNvPr>
          <p:cNvSpPr txBox="1"/>
          <p:nvPr/>
        </p:nvSpPr>
        <p:spPr>
          <a:xfrm rot="-120000">
            <a:off x="1549664" y="74138"/>
            <a:ext cx="4633474" cy="9196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en-US" altLang="ko-KR" sz="2800" b="1" i="1" kern="0" dirty="0">
                <a:solidFill>
                  <a:srgbClr val="FEEB6A"/>
                </a:solidFill>
                <a:effectLst>
                  <a:outerShdw blurRad="215900" dist="38100" dir="2700000" algn="tl" rotWithShape="0">
                    <a:prstClr val="black">
                      <a:alpha val="22000"/>
                    </a:prstClr>
                  </a:outerShdw>
                </a:effectLst>
              </a:rPr>
              <a:t>PPT </a:t>
            </a:r>
            <a:r>
              <a:rPr lang="en-US" altLang="ko-KR" sz="2800" b="1" i="1" kern="0" dirty="0">
                <a:solidFill>
                  <a:prstClr val="white"/>
                </a:solidFill>
                <a:effectLst>
                  <a:outerShdw blurRad="215900" dist="38100" dir="2700000" algn="tl" rotWithShape="0">
                    <a:prstClr val="black">
                      <a:alpha val="22000"/>
                    </a:prstClr>
                  </a:outerShdw>
                </a:effectLst>
              </a:rPr>
              <a:t>PRESENTATION </a:t>
            </a:r>
          </a:p>
          <a:p>
            <a:pPr latinLnBrk="0">
              <a:lnSpc>
                <a:spcPct val="150000"/>
              </a:lnSpc>
              <a:defRPr/>
            </a:pPr>
            <a:r>
              <a:rPr lang="en-US" altLang="ja-JP" sz="800" kern="0" dirty="0">
                <a:solidFill>
                  <a:prstClr val="white"/>
                </a:solidFill>
              </a:rPr>
              <a:t>PAPOZIP</a:t>
            </a:r>
            <a:r>
              <a:rPr lang="ja-JP" altLang="en-US" sz="8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800" kern="0" dirty="0">
                <a:solidFill>
                  <a:prstClr val="white"/>
                </a:solidFill>
              </a:rPr>
              <a:t>ppt</a:t>
            </a:r>
            <a:r>
              <a:rPr lang="ja-JP" altLang="en-US" sz="800" kern="0" dirty="0">
                <a:solidFill>
                  <a:prstClr val="white"/>
                </a:solidFill>
              </a:rPr>
              <a:t>を作る楽しさを感じてください</a:t>
            </a:r>
            <a:endParaRPr lang="en-US" altLang="ko-KR" sz="800" kern="0" dirty="0">
              <a:solidFill>
                <a:prstClr val="white"/>
              </a:solidFill>
            </a:endParaRPr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6EDB6FFA-CA54-4096-BB8B-0BF4739E47DC}"/>
              </a:ext>
            </a:extLst>
          </p:cNvPr>
          <p:cNvGrpSpPr/>
          <p:nvPr/>
        </p:nvGrpSpPr>
        <p:grpSpPr>
          <a:xfrm>
            <a:off x="377889" y="467478"/>
            <a:ext cx="1041731" cy="266127"/>
            <a:chOff x="377889" y="539794"/>
            <a:chExt cx="1041731" cy="26612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7" name="평행 사변형 6">
              <a:extLst>
                <a:ext uri="{FF2B5EF4-FFF2-40B4-BE49-F238E27FC236}">
                  <a16:creationId xmlns:a16="http://schemas.microsoft.com/office/drawing/2014/main" id="{649FF05E-E13D-4A86-ADDF-078505FEFDB5}"/>
                </a:ext>
              </a:extLst>
            </p:cNvPr>
            <p:cNvSpPr/>
            <p:nvPr/>
          </p:nvSpPr>
          <p:spPr>
            <a:xfrm rot="21480000">
              <a:off x="377889" y="539794"/>
              <a:ext cx="919508" cy="266127"/>
            </a:xfrm>
            <a:prstGeom prst="parallelogram">
              <a:avLst>
                <a:gd name="adj" fmla="val 13141"/>
              </a:avLst>
            </a:prstGeom>
            <a:solidFill>
              <a:schemeClr val="tx1">
                <a:lumMod val="75000"/>
                <a:lumOff val="25000"/>
              </a:schemeClr>
            </a:solidFill>
            <a:ln w="139700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ko-KR" altLang="en-US" sz="1100" b="1" i="1" dirty="0">
                  <a:solidFill>
                    <a:prstClr val="white"/>
                  </a:solidFill>
                </a:rPr>
                <a:t>炫錫</a:t>
              </a:r>
              <a:endParaRPr lang="en-US" altLang="ko-KR" sz="1100" b="1" i="1" dirty="0">
                <a:solidFill>
                  <a:prstClr val="white"/>
                </a:solidFill>
              </a:endParaRPr>
            </a:p>
          </p:txBody>
        </p:sp>
        <p:sp>
          <p:nvSpPr>
            <p:cNvPr id="8" name="이등변 삼각형 7">
              <a:extLst>
                <a:ext uri="{FF2B5EF4-FFF2-40B4-BE49-F238E27FC236}">
                  <a16:creationId xmlns:a16="http://schemas.microsoft.com/office/drawing/2014/main" id="{27640F3C-ED3C-4CAF-81C8-DC3CDEFD3DF4}"/>
                </a:ext>
              </a:extLst>
            </p:cNvPr>
            <p:cNvSpPr/>
            <p:nvPr/>
          </p:nvSpPr>
          <p:spPr>
            <a:xfrm rot="4440000">
              <a:off x="1306885" y="574102"/>
              <a:ext cx="121258" cy="104212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 w="25400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29" name="차트 28">
            <a:extLst>
              <a:ext uri="{FF2B5EF4-FFF2-40B4-BE49-F238E27FC236}">
                <a16:creationId xmlns:a16="http://schemas.microsoft.com/office/drawing/2014/main" id="{DE9E9F55-2344-49D3-8325-DD6E6DEDC5CB}"/>
              </a:ext>
            </a:extLst>
          </p:cNvPr>
          <p:cNvGraphicFramePr/>
          <p:nvPr/>
        </p:nvGraphicFramePr>
        <p:xfrm>
          <a:off x="908957" y="1828800"/>
          <a:ext cx="10254865" cy="4129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" name="타원 29"/>
          <p:cNvSpPr/>
          <p:nvPr/>
        </p:nvSpPr>
        <p:spPr>
          <a:xfrm>
            <a:off x="10883870" y="5172529"/>
            <a:ext cx="157437" cy="157437"/>
          </a:xfrm>
          <a:prstGeom prst="ellipse">
            <a:avLst/>
          </a:prstGeom>
          <a:noFill/>
          <a:ln w="28575">
            <a:solidFill>
              <a:srgbClr val="FEEB6A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11070308" y="5110058"/>
            <a:ext cx="97654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100" dirty="0">
                <a:solidFill>
                  <a:prstClr val="white"/>
                </a:solidFill>
              </a:rPr>
              <a:t>CONTENTS </a:t>
            </a:r>
            <a:endParaRPr lang="ko-KR" altLang="en-US" sz="1400" dirty="0">
              <a:solidFill>
                <a:prstClr val="white"/>
              </a:solidFill>
            </a:endParaRPr>
          </a:p>
        </p:txBody>
      </p:sp>
      <p:sp>
        <p:nvSpPr>
          <p:cNvPr id="50" name="타원 49"/>
          <p:cNvSpPr/>
          <p:nvPr/>
        </p:nvSpPr>
        <p:spPr>
          <a:xfrm>
            <a:off x="10854869" y="4272643"/>
            <a:ext cx="157437" cy="157437"/>
          </a:xfrm>
          <a:prstGeom prst="ellipse">
            <a:avLst/>
          </a:prstGeom>
          <a:noFill/>
          <a:ln w="28575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11041307" y="4210172"/>
            <a:ext cx="97654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100" dirty="0">
                <a:solidFill>
                  <a:prstClr val="white"/>
                </a:solidFill>
              </a:rPr>
              <a:t>CONTENTS </a:t>
            </a:r>
            <a:endParaRPr lang="ko-KR" altLang="en-US" sz="1400" dirty="0">
              <a:solidFill>
                <a:prstClr val="white"/>
              </a:solidFill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4763144" y="2637971"/>
            <a:ext cx="1001487" cy="393700"/>
          </a:xfrm>
          <a:prstGeom prst="rect">
            <a:avLst/>
          </a:prstGeom>
          <a:solidFill>
            <a:srgbClr val="F0EEF1"/>
          </a:solidFill>
          <a:ln>
            <a:noFill/>
          </a:ln>
          <a:effectLst>
            <a:outerShdw dist="25400" dir="10800000" algn="r" rotWithShape="0">
              <a:srgbClr val="FEEB6A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450 </a:t>
            </a:r>
            <a:r>
              <a:rPr lang="en-US" altLang="ko-KR" sz="1100" dirty="0">
                <a:solidFill>
                  <a:prstClr val="white">
                    <a:lumMod val="75000"/>
                  </a:prstClr>
                </a:solidFill>
              </a:rPr>
              <a:t>(45%)</a:t>
            </a:r>
            <a:endParaRPr lang="ko-KR" altLang="en-US" sz="1100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53" name="직사각형 52">
            <a:extLst>
              <a:ext uri="{FF2B5EF4-FFF2-40B4-BE49-F238E27FC236}">
                <a16:creationId xmlns:a16="http://schemas.microsoft.com/office/drawing/2014/main" id="{3FA00699-5178-465A-9F3F-130CF1431F70}"/>
              </a:ext>
            </a:extLst>
          </p:cNvPr>
          <p:cNvSpPr/>
          <p:nvPr/>
        </p:nvSpPr>
        <p:spPr>
          <a:xfrm>
            <a:off x="6088376" y="2547786"/>
            <a:ext cx="2593010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white"/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ja-JP" altLang="en-US" sz="1400" dirty="0">
                <a:solidFill>
                  <a:prstClr val="white"/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</a:pPr>
            <a:r>
              <a:rPr lang="en-US" altLang="ja-JP" sz="700" dirty="0">
                <a:solidFill>
                  <a:prstClr val="white"/>
                </a:solidFill>
              </a:rPr>
              <a:t>PAPOZIP</a:t>
            </a:r>
            <a:r>
              <a:rPr lang="ja-JP" altLang="en-US" sz="700" dirty="0">
                <a:solidFill>
                  <a:prstClr val="white"/>
                </a:solidFill>
              </a:rPr>
              <a:t>と一緒に</a:t>
            </a:r>
            <a:r>
              <a:rPr lang="en-US" altLang="ja-JP" sz="700" dirty="0">
                <a:solidFill>
                  <a:prstClr val="white"/>
                </a:solidFill>
              </a:rPr>
              <a:t>ppt</a:t>
            </a:r>
            <a:r>
              <a:rPr lang="ja-JP" altLang="en-US" sz="700" dirty="0">
                <a:solidFill>
                  <a:prstClr val="white"/>
                </a:solidFill>
              </a:rPr>
              <a:t>を作る楽しさを感じてください</a:t>
            </a:r>
            <a:endParaRPr lang="ko-KR" altLang="en-US" sz="7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812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A3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0" y="-9065"/>
            <a:ext cx="12233816" cy="6867065"/>
            <a:chOff x="0" y="-9065"/>
            <a:chExt cx="12233816" cy="6867065"/>
          </a:xfrm>
        </p:grpSpPr>
        <p:sp>
          <p:nvSpPr>
            <p:cNvPr id="4" name="순서도: 수동 입력 3">
              <a:extLst>
                <a:ext uri="{FF2B5EF4-FFF2-40B4-BE49-F238E27FC236}">
                  <a16:creationId xmlns:a16="http://schemas.microsoft.com/office/drawing/2014/main" id="{72B78F6F-A3EC-4374-8FB4-286B62D4EC6F}"/>
                </a:ext>
              </a:extLst>
            </p:cNvPr>
            <p:cNvSpPr/>
            <p:nvPr/>
          </p:nvSpPr>
          <p:spPr>
            <a:xfrm flipH="1" flipV="1">
              <a:off x="0" y="-9065"/>
              <a:ext cx="12176752" cy="1025410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4078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407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4078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4078"/>
                  </a:lnTo>
                  <a:close/>
                </a:path>
              </a:pathLst>
            </a:custGeom>
            <a:solidFill>
              <a:srgbClr val="9893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cxnSp>
          <p:nvCxnSpPr>
            <p:cNvPr id="11" name="직선 연결선 10">
              <a:extLst>
                <a:ext uri="{FF2B5EF4-FFF2-40B4-BE49-F238E27FC236}">
                  <a16:creationId xmlns:a16="http://schemas.microsoft.com/office/drawing/2014/main" id="{66E4B57C-E13A-4FF2-98BA-AC234D92B2E9}"/>
                </a:ext>
              </a:extLst>
            </p:cNvPr>
            <p:cNvCxnSpPr>
              <a:cxnSpLocks/>
            </p:cNvCxnSpPr>
            <p:nvPr/>
          </p:nvCxnSpPr>
          <p:spPr>
            <a:xfrm rot="-120000">
              <a:off x="4565816" y="734465"/>
              <a:ext cx="7668000" cy="0"/>
            </a:xfrm>
            <a:prstGeom prst="line">
              <a:avLst/>
            </a:prstGeom>
            <a:ln w="127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연결선 11">
              <a:extLst>
                <a:ext uri="{FF2B5EF4-FFF2-40B4-BE49-F238E27FC236}">
                  <a16:creationId xmlns:a16="http://schemas.microsoft.com/office/drawing/2014/main" id="{E258C78E-40A1-4BEF-8BFD-561EFFB26D89}"/>
                </a:ext>
              </a:extLst>
            </p:cNvPr>
            <p:cNvCxnSpPr>
              <a:cxnSpLocks/>
            </p:cNvCxnSpPr>
            <p:nvPr/>
          </p:nvCxnSpPr>
          <p:spPr>
            <a:xfrm rot="-120000">
              <a:off x="14821" y="991845"/>
              <a:ext cx="1404000" cy="0"/>
            </a:xfrm>
            <a:prstGeom prst="line">
              <a:avLst/>
            </a:prstGeom>
            <a:ln w="127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직각 삼각형 2">
              <a:extLst>
                <a:ext uri="{FF2B5EF4-FFF2-40B4-BE49-F238E27FC236}">
                  <a16:creationId xmlns:a16="http://schemas.microsoft.com/office/drawing/2014/main" id="{84339F4F-9728-4C00-9C08-CCB6AC39C438}"/>
                </a:ext>
              </a:extLst>
            </p:cNvPr>
            <p:cNvSpPr/>
            <p:nvPr/>
          </p:nvSpPr>
          <p:spPr>
            <a:xfrm flipH="1">
              <a:off x="15248" y="6376751"/>
              <a:ext cx="12176752" cy="481249"/>
            </a:xfrm>
            <a:prstGeom prst="rtTriangle">
              <a:avLst/>
            </a:prstGeom>
            <a:solidFill>
              <a:srgbClr val="989388"/>
            </a:solidFill>
            <a:ln>
              <a:noFill/>
            </a:ln>
            <a:effectLst>
              <a:outerShdw dist="12700" dir="16200000" rotWithShape="0">
                <a:schemeClr val="bg1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B8B17EC6-B9A7-4B12-B679-01834F4661A8}"/>
              </a:ext>
            </a:extLst>
          </p:cNvPr>
          <p:cNvSpPr txBox="1"/>
          <p:nvPr/>
        </p:nvSpPr>
        <p:spPr>
          <a:xfrm rot="-120000">
            <a:off x="1549664" y="74138"/>
            <a:ext cx="4633474" cy="9196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en-US" altLang="ko-KR" sz="2800" b="1" i="1" kern="0" dirty="0">
                <a:solidFill>
                  <a:srgbClr val="FEEB6A"/>
                </a:solidFill>
                <a:effectLst>
                  <a:outerShdw blurRad="215900" dist="38100" dir="2700000" algn="tl" rotWithShape="0">
                    <a:prstClr val="black">
                      <a:alpha val="22000"/>
                    </a:prstClr>
                  </a:outerShdw>
                </a:effectLst>
              </a:rPr>
              <a:t>PPT </a:t>
            </a:r>
            <a:r>
              <a:rPr lang="en-US" altLang="ko-KR" sz="2800" b="1" i="1" kern="0" dirty="0">
                <a:solidFill>
                  <a:prstClr val="white"/>
                </a:solidFill>
                <a:effectLst>
                  <a:outerShdw blurRad="215900" dist="38100" dir="2700000" algn="tl" rotWithShape="0">
                    <a:prstClr val="black">
                      <a:alpha val="22000"/>
                    </a:prstClr>
                  </a:outerShdw>
                </a:effectLst>
              </a:rPr>
              <a:t>PRESENTATION </a:t>
            </a:r>
          </a:p>
          <a:p>
            <a:pPr latinLnBrk="0">
              <a:lnSpc>
                <a:spcPct val="150000"/>
              </a:lnSpc>
              <a:defRPr/>
            </a:pPr>
            <a:r>
              <a:rPr lang="en-US" altLang="ja-JP" sz="800" kern="0" dirty="0">
                <a:solidFill>
                  <a:prstClr val="white"/>
                </a:solidFill>
              </a:rPr>
              <a:t>PAPOZIP</a:t>
            </a:r>
            <a:r>
              <a:rPr lang="ja-JP" altLang="en-US" sz="8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800" kern="0" dirty="0">
                <a:solidFill>
                  <a:prstClr val="white"/>
                </a:solidFill>
              </a:rPr>
              <a:t>ppt</a:t>
            </a:r>
            <a:r>
              <a:rPr lang="ja-JP" altLang="en-US" sz="800" kern="0" dirty="0">
                <a:solidFill>
                  <a:prstClr val="white"/>
                </a:solidFill>
              </a:rPr>
              <a:t>を作る楽しさを感じてください</a:t>
            </a:r>
            <a:endParaRPr lang="en-US" altLang="ko-KR" sz="800" kern="0" dirty="0">
              <a:solidFill>
                <a:prstClr val="white"/>
              </a:solidFill>
            </a:endParaRPr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6EDB6FFA-CA54-4096-BB8B-0BF4739E47DC}"/>
              </a:ext>
            </a:extLst>
          </p:cNvPr>
          <p:cNvGrpSpPr/>
          <p:nvPr/>
        </p:nvGrpSpPr>
        <p:grpSpPr>
          <a:xfrm>
            <a:off x="377889" y="467478"/>
            <a:ext cx="1041731" cy="266127"/>
            <a:chOff x="377889" y="539794"/>
            <a:chExt cx="1041731" cy="26612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7" name="평행 사변형 6">
              <a:extLst>
                <a:ext uri="{FF2B5EF4-FFF2-40B4-BE49-F238E27FC236}">
                  <a16:creationId xmlns:a16="http://schemas.microsoft.com/office/drawing/2014/main" id="{649FF05E-E13D-4A86-ADDF-078505FEFDB5}"/>
                </a:ext>
              </a:extLst>
            </p:cNvPr>
            <p:cNvSpPr/>
            <p:nvPr/>
          </p:nvSpPr>
          <p:spPr>
            <a:xfrm rot="21480000">
              <a:off x="377889" y="539794"/>
              <a:ext cx="919508" cy="266127"/>
            </a:xfrm>
            <a:prstGeom prst="parallelogram">
              <a:avLst>
                <a:gd name="adj" fmla="val 13141"/>
              </a:avLst>
            </a:prstGeom>
            <a:solidFill>
              <a:schemeClr val="tx1">
                <a:lumMod val="75000"/>
                <a:lumOff val="25000"/>
              </a:schemeClr>
            </a:solidFill>
            <a:ln w="139700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ko-KR" altLang="en-US" sz="1100" b="1" i="1" dirty="0">
                  <a:solidFill>
                    <a:prstClr val="white"/>
                  </a:solidFill>
                </a:rPr>
                <a:t>炫錫</a:t>
              </a:r>
              <a:endParaRPr lang="en-US" altLang="ko-KR" sz="1100" b="1" i="1" dirty="0">
                <a:solidFill>
                  <a:prstClr val="white"/>
                </a:solidFill>
              </a:endParaRPr>
            </a:p>
          </p:txBody>
        </p:sp>
        <p:sp>
          <p:nvSpPr>
            <p:cNvPr id="8" name="이등변 삼각형 7">
              <a:extLst>
                <a:ext uri="{FF2B5EF4-FFF2-40B4-BE49-F238E27FC236}">
                  <a16:creationId xmlns:a16="http://schemas.microsoft.com/office/drawing/2014/main" id="{27640F3C-ED3C-4CAF-81C8-DC3CDEFD3DF4}"/>
                </a:ext>
              </a:extLst>
            </p:cNvPr>
            <p:cNvSpPr/>
            <p:nvPr/>
          </p:nvSpPr>
          <p:spPr>
            <a:xfrm rot="4440000">
              <a:off x="1306885" y="574102"/>
              <a:ext cx="121258" cy="104212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 w="25400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45" name="그룹 44">
            <a:extLst>
              <a:ext uri="{FF2B5EF4-FFF2-40B4-BE49-F238E27FC236}">
                <a16:creationId xmlns:a16="http://schemas.microsoft.com/office/drawing/2014/main" id="{012B1671-299B-405A-ACDF-E45E67A0A93C}"/>
              </a:ext>
            </a:extLst>
          </p:cNvPr>
          <p:cNvGrpSpPr/>
          <p:nvPr/>
        </p:nvGrpSpPr>
        <p:grpSpPr>
          <a:xfrm>
            <a:off x="1323585" y="2177884"/>
            <a:ext cx="3474230" cy="1771631"/>
            <a:chOff x="1169759" y="2653068"/>
            <a:chExt cx="3474230" cy="1771631"/>
          </a:xfrm>
        </p:grpSpPr>
        <p:sp>
          <p:nvSpPr>
            <p:cNvPr id="46" name="원호 45">
              <a:extLst>
                <a:ext uri="{FF2B5EF4-FFF2-40B4-BE49-F238E27FC236}">
                  <a16:creationId xmlns:a16="http://schemas.microsoft.com/office/drawing/2014/main" id="{0F1E2500-D4CE-44F4-B1C0-F7A1A474D05E}"/>
                </a:ext>
              </a:extLst>
            </p:cNvPr>
            <p:cNvSpPr/>
            <p:nvPr/>
          </p:nvSpPr>
          <p:spPr>
            <a:xfrm rot="16200000">
              <a:off x="1169760" y="2661861"/>
              <a:ext cx="288925" cy="288925"/>
            </a:xfrm>
            <a:prstGeom prst="arc">
              <a:avLst>
                <a:gd name="adj1" fmla="val 16200000"/>
                <a:gd name="adj2" fmla="val 117151"/>
              </a:avLst>
            </a:prstGeom>
            <a:ln w="38100">
              <a:solidFill>
                <a:srgbClr val="FEEB6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cxnSp>
          <p:nvCxnSpPr>
            <p:cNvPr id="47" name="직선 연결선 46">
              <a:extLst>
                <a:ext uri="{FF2B5EF4-FFF2-40B4-BE49-F238E27FC236}">
                  <a16:creationId xmlns:a16="http://schemas.microsoft.com/office/drawing/2014/main" id="{698C3FF9-A119-482E-B5CD-0A47F294C2F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14222" y="2662610"/>
              <a:ext cx="1152000" cy="709"/>
            </a:xfrm>
            <a:prstGeom prst="line">
              <a:avLst/>
            </a:prstGeom>
            <a:ln w="38100">
              <a:solidFill>
                <a:srgbClr val="FEEB6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직선 연결선 47">
              <a:extLst>
                <a:ext uri="{FF2B5EF4-FFF2-40B4-BE49-F238E27FC236}">
                  <a16:creationId xmlns:a16="http://schemas.microsoft.com/office/drawing/2014/main" id="{6E73CE01-4FAF-4E00-ADA4-C3B56F990D57}"/>
                </a:ext>
              </a:extLst>
            </p:cNvPr>
            <p:cNvCxnSpPr>
              <a:cxnSpLocks/>
              <a:endCxn id="49" idx="2"/>
            </p:cNvCxnSpPr>
            <p:nvPr/>
          </p:nvCxnSpPr>
          <p:spPr>
            <a:xfrm>
              <a:off x="1169761" y="2806324"/>
              <a:ext cx="53" cy="1469233"/>
            </a:xfrm>
            <a:prstGeom prst="line">
              <a:avLst/>
            </a:prstGeom>
            <a:ln w="38100">
              <a:solidFill>
                <a:srgbClr val="FEEB6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원호 48">
              <a:extLst>
                <a:ext uri="{FF2B5EF4-FFF2-40B4-BE49-F238E27FC236}">
                  <a16:creationId xmlns:a16="http://schemas.microsoft.com/office/drawing/2014/main" id="{9E5F23A3-8858-4AEB-9C31-AFE94F8C053A}"/>
                </a:ext>
              </a:extLst>
            </p:cNvPr>
            <p:cNvSpPr/>
            <p:nvPr/>
          </p:nvSpPr>
          <p:spPr>
            <a:xfrm rot="10800000">
              <a:off x="1169759" y="4135063"/>
              <a:ext cx="288925" cy="288925"/>
            </a:xfrm>
            <a:prstGeom prst="arc">
              <a:avLst>
                <a:gd name="adj1" fmla="val 16200000"/>
                <a:gd name="adj2" fmla="val 94459"/>
              </a:avLst>
            </a:prstGeom>
            <a:ln w="38100">
              <a:solidFill>
                <a:srgbClr val="FEEB6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cxnSp>
          <p:nvCxnSpPr>
            <p:cNvPr id="54" name="직선 연결선 53">
              <a:extLst>
                <a:ext uri="{FF2B5EF4-FFF2-40B4-BE49-F238E27FC236}">
                  <a16:creationId xmlns:a16="http://schemas.microsoft.com/office/drawing/2014/main" id="{BC87B117-E54E-4039-8303-D0C459DC5A0B}"/>
                </a:ext>
              </a:extLst>
            </p:cNvPr>
            <p:cNvCxnSpPr>
              <a:cxnSpLocks/>
              <a:endCxn id="55" idx="2"/>
            </p:cNvCxnSpPr>
            <p:nvPr/>
          </p:nvCxnSpPr>
          <p:spPr>
            <a:xfrm flipV="1">
              <a:off x="1314222" y="4423857"/>
              <a:ext cx="1453532" cy="842"/>
            </a:xfrm>
            <a:prstGeom prst="line">
              <a:avLst/>
            </a:prstGeom>
            <a:ln w="38100">
              <a:solidFill>
                <a:srgbClr val="FEEB6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원호 54">
              <a:extLst>
                <a:ext uri="{FF2B5EF4-FFF2-40B4-BE49-F238E27FC236}">
                  <a16:creationId xmlns:a16="http://schemas.microsoft.com/office/drawing/2014/main" id="{69D224AB-E8CE-45DD-BB57-A008D2DDA3E6}"/>
                </a:ext>
              </a:extLst>
            </p:cNvPr>
            <p:cNvSpPr/>
            <p:nvPr/>
          </p:nvSpPr>
          <p:spPr>
            <a:xfrm rot="5400000">
              <a:off x="2629419" y="4135062"/>
              <a:ext cx="288925" cy="288925"/>
            </a:xfrm>
            <a:prstGeom prst="arc">
              <a:avLst>
                <a:gd name="adj1" fmla="val 16860700"/>
                <a:gd name="adj2" fmla="val 145870"/>
              </a:avLst>
            </a:prstGeom>
            <a:ln w="38100">
              <a:solidFill>
                <a:srgbClr val="FEEB6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cxnSp>
          <p:nvCxnSpPr>
            <p:cNvPr id="56" name="직선 연결선 55">
              <a:extLst>
                <a:ext uri="{FF2B5EF4-FFF2-40B4-BE49-F238E27FC236}">
                  <a16:creationId xmlns:a16="http://schemas.microsoft.com/office/drawing/2014/main" id="{49D70455-2178-495E-B9A6-48706B466CA3}"/>
                </a:ext>
              </a:extLst>
            </p:cNvPr>
            <p:cNvCxnSpPr>
              <a:cxnSpLocks/>
              <a:stCxn id="55" idx="0"/>
              <a:endCxn id="57" idx="0"/>
            </p:cNvCxnSpPr>
            <p:nvPr/>
          </p:nvCxnSpPr>
          <p:spPr>
            <a:xfrm flipV="1">
              <a:off x="2915684" y="2779300"/>
              <a:ext cx="255481" cy="1527818"/>
            </a:xfrm>
            <a:prstGeom prst="line">
              <a:avLst/>
            </a:prstGeom>
            <a:ln w="38100">
              <a:solidFill>
                <a:srgbClr val="FEEB6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원호 56">
              <a:extLst>
                <a:ext uri="{FF2B5EF4-FFF2-40B4-BE49-F238E27FC236}">
                  <a16:creationId xmlns:a16="http://schemas.microsoft.com/office/drawing/2014/main" id="{E0D7E776-7C20-4380-91E5-A98CACFA7363}"/>
                </a:ext>
              </a:extLst>
            </p:cNvPr>
            <p:cNvSpPr/>
            <p:nvPr/>
          </p:nvSpPr>
          <p:spPr>
            <a:xfrm rot="16200000">
              <a:off x="3170010" y="2653068"/>
              <a:ext cx="288925" cy="288925"/>
            </a:xfrm>
            <a:prstGeom prst="arc">
              <a:avLst>
                <a:gd name="adj1" fmla="val 16634984"/>
                <a:gd name="adj2" fmla="val 126253"/>
              </a:avLst>
            </a:prstGeom>
            <a:ln w="38100">
              <a:solidFill>
                <a:srgbClr val="FEEB6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cxnSp>
          <p:nvCxnSpPr>
            <p:cNvPr id="58" name="직선 연결선 57">
              <a:extLst>
                <a:ext uri="{FF2B5EF4-FFF2-40B4-BE49-F238E27FC236}">
                  <a16:creationId xmlns:a16="http://schemas.microsoft.com/office/drawing/2014/main" id="{C096FFA3-9B03-4A34-8772-B70DF0A1E76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317294" y="2654577"/>
              <a:ext cx="1326695" cy="804"/>
            </a:xfrm>
            <a:prstGeom prst="line">
              <a:avLst/>
            </a:prstGeom>
            <a:ln w="38100">
              <a:solidFill>
                <a:srgbClr val="FEEB6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그룹 58">
            <a:extLst>
              <a:ext uri="{FF2B5EF4-FFF2-40B4-BE49-F238E27FC236}">
                <a16:creationId xmlns:a16="http://schemas.microsoft.com/office/drawing/2014/main" id="{A4BE6865-6F49-453C-966A-FB2D6C6D772C}"/>
              </a:ext>
            </a:extLst>
          </p:cNvPr>
          <p:cNvGrpSpPr/>
          <p:nvPr/>
        </p:nvGrpSpPr>
        <p:grpSpPr>
          <a:xfrm>
            <a:off x="3323836" y="2174044"/>
            <a:ext cx="3329767" cy="1771631"/>
            <a:chOff x="3170010" y="2649228"/>
            <a:chExt cx="3329767" cy="1771631"/>
          </a:xfrm>
        </p:grpSpPr>
        <p:cxnSp>
          <p:nvCxnSpPr>
            <p:cNvPr id="60" name="직선 연결선 59">
              <a:extLst>
                <a:ext uri="{FF2B5EF4-FFF2-40B4-BE49-F238E27FC236}">
                  <a16:creationId xmlns:a16="http://schemas.microsoft.com/office/drawing/2014/main" id="{56B55DFE-005D-43D4-B54D-91F60BA38457}"/>
                </a:ext>
              </a:extLst>
            </p:cNvPr>
            <p:cNvCxnSpPr>
              <a:cxnSpLocks/>
              <a:endCxn id="61" idx="2"/>
            </p:cNvCxnSpPr>
            <p:nvPr/>
          </p:nvCxnSpPr>
          <p:spPr>
            <a:xfrm flipV="1">
              <a:off x="3170010" y="4420017"/>
              <a:ext cx="1453532" cy="842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원호 60">
              <a:extLst>
                <a:ext uri="{FF2B5EF4-FFF2-40B4-BE49-F238E27FC236}">
                  <a16:creationId xmlns:a16="http://schemas.microsoft.com/office/drawing/2014/main" id="{1FAFFFE8-59A3-4ACF-A344-F7D2FBEFEC33}"/>
                </a:ext>
              </a:extLst>
            </p:cNvPr>
            <p:cNvSpPr/>
            <p:nvPr/>
          </p:nvSpPr>
          <p:spPr>
            <a:xfrm rot="5400000">
              <a:off x="4485207" y="4131222"/>
              <a:ext cx="288925" cy="288925"/>
            </a:xfrm>
            <a:prstGeom prst="arc">
              <a:avLst>
                <a:gd name="adj1" fmla="val 16860700"/>
                <a:gd name="adj2" fmla="val 145870"/>
              </a:avLst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cxnSp>
          <p:nvCxnSpPr>
            <p:cNvPr id="62" name="직선 연결선 61">
              <a:extLst>
                <a:ext uri="{FF2B5EF4-FFF2-40B4-BE49-F238E27FC236}">
                  <a16:creationId xmlns:a16="http://schemas.microsoft.com/office/drawing/2014/main" id="{DEE3F18E-7DE9-4273-B733-7BAD0CF0B6D1}"/>
                </a:ext>
              </a:extLst>
            </p:cNvPr>
            <p:cNvCxnSpPr>
              <a:cxnSpLocks/>
              <a:stCxn id="61" idx="0"/>
              <a:endCxn id="63" idx="0"/>
            </p:cNvCxnSpPr>
            <p:nvPr/>
          </p:nvCxnSpPr>
          <p:spPr>
            <a:xfrm flipV="1">
              <a:off x="4771472" y="2775460"/>
              <a:ext cx="255481" cy="152781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원호 62">
              <a:extLst>
                <a:ext uri="{FF2B5EF4-FFF2-40B4-BE49-F238E27FC236}">
                  <a16:creationId xmlns:a16="http://schemas.microsoft.com/office/drawing/2014/main" id="{C511AA73-F009-4A1A-8F98-2EA827756F8F}"/>
                </a:ext>
              </a:extLst>
            </p:cNvPr>
            <p:cNvSpPr/>
            <p:nvPr/>
          </p:nvSpPr>
          <p:spPr>
            <a:xfrm rot="16200000">
              <a:off x="5025798" y="2649228"/>
              <a:ext cx="288925" cy="288925"/>
            </a:xfrm>
            <a:prstGeom prst="arc">
              <a:avLst>
                <a:gd name="adj1" fmla="val 16634984"/>
                <a:gd name="adj2" fmla="val 126253"/>
              </a:avLst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cxnSp>
          <p:nvCxnSpPr>
            <p:cNvPr id="64" name="직선 연결선 63">
              <a:extLst>
                <a:ext uri="{FF2B5EF4-FFF2-40B4-BE49-F238E27FC236}">
                  <a16:creationId xmlns:a16="http://schemas.microsoft.com/office/drawing/2014/main" id="{B4F547F8-45A0-49F6-808C-735D4351B27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173082" y="2650737"/>
              <a:ext cx="1326695" cy="804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그룹 64">
            <a:extLst>
              <a:ext uri="{FF2B5EF4-FFF2-40B4-BE49-F238E27FC236}">
                <a16:creationId xmlns:a16="http://schemas.microsoft.com/office/drawing/2014/main" id="{4EFF26FA-1182-474C-90E6-45F397AB3DD4}"/>
              </a:ext>
            </a:extLst>
          </p:cNvPr>
          <p:cNvGrpSpPr/>
          <p:nvPr/>
        </p:nvGrpSpPr>
        <p:grpSpPr>
          <a:xfrm>
            <a:off x="5179624" y="2170204"/>
            <a:ext cx="3329767" cy="1771631"/>
            <a:chOff x="5025798" y="2645388"/>
            <a:chExt cx="3329767" cy="1771631"/>
          </a:xfrm>
        </p:grpSpPr>
        <p:cxnSp>
          <p:nvCxnSpPr>
            <p:cNvPr id="66" name="직선 연결선 65">
              <a:extLst>
                <a:ext uri="{FF2B5EF4-FFF2-40B4-BE49-F238E27FC236}">
                  <a16:creationId xmlns:a16="http://schemas.microsoft.com/office/drawing/2014/main" id="{DA089AA3-0915-4BFE-9549-ED690EB7E487}"/>
                </a:ext>
              </a:extLst>
            </p:cNvPr>
            <p:cNvCxnSpPr>
              <a:cxnSpLocks/>
              <a:endCxn id="67" idx="2"/>
            </p:cNvCxnSpPr>
            <p:nvPr/>
          </p:nvCxnSpPr>
          <p:spPr>
            <a:xfrm flipV="1">
              <a:off x="5025798" y="4416177"/>
              <a:ext cx="1453532" cy="842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원호 66">
              <a:extLst>
                <a:ext uri="{FF2B5EF4-FFF2-40B4-BE49-F238E27FC236}">
                  <a16:creationId xmlns:a16="http://schemas.microsoft.com/office/drawing/2014/main" id="{33A0916E-A4E8-4054-A395-70557E8B9BD4}"/>
                </a:ext>
              </a:extLst>
            </p:cNvPr>
            <p:cNvSpPr/>
            <p:nvPr/>
          </p:nvSpPr>
          <p:spPr>
            <a:xfrm rot="5400000">
              <a:off x="6340995" y="4127382"/>
              <a:ext cx="288925" cy="288925"/>
            </a:xfrm>
            <a:prstGeom prst="arc">
              <a:avLst>
                <a:gd name="adj1" fmla="val 16860700"/>
                <a:gd name="adj2" fmla="val 145870"/>
              </a:avLst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cxnSp>
          <p:nvCxnSpPr>
            <p:cNvPr id="68" name="직선 연결선 67">
              <a:extLst>
                <a:ext uri="{FF2B5EF4-FFF2-40B4-BE49-F238E27FC236}">
                  <a16:creationId xmlns:a16="http://schemas.microsoft.com/office/drawing/2014/main" id="{924EC17E-4DBF-4698-9826-6B40F8D9E9C9}"/>
                </a:ext>
              </a:extLst>
            </p:cNvPr>
            <p:cNvCxnSpPr>
              <a:cxnSpLocks/>
              <a:stCxn id="67" idx="0"/>
              <a:endCxn id="69" idx="0"/>
            </p:cNvCxnSpPr>
            <p:nvPr/>
          </p:nvCxnSpPr>
          <p:spPr>
            <a:xfrm flipV="1">
              <a:off x="6627260" y="2771620"/>
              <a:ext cx="255481" cy="152781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원호 68">
              <a:extLst>
                <a:ext uri="{FF2B5EF4-FFF2-40B4-BE49-F238E27FC236}">
                  <a16:creationId xmlns:a16="http://schemas.microsoft.com/office/drawing/2014/main" id="{EF67D17C-FB09-491F-BAC5-BBDF307D9CF4}"/>
                </a:ext>
              </a:extLst>
            </p:cNvPr>
            <p:cNvSpPr/>
            <p:nvPr/>
          </p:nvSpPr>
          <p:spPr>
            <a:xfrm rot="16200000">
              <a:off x="6881586" y="2645388"/>
              <a:ext cx="288925" cy="288925"/>
            </a:xfrm>
            <a:prstGeom prst="arc">
              <a:avLst>
                <a:gd name="adj1" fmla="val 16634984"/>
                <a:gd name="adj2" fmla="val 126253"/>
              </a:avLst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cxnSp>
          <p:nvCxnSpPr>
            <p:cNvPr id="70" name="직선 연결선 69">
              <a:extLst>
                <a:ext uri="{FF2B5EF4-FFF2-40B4-BE49-F238E27FC236}">
                  <a16:creationId xmlns:a16="http://schemas.microsoft.com/office/drawing/2014/main" id="{19138196-1241-4F88-8C92-ECDB2179C69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28870" y="2646897"/>
              <a:ext cx="1326695" cy="804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그룹 70"/>
          <p:cNvGrpSpPr/>
          <p:nvPr/>
        </p:nvGrpSpPr>
        <p:grpSpPr>
          <a:xfrm>
            <a:off x="7035412" y="2166364"/>
            <a:ext cx="2144713" cy="1771631"/>
            <a:chOff x="6997755" y="2075490"/>
            <a:chExt cx="2144713" cy="1771631"/>
          </a:xfrm>
        </p:grpSpPr>
        <p:sp>
          <p:nvSpPr>
            <p:cNvPr id="72" name="원호 71">
              <a:extLst>
                <a:ext uri="{FF2B5EF4-FFF2-40B4-BE49-F238E27FC236}">
                  <a16:creationId xmlns:a16="http://schemas.microsoft.com/office/drawing/2014/main" id="{9F4F9750-7424-4618-8D58-84F532BEBCEB}"/>
                </a:ext>
              </a:extLst>
            </p:cNvPr>
            <p:cNvSpPr/>
            <p:nvPr/>
          </p:nvSpPr>
          <p:spPr>
            <a:xfrm rot="16200000">
              <a:off x="8853543" y="2075490"/>
              <a:ext cx="288925" cy="288925"/>
            </a:xfrm>
            <a:prstGeom prst="arc">
              <a:avLst>
                <a:gd name="adj1" fmla="val 16634984"/>
                <a:gd name="adj2" fmla="val 126253"/>
              </a:avLst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cxnSp>
          <p:nvCxnSpPr>
            <p:cNvPr id="73" name="직선 연결선 72">
              <a:extLst>
                <a:ext uri="{FF2B5EF4-FFF2-40B4-BE49-F238E27FC236}">
                  <a16:creationId xmlns:a16="http://schemas.microsoft.com/office/drawing/2014/main" id="{4C926A4A-38D4-453A-8240-6872EFAE8248}"/>
                </a:ext>
              </a:extLst>
            </p:cNvPr>
            <p:cNvCxnSpPr>
              <a:cxnSpLocks/>
              <a:endCxn id="74" idx="2"/>
            </p:cNvCxnSpPr>
            <p:nvPr/>
          </p:nvCxnSpPr>
          <p:spPr>
            <a:xfrm flipV="1">
              <a:off x="6997755" y="3846279"/>
              <a:ext cx="1453532" cy="842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원호 73">
              <a:extLst>
                <a:ext uri="{FF2B5EF4-FFF2-40B4-BE49-F238E27FC236}">
                  <a16:creationId xmlns:a16="http://schemas.microsoft.com/office/drawing/2014/main" id="{075F0B37-2D13-4AF9-87F6-04CFF222E886}"/>
                </a:ext>
              </a:extLst>
            </p:cNvPr>
            <p:cNvSpPr/>
            <p:nvPr/>
          </p:nvSpPr>
          <p:spPr>
            <a:xfrm rot="5400000">
              <a:off x="8312952" y="3557484"/>
              <a:ext cx="288925" cy="288925"/>
            </a:xfrm>
            <a:prstGeom prst="arc">
              <a:avLst>
                <a:gd name="adj1" fmla="val 16860700"/>
                <a:gd name="adj2" fmla="val 145870"/>
              </a:avLst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cxnSp>
          <p:nvCxnSpPr>
            <p:cNvPr id="75" name="직선 연결선 74">
              <a:extLst>
                <a:ext uri="{FF2B5EF4-FFF2-40B4-BE49-F238E27FC236}">
                  <a16:creationId xmlns:a16="http://schemas.microsoft.com/office/drawing/2014/main" id="{1413F740-B05B-43E2-8D3B-A92C7A49545C}"/>
                </a:ext>
              </a:extLst>
            </p:cNvPr>
            <p:cNvCxnSpPr>
              <a:cxnSpLocks/>
              <a:stCxn id="74" idx="0"/>
              <a:endCxn id="72" idx="0"/>
            </p:cNvCxnSpPr>
            <p:nvPr/>
          </p:nvCxnSpPr>
          <p:spPr>
            <a:xfrm flipV="1">
              <a:off x="8599217" y="2201722"/>
              <a:ext cx="255481" cy="152781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직사각형 75">
            <a:extLst>
              <a:ext uri="{FF2B5EF4-FFF2-40B4-BE49-F238E27FC236}">
                <a16:creationId xmlns:a16="http://schemas.microsoft.com/office/drawing/2014/main" id="{4C3DA931-A3EB-496D-B7CA-42E4F34F08AC}"/>
              </a:ext>
            </a:extLst>
          </p:cNvPr>
          <p:cNvSpPr/>
          <p:nvPr/>
        </p:nvSpPr>
        <p:spPr>
          <a:xfrm>
            <a:off x="1374935" y="2484825"/>
            <a:ext cx="1638656" cy="1177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white"/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050" dirty="0">
                <a:solidFill>
                  <a:prstClr val="white"/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ja-JP" sz="700" dirty="0">
                <a:solidFill>
                  <a:prstClr val="white"/>
                </a:solidFill>
              </a:rPr>
              <a:t>PAPOZIP</a:t>
            </a:r>
            <a:r>
              <a:rPr lang="ja-JP" altLang="en-US" sz="700" dirty="0">
                <a:solidFill>
                  <a:prstClr val="white"/>
                </a:solidFill>
              </a:rPr>
              <a:t>と一緒に</a:t>
            </a:r>
            <a:r>
              <a:rPr lang="en-US" altLang="ja-JP" sz="700" dirty="0">
                <a:solidFill>
                  <a:prstClr val="white"/>
                </a:solidFill>
              </a:rPr>
              <a:t>ppt</a:t>
            </a:r>
            <a:r>
              <a:rPr lang="ja-JP" altLang="en-US" sz="700" dirty="0">
                <a:solidFill>
                  <a:prstClr val="white"/>
                </a:solidFill>
              </a:rPr>
              <a:t>を作る楽しさを感じてください</a:t>
            </a:r>
            <a:endParaRPr lang="ko-KR" altLang="en-US" sz="700" dirty="0">
              <a:solidFill>
                <a:prstClr val="white"/>
              </a:solidFill>
            </a:endParaRPr>
          </a:p>
        </p:txBody>
      </p:sp>
      <p:sp>
        <p:nvSpPr>
          <p:cNvPr id="77" name="직사각형 76">
            <a:extLst>
              <a:ext uri="{FF2B5EF4-FFF2-40B4-BE49-F238E27FC236}">
                <a16:creationId xmlns:a16="http://schemas.microsoft.com/office/drawing/2014/main" id="{CEE95989-0091-46D4-9AF8-A3DA6B51C674}"/>
              </a:ext>
            </a:extLst>
          </p:cNvPr>
          <p:cNvSpPr/>
          <p:nvPr/>
        </p:nvSpPr>
        <p:spPr>
          <a:xfrm>
            <a:off x="3267828" y="2484825"/>
            <a:ext cx="1638656" cy="1177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CONTENTS A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詳しい内容を書いてみよう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PAPOZIP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と一緒に</a:t>
            </a: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ppt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を作る楽しさを感じてください</a:t>
            </a:r>
            <a:endParaRPr lang="ko-KR" altLang="en-US" sz="700" dirty="0">
              <a:solidFill>
                <a:prstClr val="white"/>
              </a:solidFill>
            </a:endParaRPr>
          </a:p>
        </p:txBody>
      </p:sp>
      <p:sp>
        <p:nvSpPr>
          <p:cNvPr id="78" name="직사각형 77">
            <a:extLst>
              <a:ext uri="{FF2B5EF4-FFF2-40B4-BE49-F238E27FC236}">
                <a16:creationId xmlns:a16="http://schemas.microsoft.com/office/drawing/2014/main" id="{276D9D14-4D33-41BC-B1C6-0CEFC555F134}"/>
              </a:ext>
            </a:extLst>
          </p:cNvPr>
          <p:cNvSpPr/>
          <p:nvPr/>
        </p:nvSpPr>
        <p:spPr>
          <a:xfrm>
            <a:off x="5160721" y="2484825"/>
            <a:ext cx="1638656" cy="1177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CONTENTS A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詳しい内容を書いてみよう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PAPOZIP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と一緒に</a:t>
            </a: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ppt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を作る楽しさを感じてください</a:t>
            </a:r>
            <a:endParaRPr lang="ko-KR" altLang="en-US" sz="700" dirty="0">
              <a:solidFill>
                <a:prstClr val="white"/>
              </a:solidFill>
            </a:endParaRPr>
          </a:p>
        </p:txBody>
      </p:sp>
      <p:sp>
        <p:nvSpPr>
          <p:cNvPr id="79" name="직사각형 78">
            <a:extLst>
              <a:ext uri="{FF2B5EF4-FFF2-40B4-BE49-F238E27FC236}">
                <a16:creationId xmlns:a16="http://schemas.microsoft.com/office/drawing/2014/main" id="{6DDBEB03-F3C8-4CFA-B15F-0BFBD927C75F}"/>
              </a:ext>
            </a:extLst>
          </p:cNvPr>
          <p:cNvSpPr/>
          <p:nvPr/>
        </p:nvSpPr>
        <p:spPr>
          <a:xfrm>
            <a:off x="7053614" y="2484825"/>
            <a:ext cx="1638656" cy="1177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CONTENTS A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詳しい内容を書いてみよう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PAPOZIP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と一緒に</a:t>
            </a: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ppt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を作る楽しさを感じてください</a:t>
            </a:r>
            <a:endParaRPr lang="ko-KR" altLang="en-US" sz="700" dirty="0">
              <a:solidFill>
                <a:prstClr val="white"/>
              </a:solidFill>
            </a:endParaRPr>
          </a:p>
        </p:txBody>
      </p:sp>
      <p:sp>
        <p:nvSpPr>
          <p:cNvPr id="80" name="직사각형 79">
            <a:extLst>
              <a:ext uri="{FF2B5EF4-FFF2-40B4-BE49-F238E27FC236}">
                <a16:creationId xmlns:a16="http://schemas.microsoft.com/office/drawing/2014/main" id="{0F4B5C84-B605-45C2-A26B-6C5FC7E5DFD0}"/>
              </a:ext>
            </a:extLst>
          </p:cNvPr>
          <p:cNvSpPr/>
          <p:nvPr/>
        </p:nvSpPr>
        <p:spPr>
          <a:xfrm>
            <a:off x="8946507" y="2484825"/>
            <a:ext cx="1638656" cy="1177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CONTENTS A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詳しい内容を書いてみよう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PAPOZIP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と一緒に</a:t>
            </a: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ppt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を作る楽しさを感じてください</a:t>
            </a:r>
            <a:endParaRPr lang="ko-KR" altLang="en-US" sz="700" dirty="0">
              <a:solidFill>
                <a:prstClr val="white"/>
              </a:solidFill>
            </a:endParaRPr>
          </a:p>
        </p:txBody>
      </p:sp>
      <p:sp>
        <p:nvSpPr>
          <p:cNvPr id="81" name="타원 80">
            <a:extLst>
              <a:ext uri="{FF2B5EF4-FFF2-40B4-BE49-F238E27FC236}">
                <a16:creationId xmlns:a16="http://schemas.microsoft.com/office/drawing/2014/main" id="{240F30DB-9AE1-4BC2-B132-A5B44B26928D}"/>
              </a:ext>
            </a:extLst>
          </p:cNvPr>
          <p:cNvSpPr/>
          <p:nvPr/>
        </p:nvSpPr>
        <p:spPr>
          <a:xfrm>
            <a:off x="2548226" y="2063024"/>
            <a:ext cx="255482" cy="255482"/>
          </a:xfrm>
          <a:prstGeom prst="ellipse">
            <a:avLst/>
          </a:prstGeom>
          <a:solidFill>
            <a:srgbClr val="FEEB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prstClr val="white"/>
                </a:solidFill>
              </a:rPr>
              <a:t>1</a:t>
            </a:r>
            <a:endParaRPr lang="ko-KR" altLang="en-US" sz="1100" b="1" dirty="0">
              <a:solidFill>
                <a:prstClr val="white"/>
              </a:solidFill>
            </a:endParaRPr>
          </a:p>
        </p:txBody>
      </p:sp>
      <p:sp>
        <p:nvSpPr>
          <p:cNvPr id="82" name="타원 81">
            <a:extLst>
              <a:ext uri="{FF2B5EF4-FFF2-40B4-BE49-F238E27FC236}">
                <a16:creationId xmlns:a16="http://schemas.microsoft.com/office/drawing/2014/main" id="{CA76C424-F51D-4E9D-8CED-55FDB208F97E}"/>
              </a:ext>
            </a:extLst>
          </p:cNvPr>
          <p:cNvSpPr/>
          <p:nvPr/>
        </p:nvSpPr>
        <p:spPr>
          <a:xfrm>
            <a:off x="3253169" y="3817092"/>
            <a:ext cx="255482" cy="2554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2</a:t>
            </a:r>
            <a:endParaRPr lang="ko-KR" altLang="en-US" sz="11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3" name="타원 82">
            <a:extLst>
              <a:ext uri="{FF2B5EF4-FFF2-40B4-BE49-F238E27FC236}">
                <a16:creationId xmlns:a16="http://schemas.microsoft.com/office/drawing/2014/main" id="{2393B467-0F27-4CF6-8C87-EFABEFE3BC88}"/>
              </a:ext>
            </a:extLst>
          </p:cNvPr>
          <p:cNvSpPr/>
          <p:nvPr/>
        </p:nvSpPr>
        <p:spPr>
          <a:xfrm>
            <a:off x="5080114" y="3809412"/>
            <a:ext cx="255482" cy="2554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3</a:t>
            </a:r>
            <a:endParaRPr lang="ko-KR" altLang="en-US" sz="11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4" name="타원 83">
            <a:extLst>
              <a:ext uri="{FF2B5EF4-FFF2-40B4-BE49-F238E27FC236}">
                <a16:creationId xmlns:a16="http://schemas.microsoft.com/office/drawing/2014/main" id="{C889A329-5C47-4003-AA05-D8DA1FDE5CEF}"/>
              </a:ext>
            </a:extLst>
          </p:cNvPr>
          <p:cNvSpPr/>
          <p:nvPr/>
        </p:nvSpPr>
        <p:spPr>
          <a:xfrm>
            <a:off x="6907059" y="3801732"/>
            <a:ext cx="255482" cy="2554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4</a:t>
            </a:r>
            <a:endParaRPr lang="ko-KR" altLang="en-US" sz="11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grpSp>
        <p:nvGrpSpPr>
          <p:cNvPr id="85" name="그룹 84">
            <a:extLst>
              <a:ext uri="{FF2B5EF4-FFF2-40B4-BE49-F238E27FC236}">
                <a16:creationId xmlns:a16="http://schemas.microsoft.com/office/drawing/2014/main" id="{27C5FFEB-7EB7-49C5-8229-D7C46CC22EC9}"/>
              </a:ext>
            </a:extLst>
          </p:cNvPr>
          <p:cNvGrpSpPr/>
          <p:nvPr/>
        </p:nvGrpSpPr>
        <p:grpSpPr>
          <a:xfrm rot="10800000">
            <a:off x="9035662" y="2166364"/>
            <a:ext cx="1597995" cy="1762838"/>
            <a:chOff x="10625816" y="4555975"/>
            <a:chExt cx="1597995" cy="1762838"/>
          </a:xfrm>
        </p:grpSpPr>
        <p:sp>
          <p:nvSpPr>
            <p:cNvPr id="86" name="원호 85">
              <a:extLst>
                <a:ext uri="{FF2B5EF4-FFF2-40B4-BE49-F238E27FC236}">
                  <a16:creationId xmlns:a16="http://schemas.microsoft.com/office/drawing/2014/main" id="{C7D246F9-324E-44B2-A2AF-E0075312E619}"/>
                </a:ext>
              </a:extLst>
            </p:cNvPr>
            <p:cNvSpPr/>
            <p:nvPr/>
          </p:nvSpPr>
          <p:spPr>
            <a:xfrm rot="16200000">
              <a:off x="10625817" y="4555975"/>
              <a:ext cx="288925" cy="288925"/>
            </a:xfrm>
            <a:prstGeom prst="arc">
              <a:avLst>
                <a:gd name="adj1" fmla="val 16200000"/>
                <a:gd name="adj2" fmla="val 117151"/>
              </a:avLst>
            </a:prstGeom>
            <a:ln w="38100">
              <a:solidFill>
                <a:srgbClr val="FEEB6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cxnSp>
          <p:nvCxnSpPr>
            <p:cNvPr id="87" name="직선 연결선 86">
              <a:extLst>
                <a:ext uri="{FF2B5EF4-FFF2-40B4-BE49-F238E27FC236}">
                  <a16:creationId xmlns:a16="http://schemas.microsoft.com/office/drawing/2014/main" id="{C2931590-EE0F-427C-9A14-6CA951503BE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770279" y="4556724"/>
              <a:ext cx="1152000" cy="709"/>
            </a:xfrm>
            <a:prstGeom prst="line">
              <a:avLst/>
            </a:prstGeom>
            <a:ln w="38100">
              <a:solidFill>
                <a:srgbClr val="FEEB6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직선 연결선 87">
              <a:extLst>
                <a:ext uri="{FF2B5EF4-FFF2-40B4-BE49-F238E27FC236}">
                  <a16:creationId xmlns:a16="http://schemas.microsoft.com/office/drawing/2014/main" id="{E12CE014-78D8-40FF-A1E8-20AFC10DC253}"/>
                </a:ext>
              </a:extLst>
            </p:cNvPr>
            <p:cNvCxnSpPr>
              <a:cxnSpLocks/>
              <a:endCxn id="89" idx="2"/>
            </p:cNvCxnSpPr>
            <p:nvPr/>
          </p:nvCxnSpPr>
          <p:spPr>
            <a:xfrm>
              <a:off x="10625818" y="4700438"/>
              <a:ext cx="53" cy="1469233"/>
            </a:xfrm>
            <a:prstGeom prst="line">
              <a:avLst/>
            </a:prstGeom>
            <a:ln w="38100">
              <a:solidFill>
                <a:srgbClr val="FEEB6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원호 88">
              <a:extLst>
                <a:ext uri="{FF2B5EF4-FFF2-40B4-BE49-F238E27FC236}">
                  <a16:creationId xmlns:a16="http://schemas.microsoft.com/office/drawing/2014/main" id="{5FD46A57-BCDF-4580-B125-AEA0D9795DE3}"/>
                </a:ext>
              </a:extLst>
            </p:cNvPr>
            <p:cNvSpPr/>
            <p:nvPr/>
          </p:nvSpPr>
          <p:spPr>
            <a:xfrm rot="10800000">
              <a:off x="10625816" y="6029177"/>
              <a:ext cx="288925" cy="288925"/>
            </a:xfrm>
            <a:prstGeom prst="arc">
              <a:avLst>
                <a:gd name="adj1" fmla="val 16200000"/>
                <a:gd name="adj2" fmla="val 94459"/>
              </a:avLst>
            </a:prstGeom>
            <a:ln w="38100">
              <a:solidFill>
                <a:srgbClr val="FEEB6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cxnSp>
          <p:nvCxnSpPr>
            <p:cNvPr id="90" name="직선 연결선 89">
              <a:extLst>
                <a:ext uri="{FF2B5EF4-FFF2-40B4-BE49-F238E27FC236}">
                  <a16:creationId xmlns:a16="http://schemas.microsoft.com/office/drawing/2014/main" id="{57ACD10A-B804-4D55-B377-883D5B0EE1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770279" y="6317971"/>
              <a:ext cx="1453532" cy="842"/>
            </a:xfrm>
            <a:prstGeom prst="line">
              <a:avLst/>
            </a:prstGeom>
            <a:ln w="38100">
              <a:solidFill>
                <a:srgbClr val="FEEB6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타원 90">
            <a:extLst>
              <a:ext uri="{FF2B5EF4-FFF2-40B4-BE49-F238E27FC236}">
                <a16:creationId xmlns:a16="http://schemas.microsoft.com/office/drawing/2014/main" id="{3ED881B1-E568-4D13-A33E-FD79ADDD0ED2}"/>
              </a:ext>
            </a:extLst>
          </p:cNvPr>
          <p:cNvSpPr/>
          <p:nvPr/>
        </p:nvSpPr>
        <p:spPr>
          <a:xfrm>
            <a:off x="9160724" y="3794052"/>
            <a:ext cx="255482" cy="255482"/>
          </a:xfrm>
          <a:prstGeom prst="ellipse">
            <a:avLst/>
          </a:prstGeom>
          <a:solidFill>
            <a:srgbClr val="FEEB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prstClr val="white"/>
                </a:solidFill>
              </a:rPr>
              <a:t>5</a:t>
            </a:r>
            <a:endParaRPr lang="ko-KR" altLang="en-US" sz="1100" b="1" dirty="0">
              <a:solidFill>
                <a:prstClr val="white"/>
              </a:solidFill>
            </a:endParaRPr>
          </a:p>
        </p:txBody>
      </p:sp>
      <p:cxnSp>
        <p:nvCxnSpPr>
          <p:cNvPr id="93" name="직선 연결선 92"/>
          <p:cNvCxnSpPr/>
          <p:nvPr/>
        </p:nvCxnSpPr>
        <p:spPr>
          <a:xfrm rot="16200000" flipH="1">
            <a:off x="7958438" y="4765786"/>
            <a:ext cx="972000" cy="0"/>
          </a:xfrm>
          <a:prstGeom prst="line">
            <a:avLst/>
          </a:prstGeom>
          <a:ln>
            <a:solidFill>
              <a:srgbClr val="FEEB6A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직사각형 93"/>
          <p:cNvSpPr/>
          <p:nvPr/>
        </p:nvSpPr>
        <p:spPr>
          <a:xfrm>
            <a:off x="5391806" y="4509796"/>
            <a:ext cx="2920684" cy="756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CONTENTS A</a:t>
            </a:r>
          </a:p>
          <a:p>
            <a:pPr marL="0" marR="0" lvl="0" indent="0" algn="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詳しい内容を書いてみよう</a:t>
            </a:r>
          </a:p>
          <a:p>
            <a:pPr marL="0" marR="0" lvl="0" indent="0" algn="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PAPOZIP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と一緒に</a:t>
            </a: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ppt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を作る楽しさを感じてください</a:t>
            </a:r>
            <a:endParaRPr lang="ko-KR" altLang="en-US" sz="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355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A3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타원 95"/>
          <p:cNvSpPr/>
          <p:nvPr/>
        </p:nvSpPr>
        <p:spPr>
          <a:xfrm>
            <a:off x="4666701" y="2425748"/>
            <a:ext cx="2754922" cy="2754922"/>
          </a:xfrm>
          <a:prstGeom prst="ellipse">
            <a:avLst/>
          </a:prstGeom>
          <a:solidFill>
            <a:schemeClr val="bg1">
              <a:alpha val="28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2800" dirty="0">
              <a:solidFill>
                <a:prstClr val="white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grpSp>
        <p:nvGrpSpPr>
          <p:cNvPr id="5" name="그룹 4"/>
          <p:cNvGrpSpPr/>
          <p:nvPr/>
        </p:nvGrpSpPr>
        <p:grpSpPr>
          <a:xfrm>
            <a:off x="0" y="-9065"/>
            <a:ext cx="12233816" cy="6867065"/>
            <a:chOff x="0" y="-9065"/>
            <a:chExt cx="12233816" cy="6867065"/>
          </a:xfrm>
        </p:grpSpPr>
        <p:sp>
          <p:nvSpPr>
            <p:cNvPr id="4" name="순서도: 수동 입력 3">
              <a:extLst>
                <a:ext uri="{FF2B5EF4-FFF2-40B4-BE49-F238E27FC236}">
                  <a16:creationId xmlns:a16="http://schemas.microsoft.com/office/drawing/2014/main" id="{72B78F6F-A3EC-4374-8FB4-286B62D4EC6F}"/>
                </a:ext>
              </a:extLst>
            </p:cNvPr>
            <p:cNvSpPr/>
            <p:nvPr/>
          </p:nvSpPr>
          <p:spPr>
            <a:xfrm flipH="1" flipV="1">
              <a:off x="0" y="-9065"/>
              <a:ext cx="12176752" cy="1025410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4078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407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4078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4078"/>
                  </a:lnTo>
                  <a:close/>
                </a:path>
              </a:pathLst>
            </a:custGeom>
            <a:solidFill>
              <a:srgbClr val="9893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cxnSp>
          <p:nvCxnSpPr>
            <p:cNvPr id="11" name="직선 연결선 10">
              <a:extLst>
                <a:ext uri="{FF2B5EF4-FFF2-40B4-BE49-F238E27FC236}">
                  <a16:creationId xmlns:a16="http://schemas.microsoft.com/office/drawing/2014/main" id="{66E4B57C-E13A-4FF2-98BA-AC234D92B2E9}"/>
                </a:ext>
              </a:extLst>
            </p:cNvPr>
            <p:cNvCxnSpPr>
              <a:cxnSpLocks/>
            </p:cNvCxnSpPr>
            <p:nvPr/>
          </p:nvCxnSpPr>
          <p:spPr>
            <a:xfrm rot="-120000">
              <a:off x="4565816" y="734465"/>
              <a:ext cx="7668000" cy="0"/>
            </a:xfrm>
            <a:prstGeom prst="line">
              <a:avLst/>
            </a:prstGeom>
            <a:ln w="127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연결선 11">
              <a:extLst>
                <a:ext uri="{FF2B5EF4-FFF2-40B4-BE49-F238E27FC236}">
                  <a16:creationId xmlns:a16="http://schemas.microsoft.com/office/drawing/2014/main" id="{E258C78E-40A1-4BEF-8BFD-561EFFB26D89}"/>
                </a:ext>
              </a:extLst>
            </p:cNvPr>
            <p:cNvCxnSpPr>
              <a:cxnSpLocks/>
            </p:cNvCxnSpPr>
            <p:nvPr/>
          </p:nvCxnSpPr>
          <p:spPr>
            <a:xfrm rot="-120000">
              <a:off x="14821" y="991845"/>
              <a:ext cx="1404000" cy="0"/>
            </a:xfrm>
            <a:prstGeom prst="line">
              <a:avLst/>
            </a:prstGeom>
            <a:ln w="127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직각 삼각형 2">
              <a:extLst>
                <a:ext uri="{FF2B5EF4-FFF2-40B4-BE49-F238E27FC236}">
                  <a16:creationId xmlns:a16="http://schemas.microsoft.com/office/drawing/2014/main" id="{84339F4F-9728-4C00-9C08-CCB6AC39C438}"/>
                </a:ext>
              </a:extLst>
            </p:cNvPr>
            <p:cNvSpPr/>
            <p:nvPr/>
          </p:nvSpPr>
          <p:spPr>
            <a:xfrm flipH="1">
              <a:off x="15248" y="6376751"/>
              <a:ext cx="12176752" cy="481249"/>
            </a:xfrm>
            <a:prstGeom prst="rtTriangle">
              <a:avLst/>
            </a:prstGeom>
            <a:solidFill>
              <a:srgbClr val="989388"/>
            </a:solidFill>
            <a:ln>
              <a:noFill/>
            </a:ln>
            <a:effectLst>
              <a:outerShdw dist="12700" dir="16200000" rotWithShape="0">
                <a:schemeClr val="bg1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B8B17EC6-B9A7-4B12-B679-01834F4661A8}"/>
              </a:ext>
            </a:extLst>
          </p:cNvPr>
          <p:cNvSpPr txBox="1"/>
          <p:nvPr/>
        </p:nvSpPr>
        <p:spPr>
          <a:xfrm rot="-120000">
            <a:off x="1549664" y="74138"/>
            <a:ext cx="4633474" cy="9196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en-US" altLang="ko-KR" sz="2800" b="1" i="1" kern="0" dirty="0">
                <a:solidFill>
                  <a:srgbClr val="FEEB6A"/>
                </a:solidFill>
                <a:effectLst>
                  <a:outerShdw blurRad="215900" dist="38100" dir="2700000" algn="tl" rotWithShape="0">
                    <a:prstClr val="black">
                      <a:alpha val="22000"/>
                    </a:prstClr>
                  </a:outerShdw>
                </a:effectLst>
              </a:rPr>
              <a:t>PPT </a:t>
            </a:r>
            <a:r>
              <a:rPr lang="en-US" altLang="ko-KR" sz="2800" b="1" i="1" kern="0" dirty="0">
                <a:solidFill>
                  <a:prstClr val="white"/>
                </a:solidFill>
                <a:effectLst>
                  <a:outerShdw blurRad="215900" dist="38100" dir="2700000" algn="tl" rotWithShape="0">
                    <a:prstClr val="black">
                      <a:alpha val="22000"/>
                    </a:prstClr>
                  </a:outerShdw>
                </a:effectLst>
              </a:rPr>
              <a:t>PRESENTATION </a:t>
            </a:r>
          </a:p>
          <a:p>
            <a:pPr latinLnBrk="0">
              <a:lnSpc>
                <a:spcPct val="150000"/>
              </a:lnSpc>
              <a:defRPr/>
            </a:pPr>
            <a:r>
              <a:rPr lang="en-US" altLang="ja-JP" sz="800" kern="0" dirty="0">
                <a:solidFill>
                  <a:prstClr val="white"/>
                </a:solidFill>
              </a:rPr>
              <a:t>PAPOZIP</a:t>
            </a:r>
            <a:r>
              <a:rPr lang="ja-JP" altLang="en-US" sz="8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800" kern="0" dirty="0">
                <a:solidFill>
                  <a:prstClr val="white"/>
                </a:solidFill>
              </a:rPr>
              <a:t>ppt</a:t>
            </a:r>
            <a:r>
              <a:rPr lang="ja-JP" altLang="en-US" sz="800" kern="0" dirty="0">
                <a:solidFill>
                  <a:prstClr val="white"/>
                </a:solidFill>
              </a:rPr>
              <a:t>を作る楽しさを感じてください</a:t>
            </a:r>
            <a:endParaRPr lang="en-US" altLang="ko-KR" sz="800" kern="0" dirty="0">
              <a:solidFill>
                <a:prstClr val="white"/>
              </a:solidFill>
            </a:endParaRPr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6EDB6FFA-CA54-4096-BB8B-0BF4739E47DC}"/>
              </a:ext>
            </a:extLst>
          </p:cNvPr>
          <p:cNvGrpSpPr/>
          <p:nvPr/>
        </p:nvGrpSpPr>
        <p:grpSpPr>
          <a:xfrm>
            <a:off x="377889" y="467478"/>
            <a:ext cx="1041731" cy="266127"/>
            <a:chOff x="377889" y="539794"/>
            <a:chExt cx="1041731" cy="26612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7" name="평행 사변형 6">
              <a:extLst>
                <a:ext uri="{FF2B5EF4-FFF2-40B4-BE49-F238E27FC236}">
                  <a16:creationId xmlns:a16="http://schemas.microsoft.com/office/drawing/2014/main" id="{649FF05E-E13D-4A86-ADDF-078505FEFDB5}"/>
                </a:ext>
              </a:extLst>
            </p:cNvPr>
            <p:cNvSpPr/>
            <p:nvPr/>
          </p:nvSpPr>
          <p:spPr>
            <a:xfrm rot="21480000">
              <a:off x="377889" y="539794"/>
              <a:ext cx="919508" cy="266127"/>
            </a:xfrm>
            <a:prstGeom prst="parallelogram">
              <a:avLst>
                <a:gd name="adj" fmla="val 13141"/>
              </a:avLst>
            </a:prstGeom>
            <a:solidFill>
              <a:schemeClr val="tx1">
                <a:lumMod val="75000"/>
                <a:lumOff val="25000"/>
              </a:schemeClr>
            </a:solidFill>
            <a:ln w="139700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ko-KR" altLang="en-US" sz="1100" b="1" i="1" dirty="0">
                  <a:solidFill>
                    <a:prstClr val="white"/>
                  </a:solidFill>
                </a:rPr>
                <a:t>炫錫</a:t>
              </a:r>
              <a:endParaRPr lang="en-US" altLang="ko-KR" sz="1100" b="1" i="1" dirty="0">
                <a:solidFill>
                  <a:prstClr val="white"/>
                </a:solidFill>
              </a:endParaRPr>
            </a:p>
          </p:txBody>
        </p:sp>
        <p:sp>
          <p:nvSpPr>
            <p:cNvPr id="8" name="이등변 삼각형 7">
              <a:extLst>
                <a:ext uri="{FF2B5EF4-FFF2-40B4-BE49-F238E27FC236}">
                  <a16:creationId xmlns:a16="http://schemas.microsoft.com/office/drawing/2014/main" id="{27640F3C-ED3C-4CAF-81C8-DC3CDEFD3DF4}"/>
                </a:ext>
              </a:extLst>
            </p:cNvPr>
            <p:cNvSpPr/>
            <p:nvPr/>
          </p:nvSpPr>
          <p:spPr>
            <a:xfrm rot="4440000">
              <a:off x="1306885" y="574102"/>
              <a:ext cx="121258" cy="104212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 w="25400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92" name="타원 91"/>
          <p:cNvSpPr/>
          <p:nvPr/>
        </p:nvSpPr>
        <p:spPr>
          <a:xfrm>
            <a:off x="4881317" y="2640365"/>
            <a:ext cx="2325687" cy="2325687"/>
          </a:xfrm>
          <a:prstGeom prst="ellipse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2800" dirty="0">
              <a:solidFill>
                <a:prstClr val="white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95" name="타원 94"/>
          <p:cNvSpPr/>
          <p:nvPr/>
        </p:nvSpPr>
        <p:spPr>
          <a:xfrm>
            <a:off x="5434563" y="3188420"/>
            <a:ext cx="1229579" cy="1229579"/>
          </a:xfrm>
          <a:prstGeom prst="ellipse">
            <a:avLst/>
          </a:prstGeom>
          <a:solidFill>
            <a:srgbClr val="FEEB6A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</a:p>
        </p:txBody>
      </p:sp>
      <p:grpSp>
        <p:nvGrpSpPr>
          <p:cNvPr id="97" name="그룹 96"/>
          <p:cNvGrpSpPr/>
          <p:nvPr/>
        </p:nvGrpSpPr>
        <p:grpSpPr>
          <a:xfrm>
            <a:off x="6670437" y="4417999"/>
            <a:ext cx="948227" cy="948227"/>
            <a:chOff x="6777281" y="4096543"/>
            <a:chExt cx="1154723" cy="1154723"/>
          </a:xfrm>
        </p:grpSpPr>
        <p:sp>
          <p:nvSpPr>
            <p:cNvPr id="98" name="타원 97"/>
            <p:cNvSpPr/>
            <p:nvPr/>
          </p:nvSpPr>
          <p:spPr>
            <a:xfrm>
              <a:off x="6777281" y="4096543"/>
              <a:ext cx="1154723" cy="1154723"/>
            </a:xfrm>
            <a:prstGeom prst="ellipse">
              <a:avLst/>
            </a:prstGeom>
            <a:solidFill>
              <a:schemeClr val="bg1">
                <a:lumMod val="95000"/>
                <a:alpha val="50000"/>
              </a:schemeClr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2800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endParaRPr>
            </a:p>
          </p:txBody>
        </p:sp>
        <p:sp>
          <p:nvSpPr>
            <p:cNvPr id="99" name="타원 98"/>
            <p:cNvSpPr/>
            <p:nvPr/>
          </p:nvSpPr>
          <p:spPr>
            <a:xfrm>
              <a:off x="6853480" y="4172742"/>
              <a:ext cx="1002323" cy="1002323"/>
            </a:xfrm>
            <a:prstGeom prst="ellipse">
              <a:avLst/>
            </a:prstGeom>
            <a:solidFill>
              <a:schemeClr val="bg1">
                <a:alpha val="85000"/>
              </a:schemeClr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2800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endParaRPr>
            </a:p>
          </p:txBody>
        </p:sp>
      </p:grpSp>
      <p:grpSp>
        <p:nvGrpSpPr>
          <p:cNvPr id="100" name="그룹 99"/>
          <p:cNvGrpSpPr/>
          <p:nvPr/>
        </p:nvGrpSpPr>
        <p:grpSpPr>
          <a:xfrm>
            <a:off x="4483615" y="4417999"/>
            <a:ext cx="948227" cy="948227"/>
            <a:chOff x="6777281" y="4096543"/>
            <a:chExt cx="1154723" cy="1154723"/>
          </a:xfrm>
        </p:grpSpPr>
        <p:sp>
          <p:nvSpPr>
            <p:cNvPr id="101" name="타원 100"/>
            <p:cNvSpPr/>
            <p:nvPr/>
          </p:nvSpPr>
          <p:spPr>
            <a:xfrm>
              <a:off x="6777281" y="4096543"/>
              <a:ext cx="1154723" cy="1154723"/>
            </a:xfrm>
            <a:prstGeom prst="ellipse">
              <a:avLst/>
            </a:prstGeom>
            <a:solidFill>
              <a:schemeClr val="bg1">
                <a:lumMod val="95000"/>
                <a:alpha val="50000"/>
              </a:schemeClr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2800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endParaRPr>
            </a:p>
          </p:txBody>
        </p:sp>
        <p:sp>
          <p:nvSpPr>
            <p:cNvPr id="102" name="타원 101"/>
            <p:cNvSpPr/>
            <p:nvPr/>
          </p:nvSpPr>
          <p:spPr>
            <a:xfrm>
              <a:off x="6853480" y="4172742"/>
              <a:ext cx="1002323" cy="1002323"/>
            </a:xfrm>
            <a:prstGeom prst="ellipse">
              <a:avLst/>
            </a:prstGeom>
            <a:solidFill>
              <a:schemeClr val="bg1">
                <a:alpha val="85000"/>
              </a:schemeClr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2800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endParaRPr>
            </a:p>
          </p:txBody>
        </p:sp>
      </p:grpSp>
      <p:grpSp>
        <p:nvGrpSpPr>
          <p:cNvPr id="103" name="그룹 102"/>
          <p:cNvGrpSpPr/>
          <p:nvPr/>
        </p:nvGrpSpPr>
        <p:grpSpPr>
          <a:xfrm>
            <a:off x="5570048" y="1951634"/>
            <a:ext cx="948227" cy="948227"/>
            <a:chOff x="6777281" y="4096543"/>
            <a:chExt cx="1154723" cy="1154723"/>
          </a:xfrm>
        </p:grpSpPr>
        <p:sp>
          <p:nvSpPr>
            <p:cNvPr id="104" name="타원 103"/>
            <p:cNvSpPr/>
            <p:nvPr/>
          </p:nvSpPr>
          <p:spPr>
            <a:xfrm>
              <a:off x="6777281" y="4096543"/>
              <a:ext cx="1154723" cy="1154723"/>
            </a:xfrm>
            <a:prstGeom prst="ellipse">
              <a:avLst/>
            </a:prstGeom>
            <a:solidFill>
              <a:schemeClr val="bg1">
                <a:lumMod val="95000"/>
                <a:alpha val="50000"/>
              </a:schemeClr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2800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endParaRPr>
            </a:p>
          </p:txBody>
        </p:sp>
        <p:sp>
          <p:nvSpPr>
            <p:cNvPr id="105" name="타원 104"/>
            <p:cNvSpPr/>
            <p:nvPr/>
          </p:nvSpPr>
          <p:spPr>
            <a:xfrm>
              <a:off x="6853481" y="4172744"/>
              <a:ext cx="1002323" cy="1002323"/>
            </a:xfrm>
            <a:prstGeom prst="ellipse">
              <a:avLst/>
            </a:prstGeom>
            <a:solidFill>
              <a:schemeClr val="bg1">
                <a:alpha val="85000"/>
              </a:schemeClr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2800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endParaRPr>
            </a:p>
          </p:txBody>
        </p:sp>
      </p:grpSp>
      <p:cxnSp>
        <p:nvCxnSpPr>
          <p:cNvPr id="106" name="직선 연결선 105"/>
          <p:cNvCxnSpPr>
            <a:stCxn id="95" idx="0"/>
            <a:endCxn id="104" idx="4"/>
          </p:cNvCxnSpPr>
          <p:nvPr/>
        </p:nvCxnSpPr>
        <p:spPr>
          <a:xfrm flipH="1" flipV="1">
            <a:off x="6044162" y="2899861"/>
            <a:ext cx="5191" cy="288559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직선 연결선 106"/>
          <p:cNvCxnSpPr>
            <a:stCxn id="101" idx="7"/>
            <a:endCxn id="95" idx="3"/>
          </p:cNvCxnSpPr>
          <p:nvPr/>
        </p:nvCxnSpPr>
        <p:spPr>
          <a:xfrm flipV="1">
            <a:off x="5292977" y="4237931"/>
            <a:ext cx="321654" cy="318933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직선 연결선 107"/>
          <p:cNvCxnSpPr>
            <a:stCxn id="98" idx="1"/>
            <a:endCxn id="95" idx="5"/>
          </p:cNvCxnSpPr>
          <p:nvPr/>
        </p:nvCxnSpPr>
        <p:spPr>
          <a:xfrm flipH="1" flipV="1">
            <a:off x="6484074" y="4237931"/>
            <a:ext cx="325228" cy="318933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9" name="Group 42"/>
          <p:cNvGrpSpPr>
            <a:grpSpLocks noChangeAspect="1"/>
          </p:cNvGrpSpPr>
          <p:nvPr/>
        </p:nvGrpSpPr>
        <p:grpSpPr bwMode="auto">
          <a:xfrm>
            <a:off x="7009619" y="4736731"/>
            <a:ext cx="327684" cy="378212"/>
            <a:chOff x="1967" y="0"/>
            <a:chExt cx="3742" cy="4319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110" name="Freeform 43"/>
            <p:cNvSpPr>
              <a:spLocks noEditPoints="1"/>
            </p:cNvSpPr>
            <p:nvPr/>
          </p:nvSpPr>
          <p:spPr bwMode="auto">
            <a:xfrm>
              <a:off x="1967" y="0"/>
              <a:ext cx="3742" cy="3167"/>
            </a:xfrm>
            <a:custGeom>
              <a:avLst/>
              <a:gdLst>
                <a:gd name="T0" fmla="*/ 3737 w 11227"/>
                <a:gd name="T1" fmla="*/ 9069 h 9501"/>
                <a:gd name="T2" fmla="*/ 7988 w 11227"/>
                <a:gd name="T3" fmla="*/ 9501 h 9501"/>
                <a:gd name="T4" fmla="*/ 7004 w 11227"/>
                <a:gd name="T5" fmla="*/ 7773 h 9501"/>
                <a:gd name="T6" fmla="*/ 10495 w 11227"/>
                <a:gd name="T7" fmla="*/ 7763 h 9501"/>
                <a:gd name="T8" fmla="*/ 10738 w 11227"/>
                <a:gd name="T9" fmla="*/ 7688 h 9501"/>
                <a:gd name="T10" fmla="*/ 10944 w 11227"/>
                <a:gd name="T11" fmla="*/ 7549 h 9501"/>
                <a:gd name="T12" fmla="*/ 11103 w 11227"/>
                <a:gd name="T13" fmla="*/ 7357 h 9501"/>
                <a:gd name="T14" fmla="*/ 11200 w 11227"/>
                <a:gd name="T15" fmla="*/ 7125 h 9501"/>
                <a:gd name="T16" fmla="*/ 11227 w 11227"/>
                <a:gd name="T17" fmla="*/ 6909 h 9501"/>
                <a:gd name="T18" fmla="*/ 11218 w 11227"/>
                <a:gd name="T19" fmla="*/ 733 h 9501"/>
                <a:gd name="T20" fmla="*/ 11143 w 11227"/>
                <a:gd name="T21" fmla="*/ 489 h 9501"/>
                <a:gd name="T22" fmla="*/ 11003 w 11227"/>
                <a:gd name="T23" fmla="*/ 283 h 9501"/>
                <a:gd name="T24" fmla="*/ 10812 w 11227"/>
                <a:gd name="T25" fmla="*/ 124 h 9501"/>
                <a:gd name="T26" fmla="*/ 10579 w 11227"/>
                <a:gd name="T27" fmla="*/ 27 h 9501"/>
                <a:gd name="T28" fmla="*/ 10364 w 11227"/>
                <a:gd name="T29" fmla="*/ 0 h 9501"/>
                <a:gd name="T30" fmla="*/ 733 w 11227"/>
                <a:gd name="T31" fmla="*/ 10 h 9501"/>
                <a:gd name="T32" fmla="*/ 490 w 11227"/>
                <a:gd name="T33" fmla="*/ 85 h 9501"/>
                <a:gd name="T34" fmla="*/ 283 w 11227"/>
                <a:gd name="T35" fmla="*/ 224 h 9501"/>
                <a:gd name="T36" fmla="*/ 125 w 11227"/>
                <a:gd name="T37" fmla="*/ 416 h 9501"/>
                <a:gd name="T38" fmla="*/ 28 w 11227"/>
                <a:gd name="T39" fmla="*/ 648 h 9501"/>
                <a:gd name="T40" fmla="*/ 0 w 11227"/>
                <a:gd name="T41" fmla="*/ 864 h 9501"/>
                <a:gd name="T42" fmla="*/ 10 w 11227"/>
                <a:gd name="T43" fmla="*/ 7042 h 9501"/>
                <a:gd name="T44" fmla="*/ 85 w 11227"/>
                <a:gd name="T45" fmla="*/ 7284 h 9501"/>
                <a:gd name="T46" fmla="*/ 225 w 11227"/>
                <a:gd name="T47" fmla="*/ 7490 h 9501"/>
                <a:gd name="T48" fmla="*/ 416 w 11227"/>
                <a:gd name="T49" fmla="*/ 7649 h 9501"/>
                <a:gd name="T50" fmla="*/ 648 w 11227"/>
                <a:gd name="T51" fmla="*/ 7747 h 9501"/>
                <a:gd name="T52" fmla="*/ 864 w 11227"/>
                <a:gd name="T53" fmla="*/ 7773 h 9501"/>
                <a:gd name="T54" fmla="*/ 4684 w 11227"/>
                <a:gd name="T55" fmla="*/ 7773 h 9501"/>
                <a:gd name="T56" fmla="*/ 10795 w 11227"/>
                <a:gd name="T57" fmla="*/ 6909 h 9501"/>
                <a:gd name="T58" fmla="*/ 10743 w 11227"/>
                <a:gd name="T59" fmla="*/ 7116 h 9501"/>
                <a:gd name="T60" fmla="*/ 10570 w 11227"/>
                <a:gd name="T61" fmla="*/ 7289 h 9501"/>
                <a:gd name="T62" fmla="*/ 10364 w 11227"/>
                <a:gd name="T63" fmla="*/ 7341 h 9501"/>
                <a:gd name="T64" fmla="*/ 736 w 11227"/>
                <a:gd name="T65" fmla="*/ 7322 h 9501"/>
                <a:gd name="T66" fmla="*/ 531 w 11227"/>
                <a:gd name="T67" fmla="*/ 7185 h 9501"/>
                <a:gd name="T68" fmla="*/ 434 w 11227"/>
                <a:gd name="T69" fmla="*/ 6954 h 9501"/>
                <a:gd name="T70" fmla="*/ 10795 w 11227"/>
                <a:gd name="T71" fmla="*/ 6477 h 9501"/>
                <a:gd name="T72" fmla="*/ 434 w 11227"/>
                <a:gd name="T73" fmla="*/ 819 h 9501"/>
                <a:gd name="T74" fmla="*/ 531 w 11227"/>
                <a:gd name="T75" fmla="*/ 589 h 9501"/>
                <a:gd name="T76" fmla="*/ 736 w 11227"/>
                <a:gd name="T77" fmla="*/ 451 h 9501"/>
                <a:gd name="T78" fmla="*/ 10364 w 11227"/>
                <a:gd name="T79" fmla="*/ 432 h 9501"/>
                <a:gd name="T80" fmla="*/ 10570 w 11227"/>
                <a:gd name="T81" fmla="*/ 484 h 9501"/>
                <a:gd name="T82" fmla="*/ 10743 w 11227"/>
                <a:gd name="T83" fmla="*/ 657 h 9501"/>
                <a:gd name="T84" fmla="*/ 10795 w 11227"/>
                <a:gd name="T85" fmla="*/ 864 h 9501"/>
                <a:gd name="T86" fmla="*/ 432 w 11227"/>
                <a:gd name="T87" fmla="*/ 864 h 9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227" h="9501">
                  <a:moveTo>
                    <a:pt x="864" y="7773"/>
                  </a:moveTo>
                  <a:lnTo>
                    <a:pt x="4223" y="7773"/>
                  </a:lnTo>
                  <a:lnTo>
                    <a:pt x="3737" y="9069"/>
                  </a:lnTo>
                  <a:lnTo>
                    <a:pt x="3239" y="9069"/>
                  </a:lnTo>
                  <a:lnTo>
                    <a:pt x="3239" y="9501"/>
                  </a:lnTo>
                  <a:lnTo>
                    <a:pt x="7988" y="9501"/>
                  </a:lnTo>
                  <a:lnTo>
                    <a:pt x="7988" y="9069"/>
                  </a:lnTo>
                  <a:lnTo>
                    <a:pt x="7491" y="9069"/>
                  </a:lnTo>
                  <a:lnTo>
                    <a:pt x="7004" y="7773"/>
                  </a:lnTo>
                  <a:lnTo>
                    <a:pt x="10364" y="7773"/>
                  </a:lnTo>
                  <a:lnTo>
                    <a:pt x="10409" y="7773"/>
                  </a:lnTo>
                  <a:lnTo>
                    <a:pt x="10495" y="7763"/>
                  </a:lnTo>
                  <a:lnTo>
                    <a:pt x="10579" y="7746"/>
                  </a:lnTo>
                  <a:lnTo>
                    <a:pt x="10660" y="7721"/>
                  </a:lnTo>
                  <a:lnTo>
                    <a:pt x="10738" y="7688"/>
                  </a:lnTo>
                  <a:lnTo>
                    <a:pt x="10812" y="7649"/>
                  </a:lnTo>
                  <a:lnTo>
                    <a:pt x="10880" y="7602"/>
                  </a:lnTo>
                  <a:lnTo>
                    <a:pt x="10944" y="7549"/>
                  </a:lnTo>
                  <a:lnTo>
                    <a:pt x="11003" y="7490"/>
                  </a:lnTo>
                  <a:lnTo>
                    <a:pt x="11056" y="7426"/>
                  </a:lnTo>
                  <a:lnTo>
                    <a:pt x="11103" y="7357"/>
                  </a:lnTo>
                  <a:lnTo>
                    <a:pt x="11143" y="7284"/>
                  </a:lnTo>
                  <a:lnTo>
                    <a:pt x="11175" y="7207"/>
                  </a:lnTo>
                  <a:lnTo>
                    <a:pt x="11200" y="7125"/>
                  </a:lnTo>
                  <a:lnTo>
                    <a:pt x="11218" y="7042"/>
                  </a:lnTo>
                  <a:lnTo>
                    <a:pt x="11226" y="6954"/>
                  </a:lnTo>
                  <a:lnTo>
                    <a:pt x="11227" y="6909"/>
                  </a:lnTo>
                  <a:lnTo>
                    <a:pt x="11227" y="864"/>
                  </a:lnTo>
                  <a:lnTo>
                    <a:pt x="11226" y="819"/>
                  </a:lnTo>
                  <a:lnTo>
                    <a:pt x="11218" y="733"/>
                  </a:lnTo>
                  <a:lnTo>
                    <a:pt x="11200" y="648"/>
                  </a:lnTo>
                  <a:lnTo>
                    <a:pt x="11175" y="567"/>
                  </a:lnTo>
                  <a:lnTo>
                    <a:pt x="11143" y="489"/>
                  </a:lnTo>
                  <a:lnTo>
                    <a:pt x="11103" y="416"/>
                  </a:lnTo>
                  <a:lnTo>
                    <a:pt x="11056" y="347"/>
                  </a:lnTo>
                  <a:lnTo>
                    <a:pt x="11003" y="283"/>
                  </a:lnTo>
                  <a:lnTo>
                    <a:pt x="10944" y="224"/>
                  </a:lnTo>
                  <a:lnTo>
                    <a:pt x="10880" y="171"/>
                  </a:lnTo>
                  <a:lnTo>
                    <a:pt x="10812" y="124"/>
                  </a:lnTo>
                  <a:lnTo>
                    <a:pt x="10738" y="85"/>
                  </a:lnTo>
                  <a:lnTo>
                    <a:pt x="10660" y="52"/>
                  </a:lnTo>
                  <a:lnTo>
                    <a:pt x="10579" y="27"/>
                  </a:lnTo>
                  <a:lnTo>
                    <a:pt x="10495" y="10"/>
                  </a:lnTo>
                  <a:lnTo>
                    <a:pt x="10409" y="1"/>
                  </a:lnTo>
                  <a:lnTo>
                    <a:pt x="10364" y="0"/>
                  </a:lnTo>
                  <a:lnTo>
                    <a:pt x="864" y="0"/>
                  </a:lnTo>
                  <a:lnTo>
                    <a:pt x="819" y="1"/>
                  </a:lnTo>
                  <a:lnTo>
                    <a:pt x="733" y="10"/>
                  </a:lnTo>
                  <a:lnTo>
                    <a:pt x="648" y="27"/>
                  </a:lnTo>
                  <a:lnTo>
                    <a:pt x="568" y="52"/>
                  </a:lnTo>
                  <a:lnTo>
                    <a:pt x="490" y="85"/>
                  </a:lnTo>
                  <a:lnTo>
                    <a:pt x="416" y="124"/>
                  </a:lnTo>
                  <a:lnTo>
                    <a:pt x="348" y="171"/>
                  </a:lnTo>
                  <a:lnTo>
                    <a:pt x="283" y="224"/>
                  </a:lnTo>
                  <a:lnTo>
                    <a:pt x="225" y="283"/>
                  </a:lnTo>
                  <a:lnTo>
                    <a:pt x="173" y="347"/>
                  </a:lnTo>
                  <a:lnTo>
                    <a:pt x="125" y="416"/>
                  </a:lnTo>
                  <a:lnTo>
                    <a:pt x="85" y="489"/>
                  </a:lnTo>
                  <a:lnTo>
                    <a:pt x="52" y="567"/>
                  </a:lnTo>
                  <a:lnTo>
                    <a:pt x="28" y="648"/>
                  </a:lnTo>
                  <a:lnTo>
                    <a:pt x="10" y="733"/>
                  </a:lnTo>
                  <a:lnTo>
                    <a:pt x="2" y="819"/>
                  </a:lnTo>
                  <a:lnTo>
                    <a:pt x="0" y="864"/>
                  </a:lnTo>
                  <a:lnTo>
                    <a:pt x="0" y="6909"/>
                  </a:lnTo>
                  <a:lnTo>
                    <a:pt x="2" y="6954"/>
                  </a:lnTo>
                  <a:lnTo>
                    <a:pt x="10" y="7042"/>
                  </a:lnTo>
                  <a:lnTo>
                    <a:pt x="28" y="7125"/>
                  </a:lnTo>
                  <a:lnTo>
                    <a:pt x="52" y="7207"/>
                  </a:lnTo>
                  <a:lnTo>
                    <a:pt x="85" y="7284"/>
                  </a:lnTo>
                  <a:lnTo>
                    <a:pt x="125" y="7357"/>
                  </a:lnTo>
                  <a:lnTo>
                    <a:pt x="173" y="7426"/>
                  </a:lnTo>
                  <a:lnTo>
                    <a:pt x="225" y="7490"/>
                  </a:lnTo>
                  <a:lnTo>
                    <a:pt x="283" y="7549"/>
                  </a:lnTo>
                  <a:lnTo>
                    <a:pt x="348" y="7602"/>
                  </a:lnTo>
                  <a:lnTo>
                    <a:pt x="416" y="7649"/>
                  </a:lnTo>
                  <a:lnTo>
                    <a:pt x="490" y="7688"/>
                  </a:lnTo>
                  <a:lnTo>
                    <a:pt x="568" y="7721"/>
                  </a:lnTo>
                  <a:lnTo>
                    <a:pt x="648" y="7747"/>
                  </a:lnTo>
                  <a:lnTo>
                    <a:pt x="733" y="7763"/>
                  </a:lnTo>
                  <a:lnTo>
                    <a:pt x="819" y="7773"/>
                  </a:lnTo>
                  <a:lnTo>
                    <a:pt x="864" y="7773"/>
                  </a:lnTo>
                  <a:close/>
                  <a:moveTo>
                    <a:pt x="7029" y="9069"/>
                  </a:moveTo>
                  <a:lnTo>
                    <a:pt x="4199" y="9069"/>
                  </a:lnTo>
                  <a:lnTo>
                    <a:pt x="4684" y="7773"/>
                  </a:lnTo>
                  <a:lnTo>
                    <a:pt x="6544" y="7773"/>
                  </a:lnTo>
                  <a:lnTo>
                    <a:pt x="7029" y="9069"/>
                  </a:lnTo>
                  <a:close/>
                  <a:moveTo>
                    <a:pt x="10795" y="6909"/>
                  </a:moveTo>
                  <a:lnTo>
                    <a:pt x="10794" y="6954"/>
                  </a:lnTo>
                  <a:lnTo>
                    <a:pt x="10776" y="7038"/>
                  </a:lnTo>
                  <a:lnTo>
                    <a:pt x="10743" y="7116"/>
                  </a:lnTo>
                  <a:lnTo>
                    <a:pt x="10697" y="7185"/>
                  </a:lnTo>
                  <a:lnTo>
                    <a:pt x="10638" y="7243"/>
                  </a:lnTo>
                  <a:lnTo>
                    <a:pt x="10570" y="7289"/>
                  </a:lnTo>
                  <a:lnTo>
                    <a:pt x="10492" y="7322"/>
                  </a:lnTo>
                  <a:lnTo>
                    <a:pt x="10407" y="7340"/>
                  </a:lnTo>
                  <a:lnTo>
                    <a:pt x="10364" y="7341"/>
                  </a:lnTo>
                  <a:lnTo>
                    <a:pt x="864" y="7341"/>
                  </a:lnTo>
                  <a:lnTo>
                    <a:pt x="820" y="7340"/>
                  </a:lnTo>
                  <a:lnTo>
                    <a:pt x="736" y="7322"/>
                  </a:lnTo>
                  <a:lnTo>
                    <a:pt x="658" y="7289"/>
                  </a:lnTo>
                  <a:lnTo>
                    <a:pt x="589" y="7243"/>
                  </a:lnTo>
                  <a:lnTo>
                    <a:pt x="531" y="7185"/>
                  </a:lnTo>
                  <a:lnTo>
                    <a:pt x="484" y="7116"/>
                  </a:lnTo>
                  <a:lnTo>
                    <a:pt x="451" y="7038"/>
                  </a:lnTo>
                  <a:lnTo>
                    <a:pt x="434" y="6954"/>
                  </a:lnTo>
                  <a:lnTo>
                    <a:pt x="432" y="6909"/>
                  </a:lnTo>
                  <a:lnTo>
                    <a:pt x="432" y="6477"/>
                  </a:lnTo>
                  <a:lnTo>
                    <a:pt x="10795" y="6477"/>
                  </a:lnTo>
                  <a:lnTo>
                    <a:pt x="10795" y="6909"/>
                  </a:lnTo>
                  <a:close/>
                  <a:moveTo>
                    <a:pt x="432" y="864"/>
                  </a:moveTo>
                  <a:lnTo>
                    <a:pt x="434" y="819"/>
                  </a:lnTo>
                  <a:lnTo>
                    <a:pt x="451" y="735"/>
                  </a:lnTo>
                  <a:lnTo>
                    <a:pt x="484" y="657"/>
                  </a:lnTo>
                  <a:lnTo>
                    <a:pt x="531" y="589"/>
                  </a:lnTo>
                  <a:lnTo>
                    <a:pt x="589" y="530"/>
                  </a:lnTo>
                  <a:lnTo>
                    <a:pt x="658" y="484"/>
                  </a:lnTo>
                  <a:lnTo>
                    <a:pt x="736" y="451"/>
                  </a:lnTo>
                  <a:lnTo>
                    <a:pt x="820" y="433"/>
                  </a:lnTo>
                  <a:lnTo>
                    <a:pt x="864" y="432"/>
                  </a:lnTo>
                  <a:lnTo>
                    <a:pt x="10364" y="432"/>
                  </a:lnTo>
                  <a:lnTo>
                    <a:pt x="10407" y="433"/>
                  </a:lnTo>
                  <a:lnTo>
                    <a:pt x="10492" y="451"/>
                  </a:lnTo>
                  <a:lnTo>
                    <a:pt x="10570" y="484"/>
                  </a:lnTo>
                  <a:lnTo>
                    <a:pt x="10638" y="530"/>
                  </a:lnTo>
                  <a:lnTo>
                    <a:pt x="10697" y="589"/>
                  </a:lnTo>
                  <a:lnTo>
                    <a:pt x="10743" y="657"/>
                  </a:lnTo>
                  <a:lnTo>
                    <a:pt x="10776" y="735"/>
                  </a:lnTo>
                  <a:lnTo>
                    <a:pt x="10794" y="819"/>
                  </a:lnTo>
                  <a:lnTo>
                    <a:pt x="10795" y="864"/>
                  </a:lnTo>
                  <a:lnTo>
                    <a:pt x="10795" y="6045"/>
                  </a:lnTo>
                  <a:lnTo>
                    <a:pt x="432" y="6045"/>
                  </a:lnTo>
                  <a:lnTo>
                    <a:pt x="432" y="8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11" name="Freeform 44"/>
            <p:cNvSpPr>
              <a:spLocks noEditPoints="1"/>
            </p:cNvSpPr>
            <p:nvPr/>
          </p:nvSpPr>
          <p:spPr bwMode="auto">
            <a:xfrm>
              <a:off x="2255" y="3311"/>
              <a:ext cx="2159" cy="1008"/>
            </a:xfrm>
            <a:custGeom>
              <a:avLst/>
              <a:gdLst>
                <a:gd name="T0" fmla="*/ 216 w 6477"/>
                <a:gd name="T1" fmla="*/ 0 h 3023"/>
                <a:gd name="T2" fmla="*/ 194 w 6477"/>
                <a:gd name="T3" fmla="*/ 0 h 3023"/>
                <a:gd name="T4" fmla="*/ 152 w 6477"/>
                <a:gd name="T5" fmla="*/ 9 h 3023"/>
                <a:gd name="T6" fmla="*/ 114 w 6477"/>
                <a:gd name="T7" fmla="*/ 26 h 3023"/>
                <a:gd name="T8" fmla="*/ 78 w 6477"/>
                <a:gd name="T9" fmla="*/ 49 h 3023"/>
                <a:gd name="T10" fmla="*/ 49 w 6477"/>
                <a:gd name="T11" fmla="*/ 77 h 3023"/>
                <a:gd name="T12" fmla="*/ 26 w 6477"/>
                <a:gd name="T13" fmla="*/ 112 h 3023"/>
                <a:gd name="T14" fmla="*/ 10 w 6477"/>
                <a:gd name="T15" fmla="*/ 151 h 3023"/>
                <a:gd name="T16" fmla="*/ 2 w 6477"/>
                <a:gd name="T17" fmla="*/ 194 h 3023"/>
                <a:gd name="T18" fmla="*/ 0 w 6477"/>
                <a:gd name="T19" fmla="*/ 215 h 3023"/>
                <a:gd name="T20" fmla="*/ 0 w 6477"/>
                <a:gd name="T21" fmla="*/ 2807 h 3023"/>
                <a:gd name="T22" fmla="*/ 2 w 6477"/>
                <a:gd name="T23" fmla="*/ 2829 h 3023"/>
                <a:gd name="T24" fmla="*/ 10 w 6477"/>
                <a:gd name="T25" fmla="*/ 2871 h 3023"/>
                <a:gd name="T26" fmla="*/ 26 w 6477"/>
                <a:gd name="T27" fmla="*/ 2909 h 3023"/>
                <a:gd name="T28" fmla="*/ 49 w 6477"/>
                <a:gd name="T29" fmla="*/ 2944 h 3023"/>
                <a:gd name="T30" fmla="*/ 78 w 6477"/>
                <a:gd name="T31" fmla="*/ 2974 h 3023"/>
                <a:gd name="T32" fmla="*/ 114 w 6477"/>
                <a:gd name="T33" fmla="*/ 2997 h 3023"/>
                <a:gd name="T34" fmla="*/ 152 w 6477"/>
                <a:gd name="T35" fmla="*/ 3013 h 3023"/>
                <a:gd name="T36" fmla="*/ 194 w 6477"/>
                <a:gd name="T37" fmla="*/ 3022 h 3023"/>
                <a:gd name="T38" fmla="*/ 216 w 6477"/>
                <a:gd name="T39" fmla="*/ 3023 h 3023"/>
                <a:gd name="T40" fmla="*/ 6261 w 6477"/>
                <a:gd name="T41" fmla="*/ 3023 h 3023"/>
                <a:gd name="T42" fmla="*/ 6284 w 6477"/>
                <a:gd name="T43" fmla="*/ 3022 h 3023"/>
                <a:gd name="T44" fmla="*/ 6325 w 6477"/>
                <a:gd name="T45" fmla="*/ 3013 h 3023"/>
                <a:gd name="T46" fmla="*/ 6365 w 6477"/>
                <a:gd name="T47" fmla="*/ 2997 h 3023"/>
                <a:gd name="T48" fmla="*/ 6399 w 6477"/>
                <a:gd name="T49" fmla="*/ 2974 h 3023"/>
                <a:gd name="T50" fmla="*/ 6427 w 6477"/>
                <a:gd name="T51" fmla="*/ 2944 h 3023"/>
                <a:gd name="T52" fmla="*/ 6451 w 6477"/>
                <a:gd name="T53" fmla="*/ 2909 h 3023"/>
                <a:gd name="T54" fmla="*/ 6467 w 6477"/>
                <a:gd name="T55" fmla="*/ 2871 h 3023"/>
                <a:gd name="T56" fmla="*/ 6477 w 6477"/>
                <a:gd name="T57" fmla="*/ 2829 h 3023"/>
                <a:gd name="T58" fmla="*/ 6477 w 6477"/>
                <a:gd name="T59" fmla="*/ 2807 h 3023"/>
                <a:gd name="T60" fmla="*/ 6477 w 6477"/>
                <a:gd name="T61" fmla="*/ 215 h 3023"/>
                <a:gd name="T62" fmla="*/ 6477 w 6477"/>
                <a:gd name="T63" fmla="*/ 194 h 3023"/>
                <a:gd name="T64" fmla="*/ 6467 w 6477"/>
                <a:gd name="T65" fmla="*/ 151 h 3023"/>
                <a:gd name="T66" fmla="*/ 6451 w 6477"/>
                <a:gd name="T67" fmla="*/ 112 h 3023"/>
                <a:gd name="T68" fmla="*/ 6427 w 6477"/>
                <a:gd name="T69" fmla="*/ 77 h 3023"/>
                <a:gd name="T70" fmla="*/ 6399 w 6477"/>
                <a:gd name="T71" fmla="*/ 49 h 3023"/>
                <a:gd name="T72" fmla="*/ 6365 w 6477"/>
                <a:gd name="T73" fmla="*/ 26 h 3023"/>
                <a:gd name="T74" fmla="*/ 6325 w 6477"/>
                <a:gd name="T75" fmla="*/ 9 h 3023"/>
                <a:gd name="T76" fmla="*/ 6284 w 6477"/>
                <a:gd name="T77" fmla="*/ 0 h 3023"/>
                <a:gd name="T78" fmla="*/ 6261 w 6477"/>
                <a:gd name="T79" fmla="*/ 0 h 3023"/>
                <a:gd name="T80" fmla="*/ 216 w 6477"/>
                <a:gd name="T81" fmla="*/ 0 h 3023"/>
                <a:gd name="T82" fmla="*/ 6045 w 6477"/>
                <a:gd name="T83" fmla="*/ 2591 h 3023"/>
                <a:gd name="T84" fmla="*/ 432 w 6477"/>
                <a:gd name="T85" fmla="*/ 2591 h 3023"/>
                <a:gd name="T86" fmla="*/ 432 w 6477"/>
                <a:gd name="T87" fmla="*/ 431 h 3023"/>
                <a:gd name="T88" fmla="*/ 6045 w 6477"/>
                <a:gd name="T89" fmla="*/ 431 h 3023"/>
                <a:gd name="T90" fmla="*/ 6045 w 6477"/>
                <a:gd name="T91" fmla="*/ 2591 h 3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477" h="3023">
                  <a:moveTo>
                    <a:pt x="216" y="0"/>
                  </a:moveTo>
                  <a:lnTo>
                    <a:pt x="194" y="0"/>
                  </a:lnTo>
                  <a:lnTo>
                    <a:pt x="152" y="9"/>
                  </a:lnTo>
                  <a:lnTo>
                    <a:pt x="114" y="26"/>
                  </a:lnTo>
                  <a:lnTo>
                    <a:pt x="78" y="49"/>
                  </a:lnTo>
                  <a:lnTo>
                    <a:pt x="49" y="77"/>
                  </a:lnTo>
                  <a:lnTo>
                    <a:pt x="26" y="112"/>
                  </a:lnTo>
                  <a:lnTo>
                    <a:pt x="10" y="151"/>
                  </a:lnTo>
                  <a:lnTo>
                    <a:pt x="2" y="194"/>
                  </a:lnTo>
                  <a:lnTo>
                    <a:pt x="0" y="215"/>
                  </a:lnTo>
                  <a:lnTo>
                    <a:pt x="0" y="2807"/>
                  </a:lnTo>
                  <a:lnTo>
                    <a:pt x="2" y="2829"/>
                  </a:lnTo>
                  <a:lnTo>
                    <a:pt x="10" y="2871"/>
                  </a:lnTo>
                  <a:lnTo>
                    <a:pt x="26" y="2909"/>
                  </a:lnTo>
                  <a:lnTo>
                    <a:pt x="49" y="2944"/>
                  </a:lnTo>
                  <a:lnTo>
                    <a:pt x="78" y="2974"/>
                  </a:lnTo>
                  <a:lnTo>
                    <a:pt x="114" y="2997"/>
                  </a:lnTo>
                  <a:lnTo>
                    <a:pt x="152" y="3013"/>
                  </a:lnTo>
                  <a:lnTo>
                    <a:pt x="194" y="3022"/>
                  </a:lnTo>
                  <a:lnTo>
                    <a:pt x="216" y="3023"/>
                  </a:lnTo>
                  <a:lnTo>
                    <a:pt x="6261" y="3023"/>
                  </a:lnTo>
                  <a:lnTo>
                    <a:pt x="6284" y="3022"/>
                  </a:lnTo>
                  <a:lnTo>
                    <a:pt x="6325" y="3013"/>
                  </a:lnTo>
                  <a:lnTo>
                    <a:pt x="6365" y="2997"/>
                  </a:lnTo>
                  <a:lnTo>
                    <a:pt x="6399" y="2974"/>
                  </a:lnTo>
                  <a:lnTo>
                    <a:pt x="6427" y="2944"/>
                  </a:lnTo>
                  <a:lnTo>
                    <a:pt x="6451" y="2909"/>
                  </a:lnTo>
                  <a:lnTo>
                    <a:pt x="6467" y="2871"/>
                  </a:lnTo>
                  <a:lnTo>
                    <a:pt x="6477" y="2829"/>
                  </a:lnTo>
                  <a:lnTo>
                    <a:pt x="6477" y="2807"/>
                  </a:lnTo>
                  <a:lnTo>
                    <a:pt x="6477" y="215"/>
                  </a:lnTo>
                  <a:lnTo>
                    <a:pt x="6477" y="194"/>
                  </a:lnTo>
                  <a:lnTo>
                    <a:pt x="6467" y="151"/>
                  </a:lnTo>
                  <a:lnTo>
                    <a:pt x="6451" y="112"/>
                  </a:lnTo>
                  <a:lnTo>
                    <a:pt x="6427" y="77"/>
                  </a:lnTo>
                  <a:lnTo>
                    <a:pt x="6399" y="49"/>
                  </a:lnTo>
                  <a:lnTo>
                    <a:pt x="6365" y="26"/>
                  </a:lnTo>
                  <a:lnTo>
                    <a:pt x="6325" y="9"/>
                  </a:lnTo>
                  <a:lnTo>
                    <a:pt x="6284" y="0"/>
                  </a:lnTo>
                  <a:lnTo>
                    <a:pt x="6261" y="0"/>
                  </a:lnTo>
                  <a:lnTo>
                    <a:pt x="216" y="0"/>
                  </a:lnTo>
                  <a:close/>
                  <a:moveTo>
                    <a:pt x="6045" y="2591"/>
                  </a:moveTo>
                  <a:lnTo>
                    <a:pt x="432" y="2591"/>
                  </a:lnTo>
                  <a:lnTo>
                    <a:pt x="432" y="431"/>
                  </a:lnTo>
                  <a:lnTo>
                    <a:pt x="6045" y="431"/>
                  </a:lnTo>
                  <a:lnTo>
                    <a:pt x="6045" y="25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12" name="Rectangle 45"/>
            <p:cNvSpPr>
              <a:spLocks noChangeArrowheads="1"/>
            </p:cNvSpPr>
            <p:nvPr/>
          </p:nvSpPr>
          <p:spPr bwMode="auto">
            <a:xfrm>
              <a:off x="2543" y="3887"/>
              <a:ext cx="144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13" name="Rectangle 46"/>
            <p:cNvSpPr>
              <a:spLocks noChangeArrowheads="1"/>
            </p:cNvSpPr>
            <p:nvPr/>
          </p:nvSpPr>
          <p:spPr bwMode="auto">
            <a:xfrm>
              <a:off x="3982" y="3887"/>
              <a:ext cx="144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14" name="Rectangle 47"/>
            <p:cNvSpPr>
              <a:spLocks noChangeArrowheads="1"/>
            </p:cNvSpPr>
            <p:nvPr/>
          </p:nvSpPr>
          <p:spPr bwMode="auto">
            <a:xfrm>
              <a:off x="2543" y="3599"/>
              <a:ext cx="144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15" name="Rectangle 48"/>
            <p:cNvSpPr>
              <a:spLocks noChangeArrowheads="1"/>
            </p:cNvSpPr>
            <p:nvPr/>
          </p:nvSpPr>
          <p:spPr bwMode="auto">
            <a:xfrm>
              <a:off x="2831" y="3599"/>
              <a:ext cx="143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16" name="Rectangle 49"/>
            <p:cNvSpPr>
              <a:spLocks noChangeArrowheads="1"/>
            </p:cNvSpPr>
            <p:nvPr/>
          </p:nvSpPr>
          <p:spPr bwMode="auto">
            <a:xfrm>
              <a:off x="3118" y="3599"/>
              <a:ext cx="144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17" name="Rectangle 50"/>
            <p:cNvSpPr>
              <a:spLocks noChangeArrowheads="1"/>
            </p:cNvSpPr>
            <p:nvPr/>
          </p:nvSpPr>
          <p:spPr bwMode="auto">
            <a:xfrm>
              <a:off x="3406" y="3599"/>
              <a:ext cx="144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18" name="Rectangle 51"/>
            <p:cNvSpPr>
              <a:spLocks noChangeArrowheads="1"/>
            </p:cNvSpPr>
            <p:nvPr/>
          </p:nvSpPr>
          <p:spPr bwMode="auto">
            <a:xfrm>
              <a:off x="3694" y="3599"/>
              <a:ext cx="144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19" name="Rectangle 52"/>
            <p:cNvSpPr>
              <a:spLocks noChangeArrowheads="1"/>
            </p:cNvSpPr>
            <p:nvPr/>
          </p:nvSpPr>
          <p:spPr bwMode="auto">
            <a:xfrm>
              <a:off x="3982" y="3599"/>
              <a:ext cx="144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0" name="Rectangle 53"/>
            <p:cNvSpPr>
              <a:spLocks noChangeArrowheads="1"/>
            </p:cNvSpPr>
            <p:nvPr/>
          </p:nvSpPr>
          <p:spPr bwMode="auto">
            <a:xfrm>
              <a:off x="2831" y="3887"/>
              <a:ext cx="1007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1" name="Freeform 54"/>
            <p:cNvSpPr>
              <a:spLocks noEditPoints="1"/>
            </p:cNvSpPr>
            <p:nvPr/>
          </p:nvSpPr>
          <p:spPr bwMode="auto">
            <a:xfrm>
              <a:off x="4701" y="3311"/>
              <a:ext cx="720" cy="1008"/>
            </a:xfrm>
            <a:custGeom>
              <a:avLst/>
              <a:gdLst>
                <a:gd name="T0" fmla="*/ 0 w 2160"/>
                <a:gd name="T1" fmla="*/ 1943 h 3023"/>
                <a:gd name="T2" fmla="*/ 13 w 2160"/>
                <a:gd name="T3" fmla="*/ 2107 h 3023"/>
                <a:gd name="T4" fmla="*/ 66 w 2160"/>
                <a:gd name="T5" fmla="*/ 2314 h 3023"/>
                <a:gd name="T6" fmla="*/ 156 w 2160"/>
                <a:gd name="T7" fmla="*/ 2502 h 3023"/>
                <a:gd name="T8" fmla="*/ 280 w 2160"/>
                <a:gd name="T9" fmla="*/ 2669 h 3023"/>
                <a:gd name="T10" fmla="*/ 433 w 2160"/>
                <a:gd name="T11" fmla="*/ 2808 h 3023"/>
                <a:gd name="T12" fmla="*/ 611 w 2160"/>
                <a:gd name="T13" fmla="*/ 2916 h 3023"/>
                <a:gd name="T14" fmla="*/ 811 w 2160"/>
                <a:gd name="T15" fmla="*/ 2989 h 3023"/>
                <a:gd name="T16" fmla="*/ 1024 w 2160"/>
                <a:gd name="T17" fmla="*/ 3022 h 3023"/>
                <a:gd name="T18" fmla="*/ 1136 w 2160"/>
                <a:gd name="T19" fmla="*/ 3022 h 3023"/>
                <a:gd name="T20" fmla="*/ 1350 w 2160"/>
                <a:gd name="T21" fmla="*/ 2989 h 3023"/>
                <a:gd name="T22" fmla="*/ 1549 w 2160"/>
                <a:gd name="T23" fmla="*/ 2916 h 3023"/>
                <a:gd name="T24" fmla="*/ 1726 w 2160"/>
                <a:gd name="T25" fmla="*/ 2808 h 3023"/>
                <a:gd name="T26" fmla="*/ 1879 w 2160"/>
                <a:gd name="T27" fmla="*/ 2669 h 3023"/>
                <a:gd name="T28" fmla="*/ 2004 w 2160"/>
                <a:gd name="T29" fmla="*/ 2502 h 3023"/>
                <a:gd name="T30" fmla="*/ 2094 w 2160"/>
                <a:gd name="T31" fmla="*/ 2314 h 3023"/>
                <a:gd name="T32" fmla="*/ 2147 w 2160"/>
                <a:gd name="T33" fmla="*/ 2107 h 3023"/>
                <a:gd name="T34" fmla="*/ 2160 w 2160"/>
                <a:gd name="T35" fmla="*/ 1943 h 3023"/>
                <a:gd name="T36" fmla="*/ 2158 w 2160"/>
                <a:gd name="T37" fmla="*/ 1023 h 3023"/>
                <a:gd name="T38" fmla="*/ 2125 w 2160"/>
                <a:gd name="T39" fmla="*/ 809 h 3023"/>
                <a:gd name="T40" fmla="*/ 2053 w 2160"/>
                <a:gd name="T41" fmla="*/ 610 h 3023"/>
                <a:gd name="T42" fmla="*/ 1945 w 2160"/>
                <a:gd name="T43" fmla="*/ 433 h 3023"/>
                <a:gd name="T44" fmla="*/ 1806 w 2160"/>
                <a:gd name="T45" fmla="*/ 280 h 3023"/>
                <a:gd name="T46" fmla="*/ 1640 w 2160"/>
                <a:gd name="T47" fmla="*/ 155 h 3023"/>
                <a:gd name="T48" fmla="*/ 1452 w 2160"/>
                <a:gd name="T49" fmla="*/ 65 h 3023"/>
                <a:gd name="T50" fmla="*/ 1244 w 2160"/>
                <a:gd name="T51" fmla="*/ 12 h 3023"/>
                <a:gd name="T52" fmla="*/ 1080 w 2160"/>
                <a:gd name="T53" fmla="*/ 0 h 3023"/>
                <a:gd name="T54" fmla="*/ 916 w 2160"/>
                <a:gd name="T55" fmla="*/ 12 h 3023"/>
                <a:gd name="T56" fmla="*/ 708 w 2160"/>
                <a:gd name="T57" fmla="*/ 65 h 3023"/>
                <a:gd name="T58" fmla="*/ 520 w 2160"/>
                <a:gd name="T59" fmla="*/ 155 h 3023"/>
                <a:gd name="T60" fmla="*/ 354 w 2160"/>
                <a:gd name="T61" fmla="*/ 280 h 3023"/>
                <a:gd name="T62" fmla="*/ 215 w 2160"/>
                <a:gd name="T63" fmla="*/ 433 h 3023"/>
                <a:gd name="T64" fmla="*/ 107 w 2160"/>
                <a:gd name="T65" fmla="*/ 610 h 3023"/>
                <a:gd name="T66" fmla="*/ 34 w 2160"/>
                <a:gd name="T67" fmla="*/ 809 h 3023"/>
                <a:gd name="T68" fmla="*/ 2 w 2160"/>
                <a:gd name="T69" fmla="*/ 1023 h 3023"/>
                <a:gd name="T70" fmla="*/ 1728 w 2160"/>
                <a:gd name="T71" fmla="*/ 1079 h 3023"/>
                <a:gd name="T72" fmla="*/ 1728 w 2160"/>
                <a:gd name="T73" fmla="*/ 1976 h 3023"/>
                <a:gd name="T74" fmla="*/ 1699 w 2160"/>
                <a:gd name="T75" fmla="*/ 2136 h 3023"/>
                <a:gd name="T76" fmla="*/ 1580 w 2160"/>
                <a:gd name="T77" fmla="*/ 2356 h 3023"/>
                <a:gd name="T78" fmla="*/ 1389 w 2160"/>
                <a:gd name="T79" fmla="*/ 2513 h 3023"/>
                <a:gd name="T80" fmla="*/ 1178 w 2160"/>
                <a:gd name="T81" fmla="*/ 2583 h 3023"/>
                <a:gd name="T82" fmla="*/ 1080 w 2160"/>
                <a:gd name="T83" fmla="*/ 2591 h 3023"/>
                <a:gd name="T84" fmla="*/ 982 w 2160"/>
                <a:gd name="T85" fmla="*/ 2583 h 3023"/>
                <a:gd name="T86" fmla="*/ 771 w 2160"/>
                <a:gd name="T87" fmla="*/ 2513 h 3023"/>
                <a:gd name="T88" fmla="*/ 580 w 2160"/>
                <a:gd name="T89" fmla="*/ 2356 h 3023"/>
                <a:gd name="T90" fmla="*/ 461 w 2160"/>
                <a:gd name="T91" fmla="*/ 2136 h 3023"/>
                <a:gd name="T92" fmla="*/ 433 w 2160"/>
                <a:gd name="T93" fmla="*/ 1976 h 3023"/>
                <a:gd name="T94" fmla="*/ 432 w 2160"/>
                <a:gd name="T95" fmla="*/ 1079 h 3023"/>
                <a:gd name="T96" fmla="*/ 450 w 2160"/>
                <a:gd name="T97" fmla="*/ 929 h 3023"/>
                <a:gd name="T98" fmla="*/ 525 w 2160"/>
                <a:gd name="T99" fmla="*/ 747 h 3023"/>
                <a:gd name="T100" fmla="*/ 649 w 2160"/>
                <a:gd name="T101" fmla="*/ 597 h 3023"/>
                <a:gd name="T102" fmla="*/ 816 w 2160"/>
                <a:gd name="T103" fmla="*/ 489 h 3023"/>
                <a:gd name="T104" fmla="*/ 864 w 2160"/>
                <a:gd name="T105" fmla="*/ 1079 h 3023"/>
                <a:gd name="T106" fmla="*/ 1296 w 2160"/>
                <a:gd name="T107" fmla="*/ 471 h 3023"/>
                <a:gd name="T108" fmla="*/ 1432 w 2160"/>
                <a:gd name="T109" fmla="*/ 537 h 3023"/>
                <a:gd name="T110" fmla="*/ 1579 w 2160"/>
                <a:gd name="T111" fmla="*/ 668 h 3023"/>
                <a:gd name="T112" fmla="*/ 1680 w 2160"/>
                <a:gd name="T113" fmla="*/ 835 h 3023"/>
                <a:gd name="T114" fmla="*/ 1726 w 2160"/>
                <a:gd name="T115" fmla="*/ 1027 h 3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160" h="3023">
                  <a:moveTo>
                    <a:pt x="0" y="1079"/>
                  </a:moveTo>
                  <a:lnTo>
                    <a:pt x="0" y="1943"/>
                  </a:lnTo>
                  <a:lnTo>
                    <a:pt x="2" y="1998"/>
                  </a:lnTo>
                  <a:lnTo>
                    <a:pt x="13" y="2107"/>
                  </a:lnTo>
                  <a:lnTo>
                    <a:pt x="34" y="2212"/>
                  </a:lnTo>
                  <a:lnTo>
                    <a:pt x="66" y="2314"/>
                  </a:lnTo>
                  <a:lnTo>
                    <a:pt x="107" y="2411"/>
                  </a:lnTo>
                  <a:lnTo>
                    <a:pt x="156" y="2502"/>
                  </a:lnTo>
                  <a:lnTo>
                    <a:pt x="215" y="2588"/>
                  </a:lnTo>
                  <a:lnTo>
                    <a:pt x="280" y="2669"/>
                  </a:lnTo>
                  <a:lnTo>
                    <a:pt x="354" y="2743"/>
                  </a:lnTo>
                  <a:lnTo>
                    <a:pt x="433" y="2808"/>
                  </a:lnTo>
                  <a:lnTo>
                    <a:pt x="520" y="2866"/>
                  </a:lnTo>
                  <a:lnTo>
                    <a:pt x="611" y="2916"/>
                  </a:lnTo>
                  <a:lnTo>
                    <a:pt x="708" y="2957"/>
                  </a:lnTo>
                  <a:lnTo>
                    <a:pt x="811" y="2989"/>
                  </a:lnTo>
                  <a:lnTo>
                    <a:pt x="916" y="3011"/>
                  </a:lnTo>
                  <a:lnTo>
                    <a:pt x="1024" y="3022"/>
                  </a:lnTo>
                  <a:lnTo>
                    <a:pt x="1080" y="3023"/>
                  </a:lnTo>
                  <a:lnTo>
                    <a:pt x="1136" y="3022"/>
                  </a:lnTo>
                  <a:lnTo>
                    <a:pt x="1244" y="3011"/>
                  </a:lnTo>
                  <a:lnTo>
                    <a:pt x="1350" y="2989"/>
                  </a:lnTo>
                  <a:lnTo>
                    <a:pt x="1452" y="2957"/>
                  </a:lnTo>
                  <a:lnTo>
                    <a:pt x="1549" y="2916"/>
                  </a:lnTo>
                  <a:lnTo>
                    <a:pt x="1640" y="2866"/>
                  </a:lnTo>
                  <a:lnTo>
                    <a:pt x="1726" y="2808"/>
                  </a:lnTo>
                  <a:lnTo>
                    <a:pt x="1806" y="2743"/>
                  </a:lnTo>
                  <a:lnTo>
                    <a:pt x="1879" y="2669"/>
                  </a:lnTo>
                  <a:lnTo>
                    <a:pt x="1945" y="2588"/>
                  </a:lnTo>
                  <a:lnTo>
                    <a:pt x="2004" y="2502"/>
                  </a:lnTo>
                  <a:lnTo>
                    <a:pt x="2053" y="2411"/>
                  </a:lnTo>
                  <a:lnTo>
                    <a:pt x="2094" y="2314"/>
                  </a:lnTo>
                  <a:lnTo>
                    <a:pt x="2125" y="2212"/>
                  </a:lnTo>
                  <a:lnTo>
                    <a:pt x="2147" y="2107"/>
                  </a:lnTo>
                  <a:lnTo>
                    <a:pt x="2158" y="1998"/>
                  </a:lnTo>
                  <a:lnTo>
                    <a:pt x="2160" y="1943"/>
                  </a:lnTo>
                  <a:lnTo>
                    <a:pt x="2160" y="1079"/>
                  </a:lnTo>
                  <a:lnTo>
                    <a:pt x="2158" y="1023"/>
                  </a:lnTo>
                  <a:lnTo>
                    <a:pt x="2147" y="914"/>
                  </a:lnTo>
                  <a:lnTo>
                    <a:pt x="2125" y="809"/>
                  </a:lnTo>
                  <a:lnTo>
                    <a:pt x="2094" y="708"/>
                  </a:lnTo>
                  <a:lnTo>
                    <a:pt x="2053" y="610"/>
                  </a:lnTo>
                  <a:lnTo>
                    <a:pt x="2004" y="519"/>
                  </a:lnTo>
                  <a:lnTo>
                    <a:pt x="1945" y="433"/>
                  </a:lnTo>
                  <a:lnTo>
                    <a:pt x="1879" y="352"/>
                  </a:lnTo>
                  <a:lnTo>
                    <a:pt x="1806" y="280"/>
                  </a:lnTo>
                  <a:lnTo>
                    <a:pt x="1726" y="214"/>
                  </a:lnTo>
                  <a:lnTo>
                    <a:pt x="1640" y="155"/>
                  </a:lnTo>
                  <a:lnTo>
                    <a:pt x="1549" y="106"/>
                  </a:lnTo>
                  <a:lnTo>
                    <a:pt x="1452" y="65"/>
                  </a:lnTo>
                  <a:lnTo>
                    <a:pt x="1350" y="32"/>
                  </a:lnTo>
                  <a:lnTo>
                    <a:pt x="1244" y="12"/>
                  </a:lnTo>
                  <a:lnTo>
                    <a:pt x="1136" y="1"/>
                  </a:lnTo>
                  <a:lnTo>
                    <a:pt x="1080" y="0"/>
                  </a:lnTo>
                  <a:lnTo>
                    <a:pt x="1024" y="1"/>
                  </a:lnTo>
                  <a:lnTo>
                    <a:pt x="916" y="12"/>
                  </a:lnTo>
                  <a:lnTo>
                    <a:pt x="811" y="32"/>
                  </a:lnTo>
                  <a:lnTo>
                    <a:pt x="708" y="65"/>
                  </a:lnTo>
                  <a:lnTo>
                    <a:pt x="611" y="106"/>
                  </a:lnTo>
                  <a:lnTo>
                    <a:pt x="520" y="155"/>
                  </a:lnTo>
                  <a:lnTo>
                    <a:pt x="433" y="214"/>
                  </a:lnTo>
                  <a:lnTo>
                    <a:pt x="354" y="280"/>
                  </a:lnTo>
                  <a:lnTo>
                    <a:pt x="280" y="352"/>
                  </a:lnTo>
                  <a:lnTo>
                    <a:pt x="215" y="433"/>
                  </a:lnTo>
                  <a:lnTo>
                    <a:pt x="156" y="519"/>
                  </a:lnTo>
                  <a:lnTo>
                    <a:pt x="107" y="610"/>
                  </a:lnTo>
                  <a:lnTo>
                    <a:pt x="66" y="708"/>
                  </a:lnTo>
                  <a:lnTo>
                    <a:pt x="34" y="809"/>
                  </a:lnTo>
                  <a:lnTo>
                    <a:pt x="13" y="914"/>
                  </a:lnTo>
                  <a:lnTo>
                    <a:pt x="2" y="1023"/>
                  </a:lnTo>
                  <a:lnTo>
                    <a:pt x="0" y="1079"/>
                  </a:lnTo>
                  <a:close/>
                  <a:moveTo>
                    <a:pt x="1728" y="1079"/>
                  </a:moveTo>
                  <a:lnTo>
                    <a:pt x="1728" y="1943"/>
                  </a:lnTo>
                  <a:lnTo>
                    <a:pt x="1728" y="1976"/>
                  </a:lnTo>
                  <a:lnTo>
                    <a:pt x="1721" y="2042"/>
                  </a:lnTo>
                  <a:lnTo>
                    <a:pt x="1699" y="2136"/>
                  </a:lnTo>
                  <a:lnTo>
                    <a:pt x="1651" y="2252"/>
                  </a:lnTo>
                  <a:lnTo>
                    <a:pt x="1580" y="2356"/>
                  </a:lnTo>
                  <a:lnTo>
                    <a:pt x="1493" y="2443"/>
                  </a:lnTo>
                  <a:lnTo>
                    <a:pt x="1389" y="2513"/>
                  </a:lnTo>
                  <a:lnTo>
                    <a:pt x="1273" y="2562"/>
                  </a:lnTo>
                  <a:lnTo>
                    <a:pt x="1178" y="2583"/>
                  </a:lnTo>
                  <a:lnTo>
                    <a:pt x="1114" y="2590"/>
                  </a:lnTo>
                  <a:lnTo>
                    <a:pt x="1080" y="2591"/>
                  </a:lnTo>
                  <a:lnTo>
                    <a:pt x="1047" y="2590"/>
                  </a:lnTo>
                  <a:lnTo>
                    <a:pt x="982" y="2583"/>
                  </a:lnTo>
                  <a:lnTo>
                    <a:pt x="887" y="2562"/>
                  </a:lnTo>
                  <a:lnTo>
                    <a:pt x="771" y="2513"/>
                  </a:lnTo>
                  <a:lnTo>
                    <a:pt x="667" y="2443"/>
                  </a:lnTo>
                  <a:lnTo>
                    <a:pt x="580" y="2356"/>
                  </a:lnTo>
                  <a:lnTo>
                    <a:pt x="510" y="2252"/>
                  </a:lnTo>
                  <a:lnTo>
                    <a:pt x="461" y="2136"/>
                  </a:lnTo>
                  <a:lnTo>
                    <a:pt x="439" y="2042"/>
                  </a:lnTo>
                  <a:lnTo>
                    <a:pt x="433" y="1976"/>
                  </a:lnTo>
                  <a:lnTo>
                    <a:pt x="432" y="1943"/>
                  </a:lnTo>
                  <a:lnTo>
                    <a:pt x="432" y="1079"/>
                  </a:lnTo>
                  <a:lnTo>
                    <a:pt x="433" y="1027"/>
                  </a:lnTo>
                  <a:lnTo>
                    <a:pt x="450" y="929"/>
                  </a:lnTo>
                  <a:lnTo>
                    <a:pt x="480" y="835"/>
                  </a:lnTo>
                  <a:lnTo>
                    <a:pt x="525" y="747"/>
                  </a:lnTo>
                  <a:lnTo>
                    <a:pt x="581" y="668"/>
                  </a:lnTo>
                  <a:lnTo>
                    <a:pt x="649" y="597"/>
                  </a:lnTo>
                  <a:lnTo>
                    <a:pt x="729" y="537"/>
                  </a:lnTo>
                  <a:lnTo>
                    <a:pt x="816" y="489"/>
                  </a:lnTo>
                  <a:lnTo>
                    <a:pt x="864" y="471"/>
                  </a:lnTo>
                  <a:lnTo>
                    <a:pt x="864" y="1079"/>
                  </a:lnTo>
                  <a:lnTo>
                    <a:pt x="1296" y="1079"/>
                  </a:lnTo>
                  <a:lnTo>
                    <a:pt x="1296" y="471"/>
                  </a:lnTo>
                  <a:lnTo>
                    <a:pt x="1344" y="489"/>
                  </a:lnTo>
                  <a:lnTo>
                    <a:pt x="1432" y="537"/>
                  </a:lnTo>
                  <a:lnTo>
                    <a:pt x="1510" y="597"/>
                  </a:lnTo>
                  <a:lnTo>
                    <a:pt x="1579" y="668"/>
                  </a:lnTo>
                  <a:lnTo>
                    <a:pt x="1636" y="747"/>
                  </a:lnTo>
                  <a:lnTo>
                    <a:pt x="1680" y="835"/>
                  </a:lnTo>
                  <a:lnTo>
                    <a:pt x="1710" y="929"/>
                  </a:lnTo>
                  <a:lnTo>
                    <a:pt x="1726" y="1027"/>
                  </a:lnTo>
                  <a:lnTo>
                    <a:pt x="1728" y="10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2" name="Freeform 55"/>
            <p:cNvSpPr>
              <a:spLocks/>
            </p:cNvSpPr>
            <p:nvPr/>
          </p:nvSpPr>
          <p:spPr bwMode="auto">
            <a:xfrm>
              <a:off x="3427" y="741"/>
              <a:ext cx="822" cy="821"/>
            </a:xfrm>
            <a:custGeom>
              <a:avLst/>
              <a:gdLst>
                <a:gd name="T0" fmla="*/ 2464 w 2464"/>
                <a:gd name="T1" fmla="*/ 305 h 2465"/>
                <a:gd name="T2" fmla="*/ 305 w 2464"/>
                <a:gd name="T3" fmla="*/ 2465 h 2465"/>
                <a:gd name="T4" fmla="*/ 0 w 2464"/>
                <a:gd name="T5" fmla="*/ 2160 h 2465"/>
                <a:gd name="T6" fmla="*/ 2159 w 2464"/>
                <a:gd name="T7" fmla="*/ 0 h 2465"/>
                <a:gd name="T8" fmla="*/ 2464 w 2464"/>
                <a:gd name="T9" fmla="*/ 305 h 2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4" h="2465">
                  <a:moveTo>
                    <a:pt x="2464" y="305"/>
                  </a:moveTo>
                  <a:lnTo>
                    <a:pt x="305" y="2465"/>
                  </a:lnTo>
                  <a:lnTo>
                    <a:pt x="0" y="2160"/>
                  </a:lnTo>
                  <a:lnTo>
                    <a:pt x="2159" y="0"/>
                  </a:lnTo>
                  <a:lnTo>
                    <a:pt x="2464" y="3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3" name="Freeform 56"/>
            <p:cNvSpPr>
              <a:spLocks/>
            </p:cNvSpPr>
            <p:nvPr/>
          </p:nvSpPr>
          <p:spPr bwMode="auto">
            <a:xfrm>
              <a:off x="3355" y="669"/>
              <a:ext cx="534" cy="533"/>
            </a:xfrm>
            <a:custGeom>
              <a:avLst/>
              <a:gdLst>
                <a:gd name="T0" fmla="*/ 1600 w 1600"/>
                <a:gd name="T1" fmla="*/ 305 h 1601"/>
                <a:gd name="T2" fmla="*/ 305 w 1600"/>
                <a:gd name="T3" fmla="*/ 1601 h 1601"/>
                <a:gd name="T4" fmla="*/ 0 w 1600"/>
                <a:gd name="T5" fmla="*/ 1296 h 1601"/>
                <a:gd name="T6" fmla="*/ 1295 w 1600"/>
                <a:gd name="T7" fmla="*/ 0 h 1601"/>
                <a:gd name="T8" fmla="*/ 1600 w 1600"/>
                <a:gd name="T9" fmla="*/ 305 h 1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0" h="1601">
                  <a:moveTo>
                    <a:pt x="1600" y="305"/>
                  </a:moveTo>
                  <a:lnTo>
                    <a:pt x="305" y="1601"/>
                  </a:lnTo>
                  <a:lnTo>
                    <a:pt x="0" y="1296"/>
                  </a:lnTo>
                  <a:lnTo>
                    <a:pt x="1295" y="0"/>
                  </a:lnTo>
                  <a:lnTo>
                    <a:pt x="1600" y="3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4" name="Freeform 57"/>
            <p:cNvSpPr>
              <a:spLocks/>
            </p:cNvSpPr>
            <p:nvPr/>
          </p:nvSpPr>
          <p:spPr bwMode="auto">
            <a:xfrm>
              <a:off x="3787" y="1101"/>
              <a:ext cx="534" cy="533"/>
            </a:xfrm>
            <a:custGeom>
              <a:avLst/>
              <a:gdLst>
                <a:gd name="T0" fmla="*/ 1601 w 1601"/>
                <a:gd name="T1" fmla="*/ 305 h 1601"/>
                <a:gd name="T2" fmla="*/ 305 w 1601"/>
                <a:gd name="T3" fmla="*/ 1601 h 1601"/>
                <a:gd name="T4" fmla="*/ 0 w 1601"/>
                <a:gd name="T5" fmla="*/ 1296 h 1601"/>
                <a:gd name="T6" fmla="*/ 1296 w 1601"/>
                <a:gd name="T7" fmla="*/ 0 h 1601"/>
                <a:gd name="T8" fmla="*/ 1601 w 1601"/>
                <a:gd name="T9" fmla="*/ 305 h 1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1" h="1601">
                  <a:moveTo>
                    <a:pt x="1601" y="305"/>
                  </a:moveTo>
                  <a:lnTo>
                    <a:pt x="305" y="1601"/>
                  </a:lnTo>
                  <a:lnTo>
                    <a:pt x="0" y="1296"/>
                  </a:lnTo>
                  <a:lnTo>
                    <a:pt x="1296" y="0"/>
                  </a:lnTo>
                  <a:lnTo>
                    <a:pt x="1601" y="3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25" name="Group 60"/>
          <p:cNvGrpSpPr>
            <a:grpSpLocks noChangeAspect="1"/>
          </p:cNvGrpSpPr>
          <p:nvPr/>
        </p:nvGrpSpPr>
        <p:grpSpPr bwMode="auto">
          <a:xfrm>
            <a:off x="5861746" y="2236120"/>
            <a:ext cx="364828" cy="364743"/>
            <a:chOff x="1680" y="2"/>
            <a:chExt cx="4319" cy="4318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126" name="Freeform 61"/>
            <p:cNvSpPr>
              <a:spLocks/>
            </p:cNvSpPr>
            <p:nvPr/>
          </p:nvSpPr>
          <p:spPr bwMode="auto">
            <a:xfrm>
              <a:off x="1680" y="2"/>
              <a:ext cx="3311" cy="3023"/>
            </a:xfrm>
            <a:custGeom>
              <a:avLst/>
              <a:gdLst>
                <a:gd name="T0" fmla="*/ 2375 w 9933"/>
                <a:gd name="T1" fmla="*/ 8853 h 9069"/>
                <a:gd name="T2" fmla="*/ 2401 w 9933"/>
                <a:gd name="T3" fmla="*/ 8955 h 9069"/>
                <a:gd name="T4" fmla="*/ 2488 w 9933"/>
                <a:gd name="T5" fmla="*/ 9043 h 9069"/>
                <a:gd name="T6" fmla="*/ 2591 w 9933"/>
                <a:gd name="T7" fmla="*/ 9069 h 9069"/>
                <a:gd name="T8" fmla="*/ 2693 w 9933"/>
                <a:gd name="T9" fmla="*/ 9043 h 9069"/>
                <a:gd name="T10" fmla="*/ 4408 w 9933"/>
                <a:gd name="T11" fmla="*/ 7341 h 9069"/>
                <a:gd name="T12" fmla="*/ 4319 w 9933"/>
                <a:gd name="T13" fmla="*/ 6909 h 9069"/>
                <a:gd name="T14" fmla="*/ 4217 w 9933"/>
                <a:gd name="T15" fmla="*/ 6934 h 9069"/>
                <a:gd name="T16" fmla="*/ 2807 w 9933"/>
                <a:gd name="T17" fmla="*/ 8330 h 9069"/>
                <a:gd name="T18" fmla="*/ 2798 w 9933"/>
                <a:gd name="T19" fmla="*/ 7061 h 9069"/>
                <a:gd name="T20" fmla="*/ 2728 w 9933"/>
                <a:gd name="T21" fmla="*/ 6958 h 9069"/>
                <a:gd name="T22" fmla="*/ 2613 w 9933"/>
                <a:gd name="T23" fmla="*/ 6910 h 9069"/>
                <a:gd name="T24" fmla="*/ 1456 w 9933"/>
                <a:gd name="T25" fmla="*/ 6908 h 9069"/>
                <a:gd name="T26" fmla="*/ 1140 w 9933"/>
                <a:gd name="T27" fmla="*/ 6843 h 9069"/>
                <a:gd name="T28" fmla="*/ 865 w 9933"/>
                <a:gd name="T29" fmla="*/ 6694 h 9069"/>
                <a:gd name="T30" fmla="*/ 646 w 9933"/>
                <a:gd name="T31" fmla="*/ 6476 h 9069"/>
                <a:gd name="T32" fmla="*/ 498 w 9933"/>
                <a:gd name="T33" fmla="*/ 6201 h 9069"/>
                <a:gd name="T34" fmla="*/ 433 w 9933"/>
                <a:gd name="T35" fmla="*/ 5885 h 9069"/>
                <a:gd name="T36" fmla="*/ 433 w 9933"/>
                <a:gd name="T37" fmla="*/ 1455 h 9069"/>
                <a:gd name="T38" fmla="*/ 498 w 9933"/>
                <a:gd name="T39" fmla="*/ 1140 h 9069"/>
                <a:gd name="T40" fmla="*/ 646 w 9933"/>
                <a:gd name="T41" fmla="*/ 865 h 9069"/>
                <a:gd name="T42" fmla="*/ 865 w 9933"/>
                <a:gd name="T43" fmla="*/ 646 h 9069"/>
                <a:gd name="T44" fmla="*/ 1140 w 9933"/>
                <a:gd name="T45" fmla="*/ 497 h 9069"/>
                <a:gd name="T46" fmla="*/ 1456 w 9933"/>
                <a:gd name="T47" fmla="*/ 432 h 9069"/>
                <a:gd name="T48" fmla="*/ 8477 w 9933"/>
                <a:gd name="T49" fmla="*/ 432 h 9069"/>
                <a:gd name="T50" fmla="*/ 8793 w 9933"/>
                <a:gd name="T51" fmla="*/ 497 h 9069"/>
                <a:gd name="T52" fmla="*/ 9067 w 9933"/>
                <a:gd name="T53" fmla="*/ 646 h 9069"/>
                <a:gd name="T54" fmla="*/ 9286 w 9933"/>
                <a:gd name="T55" fmla="*/ 865 h 9069"/>
                <a:gd name="T56" fmla="*/ 9435 w 9933"/>
                <a:gd name="T57" fmla="*/ 1140 h 9069"/>
                <a:gd name="T58" fmla="*/ 9499 w 9933"/>
                <a:gd name="T59" fmla="*/ 1455 h 9069"/>
                <a:gd name="T60" fmla="*/ 9933 w 9933"/>
                <a:gd name="T61" fmla="*/ 4749 h 9069"/>
                <a:gd name="T62" fmla="*/ 9915 w 9933"/>
                <a:gd name="T63" fmla="*/ 1281 h 9069"/>
                <a:gd name="T64" fmla="*/ 9784 w 9933"/>
                <a:gd name="T65" fmla="*/ 855 h 9069"/>
                <a:gd name="T66" fmla="*/ 9540 w 9933"/>
                <a:gd name="T67" fmla="*/ 495 h 9069"/>
                <a:gd name="T68" fmla="*/ 9204 w 9933"/>
                <a:gd name="T69" fmla="*/ 219 h 9069"/>
                <a:gd name="T70" fmla="*/ 8798 w 9933"/>
                <a:gd name="T71" fmla="*/ 46 h 9069"/>
                <a:gd name="T72" fmla="*/ 8421 w 9933"/>
                <a:gd name="T73" fmla="*/ 0 h 9069"/>
                <a:gd name="T74" fmla="*/ 1281 w 9933"/>
                <a:gd name="T75" fmla="*/ 16 h 9069"/>
                <a:gd name="T76" fmla="*/ 856 w 9933"/>
                <a:gd name="T77" fmla="*/ 149 h 9069"/>
                <a:gd name="T78" fmla="*/ 495 w 9933"/>
                <a:gd name="T79" fmla="*/ 392 h 9069"/>
                <a:gd name="T80" fmla="*/ 219 w 9933"/>
                <a:gd name="T81" fmla="*/ 727 h 9069"/>
                <a:gd name="T82" fmla="*/ 48 w 9933"/>
                <a:gd name="T83" fmla="*/ 1133 h 9069"/>
                <a:gd name="T84" fmla="*/ 0 w 9933"/>
                <a:gd name="T85" fmla="*/ 1512 h 9069"/>
                <a:gd name="T86" fmla="*/ 16 w 9933"/>
                <a:gd name="T87" fmla="*/ 6060 h 9069"/>
                <a:gd name="T88" fmla="*/ 149 w 9933"/>
                <a:gd name="T89" fmla="*/ 6485 h 9069"/>
                <a:gd name="T90" fmla="*/ 392 w 9933"/>
                <a:gd name="T91" fmla="*/ 6846 h 9069"/>
                <a:gd name="T92" fmla="*/ 727 w 9933"/>
                <a:gd name="T93" fmla="*/ 7122 h 9069"/>
                <a:gd name="T94" fmla="*/ 1133 w 9933"/>
                <a:gd name="T95" fmla="*/ 7293 h 9069"/>
                <a:gd name="T96" fmla="*/ 1512 w 9933"/>
                <a:gd name="T97" fmla="*/ 7341 h 9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933" h="9069">
                  <a:moveTo>
                    <a:pt x="1512" y="7341"/>
                  </a:moveTo>
                  <a:lnTo>
                    <a:pt x="2375" y="7341"/>
                  </a:lnTo>
                  <a:lnTo>
                    <a:pt x="2375" y="8853"/>
                  </a:lnTo>
                  <a:lnTo>
                    <a:pt x="2375" y="8874"/>
                  </a:lnTo>
                  <a:lnTo>
                    <a:pt x="2385" y="8917"/>
                  </a:lnTo>
                  <a:lnTo>
                    <a:pt x="2401" y="8955"/>
                  </a:lnTo>
                  <a:lnTo>
                    <a:pt x="2425" y="8989"/>
                  </a:lnTo>
                  <a:lnTo>
                    <a:pt x="2453" y="9019"/>
                  </a:lnTo>
                  <a:lnTo>
                    <a:pt x="2488" y="9043"/>
                  </a:lnTo>
                  <a:lnTo>
                    <a:pt x="2527" y="9059"/>
                  </a:lnTo>
                  <a:lnTo>
                    <a:pt x="2568" y="9067"/>
                  </a:lnTo>
                  <a:lnTo>
                    <a:pt x="2591" y="9069"/>
                  </a:lnTo>
                  <a:lnTo>
                    <a:pt x="2612" y="9067"/>
                  </a:lnTo>
                  <a:lnTo>
                    <a:pt x="2654" y="9059"/>
                  </a:lnTo>
                  <a:lnTo>
                    <a:pt x="2693" y="9043"/>
                  </a:lnTo>
                  <a:lnTo>
                    <a:pt x="2728" y="9019"/>
                  </a:lnTo>
                  <a:lnTo>
                    <a:pt x="2743" y="9004"/>
                  </a:lnTo>
                  <a:lnTo>
                    <a:pt x="4408" y="7341"/>
                  </a:lnTo>
                  <a:lnTo>
                    <a:pt x="4750" y="7341"/>
                  </a:lnTo>
                  <a:lnTo>
                    <a:pt x="4750" y="6909"/>
                  </a:lnTo>
                  <a:lnTo>
                    <a:pt x="4319" y="6909"/>
                  </a:lnTo>
                  <a:lnTo>
                    <a:pt x="4297" y="6910"/>
                  </a:lnTo>
                  <a:lnTo>
                    <a:pt x="4256" y="6919"/>
                  </a:lnTo>
                  <a:lnTo>
                    <a:pt x="4217" y="6934"/>
                  </a:lnTo>
                  <a:lnTo>
                    <a:pt x="4181" y="6958"/>
                  </a:lnTo>
                  <a:lnTo>
                    <a:pt x="4166" y="6972"/>
                  </a:lnTo>
                  <a:lnTo>
                    <a:pt x="2807" y="8330"/>
                  </a:lnTo>
                  <a:lnTo>
                    <a:pt x="2807" y="7125"/>
                  </a:lnTo>
                  <a:lnTo>
                    <a:pt x="2806" y="7103"/>
                  </a:lnTo>
                  <a:lnTo>
                    <a:pt x="2798" y="7061"/>
                  </a:lnTo>
                  <a:lnTo>
                    <a:pt x="2781" y="7022"/>
                  </a:lnTo>
                  <a:lnTo>
                    <a:pt x="2758" y="6987"/>
                  </a:lnTo>
                  <a:lnTo>
                    <a:pt x="2728" y="6958"/>
                  </a:lnTo>
                  <a:lnTo>
                    <a:pt x="2694" y="6935"/>
                  </a:lnTo>
                  <a:lnTo>
                    <a:pt x="2656" y="6919"/>
                  </a:lnTo>
                  <a:lnTo>
                    <a:pt x="2613" y="6910"/>
                  </a:lnTo>
                  <a:lnTo>
                    <a:pt x="2591" y="6909"/>
                  </a:lnTo>
                  <a:lnTo>
                    <a:pt x="1512" y="6909"/>
                  </a:lnTo>
                  <a:lnTo>
                    <a:pt x="1456" y="6908"/>
                  </a:lnTo>
                  <a:lnTo>
                    <a:pt x="1346" y="6897"/>
                  </a:lnTo>
                  <a:lnTo>
                    <a:pt x="1241" y="6875"/>
                  </a:lnTo>
                  <a:lnTo>
                    <a:pt x="1140" y="6843"/>
                  </a:lnTo>
                  <a:lnTo>
                    <a:pt x="1043" y="6802"/>
                  </a:lnTo>
                  <a:lnTo>
                    <a:pt x="951" y="6753"/>
                  </a:lnTo>
                  <a:lnTo>
                    <a:pt x="865" y="6694"/>
                  </a:lnTo>
                  <a:lnTo>
                    <a:pt x="786" y="6629"/>
                  </a:lnTo>
                  <a:lnTo>
                    <a:pt x="712" y="6555"/>
                  </a:lnTo>
                  <a:lnTo>
                    <a:pt x="646" y="6476"/>
                  </a:lnTo>
                  <a:lnTo>
                    <a:pt x="588" y="6390"/>
                  </a:lnTo>
                  <a:lnTo>
                    <a:pt x="539" y="6298"/>
                  </a:lnTo>
                  <a:lnTo>
                    <a:pt x="498" y="6201"/>
                  </a:lnTo>
                  <a:lnTo>
                    <a:pt x="466" y="6100"/>
                  </a:lnTo>
                  <a:lnTo>
                    <a:pt x="444" y="5993"/>
                  </a:lnTo>
                  <a:lnTo>
                    <a:pt x="433" y="5885"/>
                  </a:lnTo>
                  <a:lnTo>
                    <a:pt x="432" y="5829"/>
                  </a:lnTo>
                  <a:lnTo>
                    <a:pt x="432" y="1512"/>
                  </a:lnTo>
                  <a:lnTo>
                    <a:pt x="433" y="1455"/>
                  </a:lnTo>
                  <a:lnTo>
                    <a:pt x="444" y="1346"/>
                  </a:lnTo>
                  <a:lnTo>
                    <a:pt x="466" y="1241"/>
                  </a:lnTo>
                  <a:lnTo>
                    <a:pt x="498" y="1140"/>
                  </a:lnTo>
                  <a:lnTo>
                    <a:pt x="539" y="1043"/>
                  </a:lnTo>
                  <a:lnTo>
                    <a:pt x="588" y="951"/>
                  </a:lnTo>
                  <a:lnTo>
                    <a:pt x="646" y="865"/>
                  </a:lnTo>
                  <a:lnTo>
                    <a:pt x="712" y="786"/>
                  </a:lnTo>
                  <a:lnTo>
                    <a:pt x="786" y="712"/>
                  </a:lnTo>
                  <a:lnTo>
                    <a:pt x="865" y="646"/>
                  </a:lnTo>
                  <a:lnTo>
                    <a:pt x="951" y="588"/>
                  </a:lnTo>
                  <a:lnTo>
                    <a:pt x="1043" y="538"/>
                  </a:lnTo>
                  <a:lnTo>
                    <a:pt x="1140" y="497"/>
                  </a:lnTo>
                  <a:lnTo>
                    <a:pt x="1241" y="465"/>
                  </a:lnTo>
                  <a:lnTo>
                    <a:pt x="1346" y="444"/>
                  </a:lnTo>
                  <a:lnTo>
                    <a:pt x="1456" y="432"/>
                  </a:lnTo>
                  <a:lnTo>
                    <a:pt x="1512" y="432"/>
                  </a:lnTo>
                  <a:lnTo>
                    <a:pt x="8421" y="432"/>
                  </a:lnTo>
                  <a:lnTo>
                    <a:pt x="8477" y="432"/>
                  </a:lnTo>
                  <a:lnTo>
                    <a:pt x="8585" y="444"/>
                  </a:lnTo>
                  <a:lnTo>
                    <a:pt x="8690" y="465"/>
                  </a:lnTo>
                  <a:lnTo>
                    <a:pt x="8793" y="497"/>
                  </a:lnTo>
                  <a:lnTo>
                    <a:pt x="8888" y="538"/>
                  </a:lnTo>
                  <a:lnTo>
                    <a:pt x="8981" y="588"/>
                  </a:lnTo>
                  <a:lnTo>
                    <a:pt x="9067" y="646"/>
                  </a:lnTo>
                  <a:lnTo>
                    <a:pt x="9147" y="712"/>
                  </a:lnTo>
                  <a:lnTo>
                    <a:pt x="9220" y="786"/>
                  </a:lnTo>
                  <a:lnTo>
                    <a:pt x="9286" y="865"/>
                  </a:lnTo>
                  <a:lnTo>
                    <a:pt x="9345" y="951"/>
                  </a:lnTo>
                  <a:lnTo>
                    <a:pt x="9394" y="1043"/>
                  </a:lnTo>
                  <a:lnTo>
                    <a:pt x="9435" y="1140"/>
                  </a:lnTo>
                  <a:lnTo>
                    <a:pt x="9466" y="1241"/>
                  </a:lnTo>
                  <a:lnTo>
                    <a:pt x="9488" y="1346"/>
                  </a:lnTo>
                  <a:lnTo>
                    <a:pt x="9499" y="1455"/>
                  </a:lnTo>
                  <a:lnTo>
                    <a:pt x="9501" y="1512"/>
                  </a:lnTo>
                  <a:lnTo>
                    <a:pt x="9501" y="4749"/>
                  </a:lnTo>
                  <a:lnTo>
                    <a:pt x="9933" y="4749"/>
                  </a:lnTo>
                  <a:lnTo>
                    <a:pt x="9933" y="1512"/>
                  </a:lnTo>
                  <a:lnTo>
                    <a:pt x="9931" y="1434"/>
                  </a:lnTo>
                  <a:lnTo>
                    <a:pt x="9915" y="1281"/>
                  </a:lnTo>
                  <a:lnTo>
                    <a:pt x="9885" y="1133"/>
                  </a:lnTo>
                  <a:lnTo>
                    <a:pt x="9841" y="991"/>
                  </a:lnTo>
                  <a:lnTo>
                    <a:pt x="9784" y="855"/>
                  </a:lnTo>
                  <a:lnTo>
                    <a:pt x="9714" y="727"/>
                  </a:lnTo>
                  <a:lnTo>
                    <a:pt x="9632" y="607"/>
                  </a:lnTo>
                  <a:lnTo>
                    <a:pt x="9540" y="495"/>
                  </a:lnTo>
                  <a:lnTo>
                    <a:pt x="9438" y="392"/>
                  </a:lnTo>
                  <a:lnTo>
                    <a:pt x="9326" y="301"/>
                  </a:lnTo>
                  <a:lnTo>
                    <a:pt x="9204" y="219"/>
                  </a:lnTo>
                  <a:lnTo>
                    <a:pt x="9076" y="149"/>
                  </a:lnTo>
                  <a:lnTo>
                    <a:pt x="8940" y="91"/>
                  </a:lnTo>
                  <a:lnTo>
                    <a:pt x="8798" y="46"/>
                  </a:lnTo>
                  <a:lnTo>
                    <a:pt x="8650" y="16"/>
                  </a:lnTo>
                  <a:lnTo>
                    <a:pt x="8499" y="1"/>
                  </a:lnTo>
                  <a:lnTo>
                    <a:pt x="8421" y="0"/>
                  </a:lnTo>
                  <a:lnTo>
                    <a:pt x="1512" y="0"/>
                  </a:lnTo>
                  <a:lnTo>
                    <a:pt x="1434" y="1"/>
                  </a:lnTo>
                  <a:lnTo>
                    <a:pt x="1281" y="16"/>
                  </a:lnTo>
                  <a:lnTo>
                    <a:pt x="1133" y="46"/>
                  </a:lnTo>
                  <a:lnTo>
                    <a:pt x="992" y="91"/>
                  </a:lnTo>
                  <a:lnTo>
                    <a:pt x="856" y="149"/>
                  </a:lnTo>
                  <a:lnTo>
                    <a:pt x="727" y="219"/>
                  </a:lnTo>
                  <a:lnTo>
                    <a:pt x="607" y="301"/>
                  </a:lnTo>
                  <a:lnTo>
                    <a:pt x="495" y="392"/>
                  </a:lnTo>
                  <a:lnTo>
                    <a:pt x="392" y="495"/>
                  </a:lnTo>
                  <a:lnTo>
                    <a:pt x="301" y="607"/>
                  </a:lnTo>
                  <a:lnTo>
                    <a:pt x="219" y="727"/>
                  </a:lnTo>
                  <a:lnTo>
                    <a:pt x="149" y="855"/>
                  </a:lnTo>
                  <a:lnTo>
                    <a:pt x="92" y="991"/>
                  </a:lnTo>
                  <a:lnTo>
                    <a:pt x="48" y="1133"/>
                  </a:lnTo>
                  <a:lnTo>
                    <a:pt x="16" y="1281"/>
                  </a:lnTo>
                  <a:lnTo>
                    <a:pt x="1" y="1434"/>
                  </a:lnTo>
                  <a:lnTo>
                    <a:pt x="0" y="1512"/>
                  </a:lnTo>
                  <a:lnTo>
                    <a:pt x="0" y="5829"/>
                  </a:lnTo>
                  <a:lnTo>
                    <a:pt x="1" y="5907"/>
                  </a:lnTo>
                  <a:lnTo>
                    <a:pt x="16" y="6060"/>
                  </a:lnTo>
                  <a:lnTo>
                    <a:pt x="48" y="6208"/>
                  </a:lnTo>
                  <a:lnTo>
                    <a:pt x="92" y="6349"/>
                  </a:lnTo>
                  <a:lnTo>
                    <a:pt x="149" y="6485"/>
                  </a:lnTo>
                  <a:lnTo>
                    <a:pt x="219" y="6612"/>
                  </a:lnTo>
                  <a:lnTo>
                    <a:pt x="301" y="6734"/>
                  </a:lnTo>
                  <a:lnTo>
                    <a:pt x="392" y="6846"/>
                  </a:lnTo>
                  <a:lnTo>
                    <a:pt x="495" y="6949"/>
                  </a:lnTo>
                  <a:lnTo>
                    <a:pt x="607" y="7040"/>
                  </a:lnTo>
                  <a:lnTo>
                    <a:pt x="727" y="7122"/>
                  </a:lnTo>
                  <a:lnTo>
                    <a:pt x="856" y="7192"/>
                  </a:lnTo>
                  <a:lnTo>
                    <a:pt x="992" y="7249"/>
                  </a:lnTo>
                  <a:lnTo>
                    <a:pt x="1133" y="7293"/>
                  </a:lnTo>
                  <a:lnTo>
                    <a:pt x="1281" y="7323"/>
                  </a:lnTo>
                  <a:lnTo>
                    <a:pt x="1434" y="7340"/>
                  </a:lnTo>
                  <a:lnTo>
                    <a:pt x="1512" y="73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7" name="Freeform 62"/>
            <p:cNvSpPr>
              <a:spLocks noEditPoints="1"/>
            </p:cNvSpPr>
            <p:nvPr/>
          </p:nvSpPr>
          <p:spPr bwMode="auto">
            <a:xfrm>
              <a:off x="3407" y="1729"/>
              <a:ext cx="2592" cy="2591"/>
            </a:xfrm>
            <a:custGeom>
              <a:avLst/>
              <a:gdLst>
                <a:gd name="T0" fmla="*/ 1433 w 7774"/>
                <a:gd name="T1" fmla="*/ 2 h 7773"/>
                <a:gd name="T2" fmla="*/ 992 w 7774"/>
                <a:gd name="T3" fmla="*/ 92 h 7773"/>
                <a:gd name="T4" fmla="*/ 608 w 7774"/>
                <a:gd name="T5" fmla="*/ 301 h 7773"/>
                <a:gd name="T6" fmla="*/ 300 w 7774"/>
                <a:gd name="T7" fmla="*/ 607 h 7773"/>
                <a:gd name="T8" fmla="*/ 91 w 7774"/>
                <a:gd name="T9" fmla="*/ 993 h 7773"/>
                <a:gd name="T10" fmla="*/ 1 w 7774"/>
                <a:gd name="T11" fmla="*/ 1434 h 7773"/>
                <a:gd name="T12" fmla="*/ 1 w 7774"/>
                <a:gd name="T13" fmla="*/ 4613 h 7773"/>
                <a:gd name="T14" fmla="*/ 91 w 7774"/>
                <a:gd name="T15" fmla="*/ 5055 h 7773"/>
                <a:gd name="T16" fmla="*/ 300 w 7774"/>
                <a:gd name="T17" fmla="*/ 5439 h 7773"/>
                <a:gd name="T18" fmla="*/ 608 w 7774"/>
                <a:gd name="T19" fmla="*/ 5746 h 7773"/>
                <a:gd name="T20" fmla="*/ 992 w 7774"/>
                <a:gd name="T21" fmla="*/ 5956 h 7773"/>
                <a:gd name="T22" fmla="*/ 1433 w 7774"/>
                <a:gd name="T23" fmla="*/ 6044 h 7773"/>
                <a:gd name="T24" fmla="*/ 5461 w 7774"/>
                <a:gd name="T25" fmla="*/ 7710 h 7773"/>
                <a:gd name="T26" fmla="*/ 5553 w 7774"/>
                <a:gd name="T27" fmla="*/ 7765 h 7773"/>
                <a:gd name="T28" fmla="*/ 5676 w 7774"/>
                <a:gd name="T29" fmla="*/ 7765 h 7773"/>
                <a:gd name="T30" fmla="*/ 5767 w 7774"/>
                <a:gd name="T31" fmla="*/ 7710 h 7773"/>
                <a:gd name="T32" fmla="*/ 5821 w 7774"/>
                <a:gd name="T33" fmla="*/ 7620 h 7773"/>
                <a:gd name="T34" fmla="*/ 5830 w 7774"/>
                <a:gd name="T35" fmla="*/ 6047 h 7773"/>
                <a:gd name="T36" fmla="*/ 6492 w 7774"/>
                <a:gd name="T37" fmla="*/ 6029 h 7773"/>
                <a:gd name="T38" fmla="*/ 6917 w 7774"/>
                <a:gd name="T39" fmla="*/ 5898 h 7773"/>
                <a:gd name="T40" fmla="*/ 7278 w 7774"/>
                <a:gd name="T41" fmla="*/ 5653 h 7773"/>
                <a:gd name="T42" fmla="*/ 7554 w 7774"/>
                <a:gd name="T43" fmla="*/ 5319 h 7773"/>
                <a:gd name="T44" fmla="*/ 7726 w 7774"/>
                <a:gd name="T45" fmla="*/ 4913 h 7773"/>
                <a:gd name="T46" fmla="*/ 7774 w 7774"/>
                <a:gd name="T47" fmla="*/ 4535 h 7773"/>
                <a:gd name="T48" fmla="*/ 7756 w 7774"/>
                <a:gd name="T49" fmla="*/ 1282 h 7773"/>
                <a:gd name="T50" fmla="*/ 7625 w 7774"/>
                <a:gd name="T51" fmla="*/ 857 h 7773"/>
                <a:gd name="T52" fmla="*/ 7380 w 7774"/>
                <a:gd name="T53" fmla="*/ 497 h 7773"/>
                <a:gd name="T54" fmla="*/ 7045 w 7774"/>
                <a:gd name="T55" fmla="*/ 219 h 7773"/>
                <a:gd name="T56" fmla="*/ 6639 w 7774"/>
                <a:gd name="T57" fmla="*/ 48 h 7773"/>
                <a:gd name="T58" fmla="*/ 6262 w 7774"/>
                <a:gd name="T59" fmla="*/ 0 h 7773"/>
                <a:gd name="T60" fmla="*/ 7330 w 7774"/>
                <a:gd name="T61" fmla="*/ 4699 h 7773"/>
                <a:gd name="T62" fmla="*/ 7235 w 7774"/>
                <a:gd name="T63" fmla="*/ 5003 h 7773"/>
                <a:gd name="T64" fmla="*/ 7060 w 7774"/>
                <a:gd name="T65" fmla="*/ 5261 h 7773"/>
                <a:gd name="T66" fmla="*/ 6821 w 7774"/>
                <a:gd name="T67" fmla="*/ 5458 h 7773"/>
                <a:gd name="T68" fmla="*/ 6531 w 7774"/>
                <a:gd name="T69" fmla="*/ 5581 h 7773"/>
                <a:gd name="T70" fmla="*/ 6262 w 7774"/>
                <a:gd name="T71" fmla="*/ 5615 h 7773"/>
                <a:gd name="T72" fmla="*/ 5550 w 7774"/>
                <a:gd name="T73" fmla="*/ 5623 h 7773"/>
                <a:gd name="T74" fmla="*/ 5448 w 7774"/>
                <a:gd name="T75" fmla="*/ 5693 h 7773"/>
                <a:gd name="T76" fmla="*/ 5398 w 7774"/>
                <a:gd name="T77" fmla="*/ 5808 h 7773"/>
                <a:gd name="T78" fmla="*/ 4040 w 7774"/>
                <a:gd name="T79" fmla="*/ 5678 h 7773"/>
                <a:gd name="T80" fmla="*/ 3950 w 7774"/>
                <a:gd name="T81" fmla="*/ 5623 h 7773"/>
                <a:gd name="T82" fmla="*/ 1511 w 7774"/>
                <a:gd name="T83" fmla="*/ 5615 h 7773"/>
                <a:gd name="T84" fmla="*/ 1242 w 7774"/>
                <a:gd name="T85" fmla="*/ 5581 h 7773"/>
                <a:gd name="T86" fmla="*/ 952 w 7774"/>
                <a:gd name="T87" fmla="*/ 5458 h 7773"/>
                <a:gd name="T88" fmla="*/ 713 w 7774"/>
                <a:gd name="T89" fmla="*/ 5261 h 7773"/>
                <a:gd name="T90" fmla="*/ 538 w 7774"/>
                <a:gd name="T91" fmla="*/ 5003 h 7773"/>
                <a:gd name="T92" fmla="*/ 444 w 7774"/>
                <a:gd name="T93" fmla="*/ 4699 h 7773"/>
                <a:gd name="T94" fmla="*/ 431 w 7774"/>
                <a:gd name="T95" fmla="*/ 1512 h 7773"/>
                <a:gd name="T96" fmla="*/ 466 w 7774"/>
                <a:gd name="T97" fmla="*/ 1243 h 7773"/>
                <a:gd name="T98" fmla="*/ 589 w 7774"/>
                <a:gd name="T99" fmla="*/ 953 h 7773"/>
                <a:gd name="T100" fmla="*/ 785 w 7774"/>
                <a:gd name="T101" fmla="*/ 712 h 7773"/>
                <a:gd name="T102" fmla="*/ 1044 w 7774"/>
                <a:gd name="T103" fmla="*/ 539 h 7773"/>
                <a:gd name="T104" fmla="*/ 1347 w 7774"/>
                <a:gd name="T105" fmla="*/ 445 h 7773"/>
                <a:gd name="T106" fmla="*/ 6262 w 7774"/>
                <a:gd name="T107" fmla="*/ 432 h 7773"/>
                <a:gd name="T108" fmla="*/ 6531 w 7774"/>
                <a:gd name="T109" fmla="*/ 466 h 7773"/>
                <a:gd name="T110" fmla="*/ 6821 w 7774"/>
                <a:gd name="T111" fmla="*/ 589 h 7773"/>
                <a:gd name="T112" fmla="*/ 7060 w 7774"/>
                <a:gd name="T113" fmla="*/ 786 h 7773"/>
                <a:gd name="T114" fmla="*/ 7235 w 7774"/>
                <a:gd name="T115" fmla="*/ 1045 h 7773"/>
                <a:gd name="T116" fmla="*/ 7330 w 7774"/>
                <a:gd name="T117" fmla="*/ 1348 h 7773"/>
                <a:gd name="T118" fmla="*/ 7342 w 7774"/>
                <a:gd name="T119" fmla="*/ 4535 h 77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774" h="7773">
                  <a:moveTo>
                    <a:pt x="6262" y="0"/>
                  </a:moveTo>
                  <a:lnTo>
                    <a:pt x="1511" y="0"/>
                  </a:lnTo>
                  <a:lnTo>
                    <a:pt x="1433" y="2"/>
                  </a:lnTo>
                  <a:lnTo>
                    <a:pt x="1282" y="18"/>
                  </a:lnTo>
                  <a:lnTo>
                    <a:pt x="1134" y="48"/>
                  </a:lnTo>
                  <a:lnTo>
                    <a:pt x="992" y="92"/>
                  </a:lnTo>
                  <a:lnTo>
                    <a:pt x="857" y="149"/>
                  </a:lnTo>
                  <a:lnTo>
                    <a:pt x="728" y="219"/>
                  </a:lnTo>
                  <a:lnTo>
                    <a:pt x="608" y="301"/>
                  </a:lnTo>
                  <a:lnTo>
                    <a:pt x="496" y="394"/>
                  </a:lnTo>
                  <a:lnTo>
                    <a:pt x="393" y="497"/>
                  </a:lnTo>
                  <a:lnTo>
                    <a:pt x="300" y="607"/>
                  </a:lnTo>
                  <a:lnTo>
                    <a:pt x="220" y="729"/>
                  </a:lnTo>
                  <a:lnTo>
                    <a:pt x="149" y="857"/>
                  </a:lnTo>
                  <a:lnTo>
                    <a:pt x="91" y="993"/>
                  </a:lnTo>
                  <a:lnTo>
                    <a:pt x="47" y="1135"/>
                  </a:lnTo>
                  <a:lnTo>
                    <a:pt x="17" y="1282"/>
                  </a:lnTo>
                  <a:lnTo>
                    <a:pt x="1" y="1434"/>
                  </a:lnTo>
                  <a:lnTo>
                    <a:pt x="0" y="1512"/>
                  </a:lnTo>
                  <a:lnTo>
                    <a:pt x="0" y="4535"/>
                  </a:lnTo>
                  <a:lnTo>
                    <a:pt x="1" y="4613"/>
                  </a:lnTo>
                  <a:lnTo>
                    <a:pt x="17" y="4765"/>
                  </a:lnTo>
                  <a:lnTo>
                    <a:pt x="47" y="4913"/>
                  </a:lnTo>
                  <a:lnTo>
                    <a:pt x="91" y="5055"/>
                  </a:lnTo>
                  <a:lnTo>
                    <a:pt x="149" y="5190"/>
                  </a:lnTo>
                  <a:lnTo>
                    <a:pt x="220" y="5319"/>
                  </a:lnTo>
                  <a:lnTo>
                    <a:pt x="300" y="5439"/>
                  </a:lnTo>
                  <a:lnTo>
                    <a:pt x="393" y="5551"/>
                  </a:lnTo>
                  <a:lnTo>
                    <a:pt x="496" y="5653"/>
                  </a:lnTo>
                  <a:lnTo>
                    <a:pt x="608" y="5746"/>
                  </a:lnTo>
                  <a:lnTo>
                    <a:pt x="728" y="5827"/>
                  </a:lnTo>
                  <a:lnTo>
                    <a:pt x="857" y="5898"/>
                  </a:lnTo>
                  <a:lnTo>
                    <a:pt x="992" y="5956"/>
                  </a:lnTo>
                  <a:lnTo>
                    <a:pt x="1134" y="5999"/>
                  </a:lnTo>
                  <a:lnTo>
                    <a:pt x="1282" y="6029"/>
                  </a:lnTo>
                  <a:lnTo>
                    <a:pt x="1433" y="6044"/>
                  </a:lnTo>
                  <a:lnTo>
                    <a:pt x="1511" y="6047"/>
                  </a:lnTo>
                  <a:lnTo>
                    <a:pt x="3798" y="6047"/>
                  </a:lnTo>
                  <a:lnTo>
                    <a:pt x="5461" y="7710"/>
                  </a:lnTo>
                  <a:lnTo>
                    <a:pt x="5478" y="7726"/>
                  </a:lnTo>
                  <a:lnTo>
                    <a:pt x="5513" y="7749"/>
                  </a:lnTo>
                  <a:lnTo>
                    <a:pt x="5553" y="7765"/>
                  </a:lnTo>
                  <a:lnTo>
                    <a:pt x="5594" y="7773"/>
                  </a:lnTo>
                  <a:lnTo>
                    <a:pt x="5635" y="7773"/>
                  </a:lnTo>
                  <a:lnTo>
                    <a:pt x="5676" y="7765"/>
                  </a:lnTo>
                  <a:lnTo>
                    <a:pt x="5714" y="7749"/>
                  </a:lnTo>
                  <a:lnTo>
                    <a:pt x="5751" y="7726"/>
                  </a:lnTo>
                  <a:lnTo>
                    <a:pt x="5767" y="7710"/>
                  </a:lnTo>
                  <a:lnTo>
                    <a:pt x="5781" y="7695"/>
                  </a:lnTo>
                  <a:lnTo>
                    <a:pt x="5804" y="7660"/>
                  </a:lnTo>
                  <a:lnTo>
                    <a:pt x="5821" y="7620"/>
                  </a:lnTo>
                  <a:lnTo>
                    <a:pt x="5829" y="7579"/>
                  </a:lnTo>
                  <a:lnTo>
                    <a:pt x="5830" y="7557"/>
                  </a:lnTo>
                  <a:lnTo>
                    <a:pt x="5830" y="6047"/>
                  </a:lnTo>
                  <a:lnTo>
                    <a:pt x="6262" y="6047"/>
                  </a:lnTo>
                  <a:lnTo>
                    <a:pt x="6340" y="6044"/>
                  </a:lnTo>
                  <a:lnTo>
                    <a:pt x="6492" y="6029"/>
                  </a:lnTo>
                  <a:lnTo>
                    <a:pt x="6639" y="5999"/>
                  </a:lnTo>
                  <a:lnTo>
                    <a:pt x="6782" y="5956"/>
                  </a:lnTo>
                  <a:lnTo>
                    <a:pt x="6917" y="5898"/>
                  </a:lnTo>
                  <a:lnTo>
                    <a:pt x="7045" y="5827"/>
                  </a:lnTo>
                  <a:lnTo>
                    <a:pt x="7166" y="5746"/>
                  </a:lnTo>
                  <a:lnTo>
                    <a:pt x="7278" y="5653"/>
                  </a:lnTo>
                  <a:lnTo>
                    <a:pt x="7380" y="5551"/>
                  </a:lnTo>
                  <a:lnTo>
                    <a:pt x="7473" y="5439"/>
                  </a:lnTo>
                  <a:lnTo>
                    <a:pt x="7554" y="5319"/>
                  </a:lnTo>
                  <a:lnTo>
                    <a:pt x="7625" y="5190"/>
                  </a:lnTo>
                  <a:lnTo>
                    <a:pt x="7682" y="5055"/>
                  </a:lnTo>
                  <a:lnTo>
                    <a:pt x="7726" y="4913"/>
                  </a:lnTo>
                  <a:lnTo>
                    <a:pt x="7756" y="4765"/>
                  </a:lnTo>
                  <a:lnTo>
                    <a:pt x="7773" y="4613"/>
                  </a:lnTo>
                  <a:lnTo>
                    <a:pt x="7774" y="4535"/>
                  </a:lnTo>
                  <a:lnTo>
                    <a:pt x="7774" y="1512"/>
                  </a:lnTo>
                  <a:lnTo>
                    <a:pt x="7773" y="1434"/>
                  </a:lnTo>
                  <a:lnTo>
                    <a:pt x="7756" y="1282"/>
                  </a:lnTo>
                  <a:lnTo>
                    <a:pt x="7726" y="1135"/>
                  </a:lnTo>
                  <a:lnTo>
                    <a:pt x="7682" y="993"/>
                  </a:lnTo>
                  <a:lnTo>
                    <a:pt x="7625" y="857"/>
                  </a:lnTo>
                  <a:lnTo>
                    <a:pt x="7554" y="729"/>
                  </a:lnTo>
                  <a:lnTo>
                    <a:pt x="7473" y="607"/>
                  </a:lnTo>
                  <a:lnTo>
                    <a:pt x="7380" y="497"/>
                  </a:lnTo>
                  <a:lnTo>
                    <a:pt x="7278" y="394"/>
                  </a:lnTo>
                  <a:lnTo>
                    <a:pt x="7166" y="301"/>
                  </a:lnTo>
                  <a:lnTo>
                    <a:pt x="7045" y="219"/>
                  </a:lnTo>
                  <a:lnTo>
                    <a:pt x="6917" y="149"/>
                  </a:lnTo>
                  <a:lnTo>
                    <a:pt x="6782" y="92"/>
                  </a:lnTo>
                  <a:lnTo>
                    <a:pt x="6639" y="48"/>
                  </a:lnTo>
                  <a:lnTo>
                    <a:pt x="6492" y="18"/>
                  </a:lnTo>
                  <a:lnTo>
                    <a:pt x="6340" y="2"/>
                  </a:lnTo>
                  <a:lnTo>
                    <a:pt x="6262" y="0"/>
                  </a:lnTo>
                  <a:close/>
                  <a:moveTo>
                    <a:pt x="7342" y="4535"/>
                  </a:moveTo>
                  <a:lnTo>
                    <a:pt x="7341" y="4590"/>
                  </a:lnTo>
                  <a:lnTo>
                    <a:pt x="7330" y="4699"/>
                  </a:lnTo>
                  <a:lnTo>
                    <a:pt x="7308" y="4805"/>
                  </a:lnTo>
                  <a:lnTo>
                    <a:pt x="7276" y="4906"/>
                  </a:lnTo>
                  <a:lnTo>
                    <a:pt x="7235" y="5003"/>
                  </a:lnTo>
                  <a:lnTo>
                    <a:pt x="7185" y="5094"/>
                  </a:lnTo>
                  <a:lnTo>
                    <a:pt x="7127" y="5181"/>
                  </a:lnTo>
                  <a:lnTo>
                    <a:pt x="7060" y="5261"/>
                  </a:lnTo>
                  <a:lnTo>
                    <a:pt x="6988" y="5334"/>
                  </a:lnTo>
                  <a:lnTo>
                    <a:pt x="6907" y="5401"/>
                  </a:lnTo>
                  <a:lnTo>
                    <a:pt x="6821" y="5458"/>
                  </a:lnTo>
                  <a:lnTo>
                    <a:pt x="6730" y="5509"/>
                  </a:lnTo>
                  <a:lnTo>
                    <a:pt x="6633" y="5550"/>
                  </a:lnTo>
                  <a:lnTo>
                    <a:pt x="6531" y="5581"/>
                  </a:lnTo>
                  <a:lnTo>
                    <a:pt x="6426" y="5603"/>
                  </a:lnTo>
                  <a:lnTo>
                    <a:pt x="6317" y="5614"/>
                  </a:lnTo>
                  <a:lnTo>
                    <a:pt x="6262" y="5615"/>
                  </a:lnTo>
                  <a:lnTo>
                    <a:pt x="5614" y="5615"/>
                  </a:lnTo>
                  <a:lnTo>
                    <a:pt x="5592" y="5615"/>
                  </a:lnTo>
                  <a:lnTo>
                    <a:pt x="5550" y="5623"/>
                  </a:lnTo>
                  <a:lnTo>
                    <a:pt x="5510" y="5640"/>
                  </a:lnTo>
                  <a:lnTo>
                    <a:pt x="5476" y="5663"/>
                  </a:lnTo>
                  <a:lnTo>
                    <a:pt x="5448" y="5693"/>
                  </a:lnTo>
                  <a:lnTo>
                    <a:pt x="5424" y="5727"/>
                  </a:lnTo>
                  <a:lnTo>
                    <a:pt x="5408" y="5766"/>
                  </a:lnTo>
                  <a:lnTo>
                    <a:pt x="5398" y="5808"/>
                  </a:lnTo>
                  <a:lnTo>
                    <a:pt x="5398" y="5831"/>
                  </a:lnTo>
                  <a:lnTo>
                    <a:pt x="5398" y="7037"/>
                  </a:lnTo>
                  <a:lnTo>
                    <a:pt x="4040" y="5678"/>
                  </a:lnTo>
                  <a:lnTo>
                    <a:pt x="4023" y="5663"/>
                  </a:lnTo>
                  <a:lnTo>
                    <a:pt x="3988" y="5640"/>
                  </a:lnTo>
                  <a:lnTo>
                    <a:pt x="3950" y="5623"/>
                  </a:lnTo>
                  <a:lnTo>
                    <a:pt x="3909" y="5615"/>
                  </a:lnTo>
                  <a:lnTo>
                    <a:pt x="3887" y="5615"/>
                  </a:lnTo>
                  <a:lnTo>
                    <a:pt x="1511" y="5615"/>
                  </a:lnTo>
                  <a:lnTo>
                    <a:pt x="1457" y="5614"/>
                  </a:lnTo>
                  <a:lnTo>
                    <a:pt x="1347" y="5603"/>
                  </a:lnTo>
                  <a:lnTo>
                    <a:pt x="1242" y="5581"/>
                  </a:lnTo>
                  <a:lnTo>
                    <a:pt x="1141" y="5550"/>
                  </a:lnTo>
                  <a:lnTo>
                    <a:pt x="1044" y="5509"/>
                  </a:lnTo>
                  <a:lnTo>
                    <a:pt x="952" y="5458"/>
                  </a:lnTo>
                  <a:lnTo>
                    <a:pt x="866" y="5401"/>
                  </a:lnTo>
                  <a:lnTo>
                    <a:pt x="785" y="5334"/>
                  </a:lnTo>
                  <a:lnTo>
                    <a:pt x="713" y="5261"/>
                  </a:lnTo>
                  <a:lnTo>
                    <a:pt x="646" y="5181"/>
                  </a:lnTo>
                  <a:lnTo>
                    <a:pt x="589" y="5094"/>
                  </a:lnTo>
                  <a:lnTo>
                    <a:pt x="538" y="5003"/>
                  </a:lnTo>
                  <a:lnTo>
                    <a:pt x="497" y="4906"/>
                  </a:lnTo>
                  <a:lnTo>
                    <a:pt x="466" y="4805"/>
                  </a:lnTo>
                  <a:lnTo>
                    <a:pt x="444" y="4699"/>
                  </a:lnTo>
                  <a:lnTo>
                    <a:pt x="433" y="4590"/>
                  </a:lnTo>
                  <a:lnTo>
                    <a:pt x="431" y="4535"/>
                  </a:lnTo>
                  <a:lnTo>
                    <a:pt x="431" y="1512"/>
                  </a:lnTo>
                  <a:lnTo>
                    <a:pt x="433" y="1456"/>
                  </a:lnTo>
                  <a:lnTo>
                    <a:pt x="444" y="1348"/>
                  </a:lnTo>
                  <a:lnTo>
                    <a:pt x="466" y="1243"/>
                  </a:lnTo>
                  <a:lnTo>
                    <a:pt x="497" y="1140"/>
                  </a:lnTo>
                  <a:lnTo>
                    <a:pt x="538" y="1045"/>
                  </a:lnTo>
                  <a:lnTo>
                    <a:pt x="589" y="953"/>
                  </a:lnTo>
                  <a:lnTo>
                    <a:pt x="646" y="867"/>
                  </a:lnTo>
                  <a:lnTo>
                    <a:pt x="713" y="786"/>
                  </a:lnTo>
                  <a:lnTo>
                    <a:pt x="785" y="712"/>
                  </a:lnTo>
                  <a:lnTo>
                    <a:pt x="866" y="647"/>
                  </a:lnTo>
                  <a:lnTo>
                    <a:pt x="952" y="589"/>
                  </a:lnTo>
                  <a:lnTo>
                    <a:pt x="1044" y="539"/>
                  </a:lnTo>
                  <a:lnTo>
                    <a:pt x="1141" y="498"/>
                  </a:lnTo>
                  <a:lnTo>
                    <a:pt x="1242" y="466"/>
                  </a:lnTo>
                  <a:lnTo>
                    <a:pt x="1347" y="445"/>
                  </a:lnTo>
                  <a:lnTo>
                    <a:pt x="1457" y="434"/>
                  </a:lnTo>
                  <a:lnTo>
                    <a:pt x="1511" y="432"/>
                  </a:lnTo>
                  <a:lnTo>
                    <a:pt x="6262" y="432"/>
                  </a:lnTo>
                  <a:lnTo>
                    <a:pt x="6317" y="434"/>
                  </a:lnTo>
                  <a:lnTo>
                    <a:pt x="6426" y="445"/>
                  </a:lnTo>
                  <a:lnTo>
                    <a:pt x="6531" y="466"/>
                  </a:lnTo>
                  <a:lnTo>
                    <a:pt x="6633" y="498"/>
                  </a:lnTo>
                  <a:lnTo>
                    <a:pt x="6730" y="539"/>
                  </a:lnTo>
                  <a:lnTo>
                    <a:pt x="6821" y="589"/>
                  </a:lnTo>
                  <a:lnTo>
                    <a:pt x="6907" y="647"/>
                  </a:lnTo>
                  <a:lnTo>
                    <a:pt x="6988" y="712"/>
                  </a:lnTo>
                  <a:lnTo>
                    <a:pt x="7060" y="786"/>
                  </a:lnTo>
                  <a:lnTo>
                    <a:pt x="7127" y="866"/>
                  </a:lnTo>
                  <a:lnTo>
                    <a:pt x="7185" y="952"/>
                  </a:lnTo>
                  <a:lnTo>
                    <a:pt x="7235" y="1045"/>
                  </a:lnTo>
                  <a:lnTo>
                    <a:pt x="7276" y="1140"/>
                  </a:lnTo>
                  <a:lnTo>
                    <a:pt x="7308" y="1243"/>
                  </a:lnTo>
                  <a:lnTo>
                    <a:pt x="7330" y="1348"/>
                  </a:lnTo>
                  <a:lnTo>
                    <a:pt x="7341" y="1456"/>
                  </a:lnTo>
                  <a:lnTo>
                    <a:pt x="7342" y="1512"/>
                  </a:lnTo>
                  <a:lnTo>
                    <a:pt x="7342" y="45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8" name="Rectangle 63"/>
            <p:cNvSpPr>
              <a:spLocks noChangeArrowheads="1"/>
            </p:cNvSpPr>
            <p:nvPr/>
          </p:nvSpPr>
          <p:spPr bwMode="auto">
            <a:xfrm>
              <a:off x="2256" y="578"/>
              <a:ext cx="1439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9" name="Rectangle 64"/>
            <p:cNvSpPr>
              <a:spLocks noChangeArrowheads="1"/>
            </p:cNvSpPr>
            <p:nvPr/>
          </p:nvSpPr>
          <p:spPr bwMode="auto">
            <a:xfrm>
              <a:off x="3983" y="578"/>
              <a:ext cx="432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0" name="Rectangle 65"/>
            <p:cNvSpPr>
              <a:spLocks noChangeArrowheads="1"/>
            </p:cNvSpPr>
            <p:nvPr/>
          </p:nvSpPr>
          <p:spPr bwMode="auto">
            <a:xfrm>
              <a:off x="2256" y="1010"/>
              <a:ext cx="2159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1" name="Rectangle 66"/>
            <p:cNvSpPr>
              <a:spLocks noChangeArrowheads="1"/>
            </p:cNvSpPr>
            <p:nvPr/>
          </p:nvSpPr>
          <p:spPr bwMode="auto">
            <a:xfrm>
              <a:off x="3263" y="1442"/>
              <a:ext cx="1152" cy="14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2" name="Rectangle 67"/>
            <p:cNvSpPr>
              <a:spLocks noChangeArrowheads="1"/>
            </p:cNvSpPr>
            <p:nvPr/>
          </p:nvSpPr>
          <p:spPr bwMode="auto">
            <a:xfrm>
              <a:off x="2256" y="1442"/>
              <a:ext cx="720" cy="14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3" name="Rectangle 68"/>
            <p:cNvSpPr>
              <a:spLocks noChangeArrowheads="1"/>
            </p:cNvSpPr>
            <p:nvPr/>
          </p:nvSpPr>
          <p:spPr bwMode="auto">
            <a:xfrm>
              <a:off x="2256" y="1873"/>
              <a:ext cx="1007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4" name="Rectangle 69"/>
            <p:cNvSpPr>
              <a:spLocks noChangeArrowheads="1"/>
            </p:cNvSpPr>
            <p:nvPr/>
          </p:nvSpPr>
          <p:spPr bwMode="auto">
            <a:xfrm>
              <a:off x="3839" y="2233"/>
              <a:ext cx="1008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5" name="Rectangle 70"/>
            <p:cNvSpPr>
              <a:spLocks noChangeArrowheads="1"/>
            </p:cNvSpPr>
            <p:nvPr/>
          </p:nvSpPr>
          <p:spPr bwMode="auto">
            <a:xfrm>
              <a:off x="5135" y="2233"/>
              <a:ext cx="432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6" name="Rectangle 71"/>
            <p:cNvSpPr>
              <a:spLocks noChangeArrowheads="1"/>
            </p:cNvSpPr>
            <p:nvPr/>
          </p:nvSpPr>
          <p:spPr bwMode="auto">
            <a:xfrm>
              <a:off x="3839" y="2665"/>
              <a:ext cx="1728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7" name="Rectangle 72"/>
            <p:cNvSpPr>
              <a:spLocks noChangeArrowheads="1"/>
            </p:cNvSpPr>
            <p:nvPr/>
          </p:nvSpPr>
          <p:spPr bwMode="auto">
            <a:xfrm>
              <a:off x="3839" y="3097"/>
              <a:ext cx="1728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38" name="Group 75"/>
          <p:cNvGrpSpPr>
            <a:grpSpLocks noChangeAspect="1"/>
          </p:cNvGrpSpPr>
          <p:nvPr/>
        </p:nvGrpSpPr>
        <p:grpSpPr bwMode="auto">
          <a:xfrm>
            <a:off x="4814359" y="4710788"/>
            <a:ext cx="286737" cy="374031"/>
            <a:chOff x="-34" y="2514"/>
            <a:chExt cx="3311" cy="4319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139" name="Freeform 76"/>
            <p:cNvSpPr>
              <a:spLocks noEditPoints="1"/>
            </p:cNvSpPr>
            <p:nvPr/>
          </p:nvSpPr>
          <p:spPr bwMode="auto">
            <a:xfrm>
              <a:off x="-34" y="2946"/>
              <a:ext cx="2879" cy="3887"/>
            </a:xfrm>
            <a:custGeom>
              <a:avLst/>
              <a:gdLst>
                <a:gd name="T0" fmla="*/ 0 w 8638"/>
                <a:gd name="T1" fmla="*/ 11444 h 11660"/>
                <a:gd name="T2" fmla="*/ 10 w 8638"/>
                <a:gd name="T3" fmla="*/ 11508 h 11660"/>
                <a:gd name="T4" fmla="*/ 50 w 8638"/>
                <a:gd name="T5" fmla="*/ 11581 h 11660"/>
                <a:gd name="T6" fmla="*/ 113 w 8638"/>
                <a:gd name="T7" fmla="*/ 11634 h 11660"/>
                <a:gd name="T8" fmla="*/ 193 w 8638"/>
                <a:gd name="T9" fmla="*/ 11659 h 11660"/>
                <a:gd name="T10" fmla="*/ 8422 w 8638"/>
                <a:gd name="T11" fmla="*/ 11660 h 11660"/>
                <a:gd name="T12" fmla="*/ 8486 w 8638"/>
                <a:gd name="T13" fmla="*/ 11650 h 11660"/>
                <a:gd name="T14" fmla="*/ 8559 w 8638"/>
                <a:gd name="T15" fmla="*/ 11611 h 11660"/>
                <a:gd name="T16" fmla="*/ 8612 w 8638"/>
                <a:gd name="T17" fmla="*/ 11546 h 11660"/>
                <a:gd name="T18" fmla="*/ 8637 w 8638"/>
                <a:gd name="T19" fmla="*/ 11466 h 11660"/>
                <a:gd name="T20" fmla="*/ 8638 w 8638"/>
                <a:gd name="T21" fmla="*/ 2375 h 11660"/>
                <a:gd name="T22" fmla="*/ 8635 w 8638"/>
                <a:gd name="T23" fmla="*/ 2362 h 11660"/>
                <a:gd name="T24" fmla="*/ 8624 w 8638"/>
                <a:gd name="T25" fmla="*/ 2306 h 11660"/>
                <a:gd name="T26" fmla="*/ 8616 w 8638"/>
                <a:gd name="T27" fmla="*/ 2285 h 11660"/>
                <a:gd name="T28" fmla="*/ 8586 w 8638"/>
                <a:gd name="T29" fmla="*/ 2236 h 11660"/>
                <a:gd name="T30" fmla="*/ 6414 w 8638"/>
                <a:gd name="T31" fmla="*/ 63 h 11660"/>
                <a:gd name="T32" fmla="*/ 6368 w 8638"/>
                <a:gd name="T33" fmla="*/ 28 h 11660"/>
                <a:gd name="T34" fmla="*/ 6340 w 8638"/>
                <a:gd name="T35" fmla="*/ 16 h 11660"/>
                <a:gd name="T36" fmla="*/ 6303 w 8638"/>
                <a:gd name="T37" fmla="*/ 4 h 11660"/>
                <a:gd name="T38" fmla="*/ 6269 w 8638"/>
                <a:gd name="T39" fmla="*/ 1 h 11660"/>
                <a:gd name="T40" fmla="*/ 216 w 8638"/>
                <a:gd name="T41" fmla="*/ 0 h 11660"/>
                <a:gd name="T42" fmla="*/ 152 w 8638"/>
                <a:gd name="T43" fmla="*/ 9 h 11660"/>
                <a:gd name="T44" fmla="*/ 78 w 8638"/>
                <a:gd name="T45" fmla="*/ 49 h 11660"/>
                <a:gd name="T46" fmla="*/ 26 w 8638"/>
                <a:gd name="T47" fmla="*/ 112 h 11660"/>
                <a:gd name="T48" fmla="*/ 0 w 8638"/>
                <a:gd name="T49" fmla="*/ 194 h 11660"/>
                <a:gd name="T50" fmla="*/ 7900 w 8638"/>
                <a:gd name="T51" fmla="*/ 2159 h 11660"/>
                <a:gd name="T52" fmla="*/ 6478 w 8638"/>
                <a:gd name="T53" fmla="*/ 736 h 11660"/>
                <a:gd name="T54" fmla="*/ 432 w 8638"/>
                <a:gd name="T55" fmla="*/ 432 h 11660"/>
                <a:gd name="T56" fmla="*/ 6046 w 8638"/>
                <a:gd name="T57" fmla="*/ 2375 h 11660"/>
                <a:gd name="T58" fmla="*/ 6056 w 8638"/>
                <a:gd name="T59" fmla="*/ 2439 h 11660"/>
                <a:gd name="T60" fmla="*/ 6096 w 8638"/>
                <a:gd name="T61" fmla="*/ 2512 h 11660"/>
                <a:gd name="T62" fmla="*/ 6160 w 8638"/>
                <a:gd name="T63" fmla="*/ 2565 h 11660"/>
                <a:gd name="T64" fmla="*/ 6241 w 8638"/>
                <a:gd name="T65" fmla="*/ 2590 h 11660"/>
                <a:gd name="T66" fmla="*/ 8206 w 8638"/>
                <a:gd name="T67" fmla="*/ 2591 h 11660"/>
                <a:gd name="T68" fmla="*/ 432 w 8638"/>
                <a:gd name="T69" fmla="*/ 11228 h 11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638" h="11660">
                  <a:moveTo>
                    <a:pt x="0" y="216"/>
                  </a:moveTo>
                  <a:lnTo>
                    <a:pt x="0" y="11444"/>
                  </a:lnTo>
                  <a:lnTo>
                    <a:pt x="0" y="11466"/>
                  </a:lnTo>
                  <a:lnTo>
                    <a:pt x="10" y="11508"/>
                  </a:lnTo>
                  <a:lnTo>
                    <a:pt x="26" y="11546"/>
                  </a:lnTo>
                  <a:lnTo>
                    <a:pt x="50" y="11581"/>
                  </a:lnTo>
                  <a:lnTo>
                    <a:pt x="78" y="11611"/>
                  </a:lnTo>
                  <a:lnTo>
                    <a:pt x="113" y="11634"/>
                  </a:lnTo>
                  <a:lnTo>
                    <a:pt x="152" y="11650"/>
                  </a:lnTo>
                  <a:lnTo>
                    <a:pt x="193" y="11659"/>
                  </a:lnTo>
                  <a:lnTo>
                    <a:pt x="216" y="11660"/>
                  </a:lnTo>
                  <a:lnTo>
                    <a:pt x="8422" y="11660"/>
                  </a:lnTo>
                  <a:lnTo>
                    <a:pt x="8444" y="11659"/>
                  </a:lnTo>
                  <a:lnTo>
                    <a:pt x="8486" y="11650"/>
                  </a:lnTo>
                  <a:lnTo>
                    <a:pt x="8525" y="11634"/>
                  </a:lnTo>
                  <a:lnTo>
                    <a:pt x="8559" y="11611"/>
                  </a:lnTo>
                  <a:lnTo>
                    <a:pt x="8589" y="11581"/>
                  </a:lnTo>
                  <a:lnTo>
                    <a:pt x="8612" y="11546"/>
                  </a:lnTo>
                  <a:lnTo>
                    <a:pt x="8629" y="11508"/>
                  </a:lnTo>
                  <a:lnTo>
                    <a:pt x="8637" y="11466"/>
                  </a:lnTo>
                  <a:lnTo>
                    <a:pt x="8638" y="11444"/>
                  </a:lnTo>
                  <a:lnTo>
                    <a:pt x="8638" y="2375"/>
                  </a:lnTo>
                  <a:lnTo>
                    <a:pt x="8637" y="2368"/>
                  </a:lnTo>
                  <a:lnTo>
                    <a:pt x="8635" y="2362"/>
                  </a:lnTo>
                  <a:lnTo>
                    <a:pt x="8631" y="2333"/>
                  </a:lnTo>
                  <a:lnTo>
                    <a:pt x="8624" y="2306"/>
                  </a:lnTo>
                  <a:lnTo>
                    <a:pt x="8620" y="2296"/>
                  </a:lnTo>
                  <a:lnTo>
                    <a:pt x="8616" y="2285"/>
                  </a:lnTo>
                  <a:lnTo>
                    <a:pt x="8608" y="2267"/>
                  </a:lnTo>
                  <a:lnTo>
                    <a:pt x="8586" y="2236"/>
                  </a:lnTo>
                  <a:lnTo>
                    <a:pt x="8574" y="2222"/>
                  </a:lnTo>
                  <a:lnTo>
                    <a:pt x="6414" y="63"/>
                  </a:lnTo>
                  <a:lnTo>
                    <a:pt x="6400" y="49"/>
                  </a:lnTo>
                  <a:lnTo>
                    <a:pt x="6368" y="28"/>
                  </a:lnTo>
                  <a:lnTo>
                    <a:pt x="6351" y="20"/>
                  </a:lnTo>
                  <a:lnTo>
                    <a:pt x="6340" y="16"/>
                  </a:lnTo>
                  <a:lnTo>
                    <a:pt x="6331" y="12"/>
                  </a:lnTo>
                  <a:lnTo>
                    <a:pt x="6303" y="4"/>
                  </a:lnTo>
                  <a:lnTo>
                    <a:pt x="6275" y="1"/>
                  </a:lnTo>
                  <a:lnTo>
                    <a:pt x="6269" y="1"/>
                  </a:lnTo>
                  <a:lnTo>
                    <a:pt x="6262" y="0"/>
                  </a:lnTo>
                  <a:lnTo>
                    <a:pt x="216" y="0"/>
                  </a:lnTo>
                  <a:lnTo>
                    <a:pt x="193" y="0"/>
                  </a:lnTo>
                  <a:lnTo>
                    <a:pt x="152" y="9"/>
                  </a:lnTo>
                  <a:lnTo>
                    <a:pt x="113" y="26"/>
                  </a:lnTo>
                  <a:lnTo>
                    <a:pt x="78" y="49"/>
                  </a:lnTo>
                  <a:lnTo>
                    <a:pt x="50" y="78"/>
                  </a:lnTo>
                  <a:lnTo>
                    <a:pt x="26" y="112"/>
                  </a:lnTo>
                  <a:lnTo>
                    <a:pt x="10" y="151"/>
                  </a:lnTo>
                  <a:lnTo>
                    <a:pt x="0" y="194"/>
                  </a:lnTo>
                  <a:lnTo>
                    <a:pt x="0" y="216"/>
                  </a:lnTo>
                  <a:close/>
                  <a:moveTo>
                    <a:pt x="7900" y="2159"/>
                  </a:moveTo>
                  <a:lnTo>
                    <a:pt x="6478" y="2159"/>
                  </a:lnTo>
                  <a:lnTo>
                    <a:pt x="6478" y="736"/>
                  </a:lnTo>
                  <a:lnTo>
                    <a:pt x="7900" y="2159"/>
                  </a:lnTo>
                  <a:close/>
                  <a:moveTo>
                    <a:pt x="432" y="432"/>
                  </a:moveTo>
                  <a:lnTo>
                    <a:pt x="6046" y="432"/>
                  </a:lnTo>
                  <a:lnTo>
                    <a:pt x="6046" y="2375"/>
                  </a:lnTo>
                  <a:lnTo>
                    <a:pt x="6048" y="2397"/>
                  </a:lnTo>
                  <a:lnTo>
                    <a:pt x="6056" y="2439"/>
                  </a:lnTo>
                  <a:lnTo>
                    <a:pt x="6072" y="2478"/>
                  </a:lnTo>
                  <a:lnTo>
                    <a:pt x="6096" y="2512"/>
                  </a:lnTo>
                  <a:lnTo>
                    <a:pt x="6124" y="2542"/>
                  </a:lnTo>
                  <a:lnTo>
                    <a:pt x="6160" y="2565"/>
                  </a:lnTo>
                  <a:lnTo>
                    <a:pt x="6198" y="2582"/>
                  </a:lnTo>
                  <a:lnTo>
                    <a:pt x="6241" y="2590"/>
                  </a:lnTo>
                  <a:lnTo>
                    <a:pt x="6262" y="2591"/>
                  </a:lnTo>
                  <a:lnTo>
                    <a:pt x="8206" y="2591"/>
                  </a:lnTo>
                  <a:lnTo>
                    <a:pt x="8206" y="11228"/>
                  </a:lnTo>
                  <a:lnTo>
                    <a:pt x="432" y="11228"/>
                  </a:lnTo>
                  <a:lnTo>
                    <a:pt x="432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40" name="Freeform 77"/>
            <p:cNvSpPr>
              <a:spLocks/>
            </p:cNvSpPr>
            <p:nvPr/>
          </p:nvSpPr>
          <p:spPr bwMode="auto">
            <a:xfrm>
              <a:off x="397" y="2514"/>
              <a:ext cx="2880" cy="3887"/>
            </a:xfrm>
            <a:custGeom>
              <a:avLst/>
              <a:gdLst>
                <a:gd name="T0" fmla="*/ 7775 w 8639"/>
                <a:gd name="T1" fmla="*/ 11228 h 11660"/>
                <a:gd name="T2" fmla="*/ 7775 w 8639"/>
                <a:gd name="T3" fmla="*/ 11660 h 11660"/>
                <a:gd name="T4" fmla="*/ 8423 w 8639"/>
                <a:gd name="T5" fmla="*/ 11660 h 11660"/>
                <a:gd name="T6" fmla="*/ 8445 w 8639"/>
                <a:gd name="T7" fmla="*/ 11659 h 11660"/>
                <a:gd name="T8" fmla="*/ 8487 w 8639"/>
                <a:gd name="T9" fmla="*/ 11651 h 11660"/>
                <a:gd name="T10" fmla="*/ 8526 w 8639"/>
                <a:gd name="T11" fmla="*/ 11634 h 11660"/>
                <a:gd name="T12" fmla="*/ 8560 w 8639"/>
                <a:gd name="T13" fmla="*/ 11611 h 11660"/>
                <a:gd name="T14" fmla="*/ 8590 w 8639"/>
                <a:gd name="T15" fmla="*/ 11581 h 11660"/>
                <a:gd name="T16" fmla="*/ 8613 w 8639"/>
                <a:gd name="T17" fmla="*/ 11547 h 11660"/>
                <a:gd name="T18" fmla="*/ 8629 w 8639"/>
                <a:gd name="T19" fmla="*/ 11508 h 11660"/>
                <a:gd name="T20" fmla="*/ 8638 w 8639"/>
                <a:gd name="T21" fmla="*/ 11466 h 11660"/>
                <a:gd name="T22" fmla="*/ 8639 w 8639"/>
                <a:gd name="T23" fmla="*/ 11444 h 11660"/>
                <a:gd name="T24" fmla="*/ 8639 w 8639"/>
                <a:gd name="T25" fmla="*/ 216 h 11660"/>
                <a:gd name="T26" fmla="*/ 8638 w 8639"/>
                <a:gd name="T27" fmla="*/ 194 h 11660"/>
                <a:gd name="T28" fmla="*/ 8629 w 8639"/>
                <a:gd name="T29" fmla="*/ 152 h 11660"/>
                <a:gd name="T30" fmla="*/ 8613 w 8639"/>
                <a:gd name="T31" fmla="*/ 113 h 11660"/>
                <a:gd name="T32" fmla="*/ 8590 w 8639"/>
                <a:gd name="T33" fmla="*/ 78 h 11660"/>
                <a:gd name="T34" fmla="*/ 8560 w 8639"/>
                <a:gd name="T35" fmla="*/ 49 h 11660"/>
                <a:gd name="T36" fmla="*/ 8526 w 8639"/>
                <a:gd name="T37" fmla="*/ 26 h 11660"/>
                <a:gd name="T38" fmla="*/ 8487 w 8639"/>
                <a:gd name="T39" fmla="*/ 10 h 11660"/>
                <a:gd name="T40" fmla="*/ 8445 w 8639"/>
                <a:gd name="T41" fmla="*/ 1 h 11660"/>
                <a:gd name="T42" fmla="*/ 8423 w 8639"/>
                <a:gd name="T43" fmla="*/ 0 h 11660"/>
                <a:gd name="T44" fmla="*/ 216 w 8639"/>
                <a:gd name="T45" fmla="*/ 0 h 11660"/>
                <a:gd name="T46" fmla="*/ 194 w 8639"/>
                <a:gd name="T47" fmla="*/ 1 h 11660"/>
                <a:gd name="T48" fmla="*/ 152 w 8639"/>
                <a:gd name="T49" fmla="*/ 10 h 11660"/>
                <a:gd name="T50" fmla="*/ 113 w 8639"/>
                <a:gd name="T51" fmla="*/ 26 h 11660"/>
                <a:gd name="T52" fmla="*/ 79 w 8639"/>
                <a:gd name="T53" fmla="*/ 49 h 11660"/>
                <a:gd name="T54" fmla="*/ 49 w 8639"/>
                <a:gd name="T55" fmla="*/ 78 h 11660"/>
                <a:gd name="T56" fmla="*/ 26 w 8639"/>
                <a:gd name="T57" fmla="*/ 113 h 11660"/>
                <a:gd name="T58" fmla="*/ 10 w 8639"/>
                <a:gd name="T59" fmla="*/ 152 h 11660"/>
                <a:gd name="T60" fmla="*/ 1 w 8639"/>
                <a:gd name="T61" fmla="*/ 194 h 11660"/>
                <a:gd name="T62" fmla="*/ 0 w 8639"/>
                <a:gd name="T63" fmla="*/ 216 h 11660"/>
                <a:gd name="T64" fmla="*/ 0 w 8639"/>
                <a:gd name="T65" fmla="*/ 864 h 11660"/>
                <a:gd name="T66" fmla="*/ 432 w 8639"/>
                <a:gd name="T67" fmla="*/ 864 h 11660"/>
                <a:gd name="T68" fmla="*/ 432 w 8639"/>
                <a:gd name="T69" fmla="*/ 432 h 11660"/>
                <a:gd name="T70" fmla="*/ 8207 w 8639"/>
                <a:gd name="T71" fmla="*/ 432 h 11660"/>
                <a:gd name="T72" fmla="*/ 8207 w 8639"/>
                <a:gd name="T73" fmla="*/ 11228 h 11660"/>
                <a:gd name="T74" fmla="*/ 7775 w 8639"/>
                <a:gd name="T75" fmla="*/ 11228 h 11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639" h="11660">
                  <a:moveTo>
                    <a:pt x="7775" y="11228"/>
                  </a:moveTo>
                  <a:lnTo>
                    <a:pt x="7775" y="11660"/>
                  </a:lnTo>
                  <a:lnTo>
                    <a:pt x="8423" y="11660"/>
                  </a:lnTo>
                  <a:lnTo>
                    <a:pt x="8445" y="11659"/>
                  </a:lnTo>
                  <a:lnTo>
                    <a:pt x="8487" y="11651"/>
                  </a:lnTo>
                  <a:lnTo>
                    <a:pt x="8526" y="11634"/>
                  </a:lnTo>
                  <a:lnTo>
                    <a:pt x="8560" y="11611"/>
                  </a:lnTo>
                  <a:lnTo>
                    <a:pt x="8590" y="11581"/>
                  </a:lnTo>
                  <a:lnTo>
                    <a:pt x="8613" y="11547"/>
                  </a:lnTo>
                  <a:lnTo>
                    <a:pt x="8629" y="11508"/>
                  </a:lnTo>
                  <a:lnTo>
                    <a:pt x="8638" y="11466"/>
                  </a:lnTo>
                  <a:lnTo>
                    <a:pt x="8639" y="11444"/>
                  </a:lnTo>
                  <a:lnTo>
                    <a:pt x="8639" y="216"/>
                  </a:lnTo>
                  <a:lnTo>
                    <a:pt x="8638" y="194"/>
                  </a:lnTo>
                  <a:lnTo>
                    <a:pt x="8629" y="152"/>
                  </a:lnTo>
                  <a:lnTo>
                    <a:pt x="8613" y="113"/>
                  </a:lnTo>
                  <a:lnTo>
                    <a:pt x="8590" y="78"/>
                  </a:lnTo>
                  <a:lnTo>
                    <a:pt x="8560" y="49"/>
                  </a:lnTo>
                  <a:lnTo>
                    <a:pt x="8526" y="26"/>
                  </a:lnTo>
                  <a:lnTo>
                    <a:pt x="8487" y="10"/>
                  </a:lnTo>
                  <a:lnTo>
                    <a:pt x="8445" y="1"/>
                  </a:lnTo>
                  <a:lnTo>
                    <a:pt x="8423" y="0"/>
                  </a:lnTo>
                  <a:lnTo>
                    <a:pt x="216" y="0"/>
                  </a:lnTo>
                  <a:lnTo>
                    <a:pt x="194" y="1"/>
                  </a:lnTo>
                  <a:lnTo>
                    <a:pt x="152" y="10"/>
                  </a:lnTo>
                  <a:lnTo>
                    <a:pt x="113" y="26"/>
                  </a:lnTo>
                  <a:lnTo>
                    <a:pt x="79" y="49"/>
                  </a:lnTo>
                  <a:lnTo>
                    <a:pt x="49" y="78"/>
                  </a:lnTo>
                  <a:lnTo>
                    <a:pt x="26" y="113"/>
                  </a:lnTo>
                  <a:lnTo>
                    <a:pt x="10" y="152"/>
                  </a:lnTo>
                  <a:lnTo>
                    <a:pt x="1" y="194"/>
                  </a:lnTo>
                  <a:lnTo>
                    <a:pt x="0" y="216"/>
                  </a:lnTo>
                  <a:lnTo>
                    <a:pt x="0" y="864"/>
                  </a:lnTo>
                  <a:lnTo>
                    <a:pt x="432" y="864"/>
                  </a:lnTo>
                  <a:lnTo>
                    <a:pt x="432" y="432"/>
                  </a:lnTo>
                  <a:lnTo>
                    <a:pt x="8207" y="432"/>
                  </a:lnTo>
                  <a:lnTo>
                    <a:pt x="8207" y="11228"/>
                  </a:lnTo>
                  <a:lnTo>
                    <a:pt x="7775" y="112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41" name="Rectangle 78"/>
            <p:cNvSpPr>
              <a:spLocks noChangeArrowheads="1"/>
            </p:cNvSpPr>
            <p:nvPr/>
          </p:nvSpPr>
          <p:spPr bwMode="auto">
            <a:xfrm>
              <a:off x="541" y="3954"/>
              <a:ext cx="1728" cy="14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42" name="Rectangle 79"/>
            <p:cNvSpPr>
              <a:spLocks noChangeArrowheads="1"/>
            </p:cNvSpPr>
            <p:nvPr/>
          </p:nvSpPr>
          <p:spPr bwMode="auto">
            <a:xfrm>
              <a:off x="541" y="3522"/>
              <a:ext cx="576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43" name="Rectangle 80"/>
            <p:cNvSpPr>
              <a:spLocks noChangeArrowheads="1"/>
            </p:cNvSpPr>
            <p:nvPr/>
          </p:nvSpPr>
          <p:spPr bwMode="auto">
            <a:xfrm>
              <a:off x="541" y="4385"/>
              <a:ext cx="1152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44" name="Rectangle 81"/>
            <p:cNvSpPr>
              <a:spLocks noChangeArrowheads="1"/>
            </p:cNvSpPr>
            <p:nvPr/>
          </p:nvSpPr>
          <p:spPr bwMode="auto">
            <a:xfrm>
              <a:off x="1837" y="4385"/>
              <a:ext cx="432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45" name="Rectangle 82"/>
            <p:cNvSpPr>
              <a:spLocks noChangeArrowheads="1"/>
            </p:cNvSpPr>
            <p:nvPr/>
          </p:nvSpPr>
          <p:spPr bwMode="auto">
            <a:xfrm>
              <a:off x="541" y="4817"/>
              <a:ext cx="1728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46" name="Rectangle 83"/>
            <p:cNvSpPr>
              <a:spLocks noChangeArrowheads="1"/>
            </p:cNvSpPr>
            <p:nvPr/>
          </p:nvSpPr>
          <p:spPr bwMode="auto">
            <a:xfrm>
              <a:off x="541" y="5681"/>
              <a:ext cx="1728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47" name="Rectangle 84"/>
            <p:cNvSpPr>
              <a:spLocks noChangeArrowheads="1"/>
            </p:cNvSpPr>
            <p:nvPr/>
          </p:nvSpPr>
          <p:spPr bwMode="auto">
            <a:xfrm>
              <a:off x="1189" y="5249"/>
              <a:ext cx="1080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48" name="Rectangle 85"/>
            <p:cNvSpPr>
              <a:spLocks noChangeArrowheads="1"/>
            </p:cNvSpPr>
            <p:nvPr/>
          </p:nvSpPr>
          <p:spPr bwMode="auto">
            <a:xfrm>
              <a:off x="541" y="5249"/>
              <a:ext cx="504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49" name="Rectangle 86"/>
            <p:cNvSpPr>
              <a:spLocks noChangeArrowheads="1"/>
            </p:cNvSpPr>
            <p:nvPr/>
          </p:nvSpPr>
          <p:spPr bwMode="auto">
            <a:xfrm>
              <a:off x="541" y="6113"/>
              <a:ext cx="288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50" name="Rectangle 87"/>
            <p:cNvSpPr>
              <a:spLocks noChangeArrowheads="1"/>
            </p:cNvSpPr>
            <p:nvPr/>
          </p:nvSpPr>
          <p:spPr bwMode="auto">
            <a:xfrm>
              <a:off x="973" y="6113"/>
              <a:ext cx="1296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151" name="직사각형 150">
            <a:extLst>
              <a:ext uri="{FF2B5EF4-FFF2-40B4-BE49-F238E27FC236}">
                <a16:creationId xmlns:a16="http://schemas.microsoft.com/office/drawing/2014/main" id="{3FA00699-5178-465A-9F3F-130CF1431F70}"/>
              </a:ext>
            </a:extLst>
          </p:cNvPr>
          <p:cNvSpPr/>
          <p:nvPr/>
        </p:nvSpPr>
        <p:spPr>
          <a:xfrm>
            <a:off x="7805027" y="4267616"/>
            <a:ext cx="2593010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CONTENTS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詳しい内容を書いてみよう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PAPOZIP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と一緒に</a:t>
            </a: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ppt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を作る楽しさを感じてください</a:t>
            </a:r>
            <a:endParaRPr kumimoji="0" lang="ko-KR" altLang="en-US" sz="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52" name="직사각형 151">
            <a:extLst>
              <a:ext uri="{FF2B5EF4-FFF2-40B4-BE49-F238E27FC236}">
                <a16:creationId xmlns:a16="http://schemas.microsoft.com/office/drawing/2014/main" id="{3FA00699-5178-465A-9F3F-130CF1431F70}"/>
              </a:ext>
            </a:extLst>
          </p:cNvPr>
          <p:cNvSpPr/>
          <p:nvPr/>
        </p:nvSpPr>
        <p:spPr>
          <a:xfrm>
            <a:off x="1651661" y="4267616"/>
            <a:ext cx="2593010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CONTENTS</a:t>
            </a:r>
          </a:p>
          <a:p>
            <a:pPr marL="0" marR="0" lvl="0" indent="0" algn="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詳しい内容を書いてみよう</a:t>
            </a:r>
          </a:p>
          <a:p>
            <a:pPr marL="0" marR="0" lvl="0" indent="0" algn="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PAPOZIP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と一緒に</a:t>
            </a: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ppt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を作る楽しさを感じてください</a:t>
            </a:r>
            <a:endParaRPr kumimoji="0" lang="ko-KR" altLang="en-US" sz="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53" name="직사각형 152">
            <a:extLst>
              <a:ext uri="{FF2B5EF4-FFF2-40B4-BE49-F238E27FC236}">
                <a16:creationId xmlns:a16="http://schemas.microsoft.com/office/drawing/2014/main" id="{3FA00699-5178-465A-9F3F-130CF1431F70}"/>
              </a:ext>
            </a:extLst>
          </p:cNvPr>
          <p:cNvSpPr/>
          <p:nvPr/>
        </p:nvSpPr>
        <p:spPr>
          <a:xfrm>
            <a:off x="6684826" y="1295984"/>
            <a:ext cx="3378479" cy="929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white"/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ja-JP" altLang="en-US" sz="1400" dirty="0">
                <a:solidFill>
                  <a:prstClr val="white"/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</a:pPr>
            <a:r>
              <a:rPr lang="en-US" altLang="ja-JP" sz="700" dirty="0">
                <a:solidFill>
                  <a:prstClr val="white"/>
                </a:solidFill>
              </a:rPr>
              <a:t>PAPOZIP</a:t>
            </a:r>
            <a:r>
              <a:rPr lang="ja-JP" altLang="en-US" sz="700" dirty="0">
                <a:solidFill>
                  <a:prstClr val="white"/>
                </a:solidFill>
              </a:rPr>
              <a:t>と一緒に</a:t>
            </a:r>
            <a:r>
              <a:rPr lang="en-US" altLang="ja-JP" sz="700" dirty="0">
                <a:solidFill>
                  <a:prstClr val="white"/>
                </a:solidFill>
              </a:rPr>
              <a:t>ppt</a:t>
            </a:r>
            <a:r>
              <a:rPr lang="ja-JP" altLang="en-US" sz="700" dirty="0">
                <a:solidFill>
                  <a:prstClr val="white"/>
                </a:solidFill>
              </a:rPr>
              <a:t>を作る楽しさを感じてください</a:t>
            </a:r>
            <a:endParaRPr lang="ko-KR" altLang="en-US" sz="7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602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타원 7"/>
          <p:cNvSpPr/>
          <p:nvPr/>
        </p:nvSpPr>
        <p:spPr>
          <a:xfrm>
            <a:off x="3253915" y="1996669"/>
            <a:ext cx="2647184" cy="2647184"/>
          </a:xfrm>
          <a:prstGeom prst="ellipse">
            <a:avLst/>
          </a:prstGeom>
          <a:solidFill>
            <a:srgbClr val="A7A3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R 167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G 163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B 154</a:t>
            </a:r>
          </a:p>
        </p:txBody>
      </p:sp>
      <p:sp>
        <p:nvSpPr>
          <p:cNvPr id="6" name="타원 5"/>
          <p:cNvSpPr/>
          <p:nvPr/>
        </p:nvSpPr>
        <p:spPr>
          <a:xfrm>
            <a:off x="6448453" y="1996669"/>
            <a:ext cx="2647184" cy="2647184"/>
          </a:xfrm>
          <a:prstGeom prst="ellipse">
            <a:avLst/>
          </a:prstGeom>
          <a:solidFill>
            <a:srgbClr val="FEEB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R 254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G 235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B 106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7BA9A482-39E9-5A36-8875-8EB4165A72CD}"/>
              </a:ext>
            </a:extLst>
          </p:cNvPr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C3509165-2020-0A8B-D12E-A6BCCEBE48DB}"/>
              </a:ext>
            </a:extLst>
          </p:cNvPr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62631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645</Words>
  <Application>Microsoft Office PowerPoint</Application>
  <PresentationFormat>와이드스크린</PresentationFormat>
  <Paragraphs>75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0" baseType="lpstr">
      <vt:lpstr>맑은 고딕</vt:lpstr>
      <vt:lpstr>야놀자 야체 B</vt:lpstr>
      <vt:lpstr>Arial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현석 조</cp:lastModifiedBy>
  <cp:revision>2</cp:revision>
  <dcterms:created xsi:type="dcterms:W3CDTF">2021-06-09T14:48:19Z</dcterms:created>
  <dcterms:modified xsi:type="dcterms:W3CDTF">2025-03-25T02:02:05Z</dcterms:modified>
</cp:coreProperties>
</file>