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79" autoAdjust="0"/>
    <p:restoredTop sz="94660"/>
  </p:normalViewPr>
  <p:slideViewPr>
    <p:cSldViewPr snapToGrid="0">
      <p:cViewPr varScale="1">
        <p:scale>
          <a:sx n="88" d="100"/>
          <a:sy n="88" d="100"/>
        </p:scale>
        <p:origin x="8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22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11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955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90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7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88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05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43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451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6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78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2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rgbClr val="FFCE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50169C9B-6702-4673-82A1-36B57730B38B}"/>
              </a:ext>
            </a:extLst>
          </p:cNvPr>
          <p:cNvSpPr/>
          <p:nvPr/>
        </p:nvSpPr>
        <p:spPr>
          <a:xfrm>
            <a:off x="3868118" y="1334978"/>
            <a:ext cx="4450258" cy="756322"/>
          </a:xfrm>
          <a:prstGeom prst="roundRect">
            <a:avLst/>
          </a:prstGeom>
          <a:solidFill>
            <a:schemeClr val="bg1"/>
          </a:solidFill>
          <a:ln w="50800">
            <a:solidFill>
              <a:srgbClr val="FE5D2F"/>
            </a:solidFill>
          </a:ln>
          <a:effectLst>
            <a:outerShdw dist="76200" dir="3000000" algn="t" rotWithShape="0">
              <a:srgbClr val="FE5D2F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2800" kern="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ko-KR" altLang="en-US" sz="280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  </a:t>
            </a:r>
            <a:r>
              <a:rPr lang="en-US" altLang="ko-KR" sz="2800" b="1" kern="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PRESENTATION</a:t>
            </a:r>
            <a:endParaRPr lang="en-US" altLang="ko-KR" sz="2800" kern="0" dirty="0">
              <a:solidFill>
                <a:srgbClr val="FE5D2F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54854FFB-73E1-4144-AB77-442310665B21}"/>
              </a:ext>
            </a:extLst>
          </p:cNvPr>
          <p:cNvSpPr/>
          <p:nvPr/>
        </p:nvSpPr>
        <p:spPr>
          <a:xfrm>
            <a:off x="3659283" y="1434678"/>
            <a:ext cx="288132" cy="316866"/>
          </a:xfrm>
          <a:custGeom>
            <a:avLst/>
            <a:gdLst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57204 w 214312"/>
              <a:gd name="connsiteY0" fmla="*/ 235301 h 235301"/>
              <a:gd name="connsiteX1" fmla="*/ 0 w 214312"/>
              <a:gd name="connsiteY1" fmla="*/ 0 h 235301"/>
              <a:gd name="connsiteX2" fmla="*/ 214312 w 214312"/>
              <a:gd name="connsiteY2" fmla="*/ 85725 h 235301"/>
              <a:gd name="connsiteX0" fmla="*/ 157204 w 214312"/>
              <a:gd name="connsiteY0" fmla="*/ 235301 h 235301"/>
              <a:gd name="connsiteX1" fmla="*/ 0 w 214312"/>
              <a:gd name="connsiteY1" fmla="*/ 0 h 235301"/>
              <a:gd name="connsiteX2" fmla="*/ 214312 w 214312"/>
              <a:gd name="connsiteY2" fmla="*/ 85725 h 235301"/>
              <a:gd name="connsiteX0" fmla="*/ 15720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6289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6289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59100 w 229485"/>
              <a:gd name="connsiteY0" fmla="*/ 229612 h 229612"/>
              <a:gd name="connsiteX1" fmla="*/ 0 w 229485"/>
              <a:gd name="connsiteY1" fmla="*/ 0 h 229612"/>
              <a:gd name="connsiteX2" fmla="*/ 229485 w 229485"/>
              <a:gd name="connsiteY2" fmla="*/ 87622 h 229612"/>
              <a:gd name="connsiteX0" fmla="*/ 160996 w 229485"/>
              <a:gd name="connsiteY0" fmla="*/ 248578 h 248578"/>
              <a:gd name="connsiteX1" fmla="*/ 0 w 229485"/>
              <a:gd name="connsiteY1" fmla="*/ 0 h 248578"/>
              <a:gd name="connsiteX2" fmla="*/ 229485 w 229485"/>
              <a:gd name="connsiteY2" fmla="*/ 87622 h 248578"/>
              <a:gd name="connsiteX0" fmla="*/ 166686 w 229485"/>
              <a:gd name="connsiteY0" fmla="*/ 252371 h 252371"/>
              <a:gd name="connsiteX1" fmla="*/ 0 w 229485"/>
              <a:gd name="connsiteY1" fmla="*/ 0 h 252371"/>
              <a:gd name="connsiteX2" fmla="*/ 229485 w 229485"/>
              <a:gd name="connsiteY2" fmla="*/ 87622 h 252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485" h="252371">
                <a:moveTo>
                  <a:pt x="166686" y="252371"/>
                </a:moveTo>
                <a:cubicBezTo>
                  <a:pt x="84573" y="230202"/>
                  <a:pt x="11941" y="135963"/>
                  <a:pt x="0" y="0"/>
                </a:cubicBezTo>
                <a:cubicBezTo>
                  <a:pt x="44885" y="43748"/>
                  <a:pt x="133393" y="96978"/>
                  <a:pt x="229485" y="87622"/>
                </a:cubicBezTo>
              </a:path>
            </a:pathLst>
          </a:custGeom>
          <a:solidFill>
            <a:schemeClr val="bg1"/>
          </a:solidFill>
          <a:ln w="50800" cap="rnd">
            <a:solidFill>
              <a:srgbClr val="FE5D2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F0E474-62AD-4E6B-857F-76C3160E363D}"/>
              </a:ext>
            </a:extLst>
          </p:cNvPr>
          <p:cNvSpPr txBox="1"/>
          <p:nvPr/>
        </p:nvSpPr>
        <p:spPr>
          <a:xfrm>
            <a:off x="3975175" y="2242056"/>
            <a:ext cx="42416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000" kern="0" dirty="0">
                <a:solidFill>
                  <a:srgbClr val="FE5D2F"/>
                </a:solidFill>
              </a:rPr>
              <a:t>PAPOZIP</a:t>
            </a:r>
            <a:r>
              <a:rPr lang="ja-JP" altLang="en-US" sz="1000" kern="0" dirty="0">
                <a:solidFill>
                  <a:srgbClr val="FE5D2F"/>
                </a:solidFill>
              </a:rPr>
              <a:t>と一緒に</a:t>
            </a:r>
            <a:r>
              <a:rPr lang="en-US" altLang="ja-JP" sz="1000" kern="0" dirty="0">
                <a:solidFill>
                  <a:srgbClr val="FE5D2F"/>
                </a:solidFill>
              </a:rPr>
              <a:t>ppt</a:t>
            </a:r>
            <a:r>
              <a:rPr lang="ja-JP" altLang="en-US" sz="1000" kern="0" dirty="0">
                <a:solidFill>
                  <a:srgbClr val="FE5D2F"/>
                </a:solidFill>
              </a:rPr>
              <a:t>を作る楽しさを感じてください</a:t>
            </a:r>
            <a:endParaRPr lang="ko-KR" altLang="en-US" sz="1200" dirty="0">
              <a:solidFill>
                <a:prstClr val="black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52728677-1C77-4006-AFF9-1935493D23AD}"/>
              </a:ext>
            </a:extLst>
          </p:cNvPr>
          <p:cNvGrpSpPr/>
          <p:nvPr/>
        </p:nvGrpSpPr>
        <p:grpSpPr>
          <a:xfrm>
            <a:off x="4428337" y="5758878"/>
            <a:ext cx="387773" cy="387773"/>
            <a:chOff x="1651388" y="2172798"/>
            <a:chExt cx="1083168" cy="1083168"/>
          </a:xfrm>
          <a:effectLst>
            <a:outerShdw dist="50800" dir="2700000" algn="tl" rotWithShape="0">
              <a:srgbClr val="FE5D2F">
                <a:alpha val="22000"/>
              </a:srgbClr>
            </a:outerShdw>
          </a:effectLst>
        </p:grpSpPr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0185557F-DD43-4181-92CE-D018FDB99DE1}"/>
                </a:ext>
              </a:extLst>
            </p:cNvPr>
            <p:cNvSpPr/>
            <p:nvPr/>
          </p:nvSpPr>
          <p:spPr>
            <a:xfrm>
              <a:off x="1651388" y="2172798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E5D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E80BEC6C-0410-4B80-B905-3F24EEB988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9711" y="2321121"/>
              <a:ext cx="786521" cy="786521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E6303700-1B77-4B2E-A51B-5EAA4A4364FF}"/>
              </a:ext>
            </a:extLst>
          </p:cNvPr>
          <p:cNvSpPr/>
          <p:nvPr/>
        </p:nvSpPr>
        <p:spPr>
          <a:xfrm>
            <a:off x="4949957" y="5763382"/>
            <a:ext cx="2277532" cy="38777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E5D2F"/>
            </a:solidFill>
          </a:ln>
          <a:effectLst>
            <a:outerShdw dist="76200" dir="3000000" algn="t" rotWithShape="0">
              <a:srgbClr val="FE5D2F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ko-KR" altLang="en-US" sz="1200" kern="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経営 </a:t>
            </a:r>
            <a:r>
              <a:rPr lang="en-US" altLang="ko-KR" sz="1200" kern="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20123457 </a:t>
            </a:r>
            <a:r>
              <a:rPr lang="ko-KR" altLang="en-US" sz="1200" kern="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炫錫</a:t>
            </a:r>
          </a:p>
        </p:txBody>
      </p: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053FCA95-0D09-4BEC-8475-CD31BD0A1D5E}"/>
              </a:ext>
            </a:extLst>
          </p:cNvPr>
          <p:cNvSpPr/>
          <p:nvPr/>
        </p:nvSpPr>
        <p:spPr>
          <a:xfrm flipH="1">
            <a:off x="7190579" y="5847828"/>
            <a:ext cx="137240" cy="150926"/>
          </a:xfrm>
          <a:custGeom>
            <a:avLst/>
            <a:gdLst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57204 w 214312"/>
              <a:gd name="connsiteY0" fmla="*/ 235301 h 235301"/>
              <a:gd name="connsiteX1" fmla="*/ 0 w 214312"/>
              <a:gd name="connsiteY1" fmla="*/ 0 h 235301"/>
              <a:gd name="connsiteX2" fmla="*/ 214312 w 214312"/>
              <a:gd name="connsiteY2" fmla="*/ 85725 h 235301"/>
              <a:gd name="connsiteX0" fmla="*/ 157204 w 214312"/>
              <a:gd name="connsiteY0" fmla="*/ 235301 h 235301"/>
              <a:gd name="connsiteX1" fmla="*/ 0 w 214312"/>
              <a:gd name="connsiteY1" fmla="*/ 0 h 235301"/>
              <a:gd name="connsiteX2" fmla="*/ 214312 w 214312"/>
              <a:gd name="connsiteY2" fmla="*/ 85725 h 235301"/>
              <a:gd name="connsiteX0" fmla="*/ 15720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6289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6289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59100 w 229485"/>
              <a:gd name="connsiteY0" fmla="*/ 229612 h 229612"/>
              <a:gd name="connsiteX1" fmla="*/ 0 w 229485"/>
              <a:gd name="connsiteY1" fmla="*/ 0 h 229612"/>
              <a:gd name="connsiteX2" fmla="*/ 229485 w 229485"/>
              <a:gd name="connsiteY2" fmla="*/ 87622 h 229612"/>
              <a:gd name="connsiteX0" fmla="*/ 160996 w 229485"/>
              <a:gd name="connsiteY0" fmla="*/ 248578 h 248578"/>
              <a:gd name="connsiteX1" fmla="*/ 0 w 229485"/>
              <a:gd name="connsiteY1" fmla="*/ 0 h 248578"/>
              <a:gd name="connsiteX2" fmla="*/ 229485 w 229485"/>
              <a:gd name="connsiteY2" fmla="*/ 87622 h 248578"/>
              <a:gd name="connsiteX0" fmla="*/ 166686 w 229485"/>
              <a:gd name="connsiteY0" fmla="*/ 252371 h 252371"/>
              <a:gd name="connsiteX1" fmla="*/ 0 w 229485"/>
              <a:gd name="connsiteY1" fmla="*/ 0 h 252371"/>
              <a:gd name="connsiteX2" fmla="*/ 229485 w 229485"/>
              <a:gd name="connsiteY2" fmla="*/ 87622 h 252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485" h="252371">
                <a:moveTo>
                  <a:pt x="166686" y="252371"/>
                </a:moveTo>
                <a:cubicBezTo>
                  <a:pt x="84573" y="230202"/>
                  <a:pt x="11941" y="135963"/>
                  <a:pt x="0" y="0"/>
                </a:cubicBezTo>
                <a:cubicBezTo>
                  <a:pt x="44885" y="43748"/>
                  <a:pt x="133393" y="96978"/>
                  <a:pt x="229485" y="87622"/>
                </a:cubicBezTo>
              </a:path>
            </a:pathLst>
          </a:custGeom>
          <a:solidFill>
            <a:schemeClr val="bg1"/>
          </a:solidFill>
          <a:ln w="19050" cap="rnd">
            <a:solidFill>
              <a:srgbClr val="FE5D2F"/>
            </a:solidFill>
            <a:round/>
          </a:ln>
          <a:effectLst>
            <a:outerShdw dist="38100" dir="2700000" algn="tl" rotWithShape="0">
              <a:srgbClr val="FE5D2F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448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rgbClr val="FFCE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522C7509-20AB-4CBE-9169-701EAAD819E7}"/>
              </a:ext>
            </a:extLst>
          </p:cNvPr>
          <p:cNvSpPr/>
          <p:nvPr/>
        </p:nvSpPr>
        <p:spPr>
          <a:xfrm>
            <a:off x="352425" y="571329"/>
            <a:ext cx="11563350" cy="6048546"/>
          </a:xfrm>
          <a:prstGeom prst="roundRect">
            <a:avLst>
              <a:gd name="adj" fmla="val 1550"/>
            </a:avLst>
          </a:prstGeom>
          <a:solidFill>
            <a:schemeClr val="bg1"/>
          </a:solidFill>
          <a:ln w="15875">
            <a:solidFill>
              <a:srgbClr val="FE5D2F"/>
            </a:solidFill>
          </a:ln>
          <a:effectLst>
            <a:outerShdw dist="76200" dir="3000000" algn="t" rotWithShape="0">
              <a:srgbClr val="FE5D2F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altLang="ko-KR" sz="3600" kern="0" dirty="0">
              <a:solidFill>
                <a:srgbClr val="FE5D2F"/>
              </a:solidFill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50169C9B-6702-4673-82A1-36B57730B38B}"/>
              </a:ext>
            </a:extLst>
          </p:cNvPr>
          <p:cNvSpPr/>
          <p:nvPr/>
        </p:nvSpPr>
        <p:spPr>
          <a:xfrm>
            <a:off x="835607" y="233253"/>
            <a:ext cx="3479218" cy="643047"/>
          </a:xfrm>
          <a:prstGeom prst="roundRect">
            <a:avLst/>
          </a:prstGeom>
          <a:solidFill>
            <a:schemeClr val="bg1"/>
          </a:solidFill>
          <a:ln w="50800">
            <a:solidFill>
              <a:srgbClr val="FE5D2F"/>
            </a:solidFill>
          </a:ln>
          <a:effectLst>
            <a:outerShdw dist="76200" dir="3000000" algn="t" rotWithShape="0">
              <a:srgbClr val="FE5D2F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2400" kern="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ko-KR" altLang="en-US" sz="240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  </a:t>
            </a:r>
            <a:r>
              <a:rPr lang="en-US" altLang="ko-KR" sz="2400" b="1" kern="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PRESENTATION</a:t>
            </a:r>
            <a:endParaRPr lang="en-US" altLang="ko-KR" sz="2400" kern="0" dirty="0">
              <a:solidFill>
                <a:srgbClr val="FE5D2F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54854FFB-73E1-4144-AB77-442310665B21}"/>
              </a:ext>
            </a:extLst>
          </p:cNvPr>
          <p:cNvSpPr/>
          <p:nvPr/>
        </p:nvSpPr>
        <p:spPr>
          <a:xfrm>
            <a:off x="626772" y="332953"/>
            <a:ext cx="288132" cy="316866"/>
          </a:xfrm>
          <a:custGeom>
            <a:avLst/>
            <a:gdLst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57204 w 214312"/>
              <a:gd name="connsiteY0" fmla="*/ 235301 h 235301"/>
              <a:gd name="connsiteX1" fmla="*/ 0 w 214312"/>
              <a:gd name="connsiteY1" fmla="*/ 0 h 235301"/>
              <a:gd name="connsiteX2" fmla="*/ 214312 w 214312"/>
              <a:gd name="connsiteY2" fmla="*/ 85725 h 235301"/>
              <a:gd name="connsiteX0" fmla="*/ 157204 w 214312"/>
              <a:gd name="connsiteY0" fmla="*/ 235301 h 235301"/>
              <a:gd name="connsiteX1" fmla="*/ 0 w 214312"/>
              <a:gd name="connsiteY1" fmla="*/ 0 h 235301"/>
              <a:gd name="connsiteX2" fmla="*/ 214312 w 214312"/>
              <a:gd name="connsiteY2" fmla="*/ 85725 h 235301"/>
              <a:gd name="connsiteX0" fmla="*/ 15720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6289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6289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59100 w 229485"/>
              <a:gd name="connsiteY0" fmla="*/ 229612 h 229612"/>
              <a:gd name="connsiteX1" fmla="*/ 0 w 229485"/>
              <a:gd name="connsiteY1" fmla="*/ 0 h 229612"/>
              <a:gd name="connsiteX2" fmla="*/ 229485 w 229485"/>
              <a:gd name="connsiteY2" fmla="*/ 87622 h 229612"/>
              <a:gd name="connsiteX0" fmla="*/ 160996 w 229485"/>
              <a:gd name="connsiteY0" fmla="*/ 248578 h 248578"/>
              <a:gd name="connsiteX1" fmla="*/ 0 w 229485"/>
              <a:gd name="connsiteY1" fmla="*/ 0 h 248578"/>
              <a:gd name="connsiteX2" fmla="*/ 229485 w 229485"/>
              <a:gd name="connsiteY2" fmla="*/ 87622 h 248578"/>
              <a:gd name="connsiteX0" fmla="*/ 166686 w 229485"/>
              <a:gd name="connsiteY0" fmla="*/ 252371 h 252371"/>
              <a:gd name="connsiteX1" fmla="*/ 0 w 229485"/>
              <a:gd name="connsiteY1" fmla="*/ 0 h 252371"/>
              <a:gd name="connsiteX2" fmla="*/ 229485 w 229485"/>
              <a:gd name="connsiteY2" fmla="*/ 87622 h 252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485" h="252371">
                <a:moveTo>
                  <a:pt x="166686" y="252371"/>
                </a:moveTo>
                <a:cubicBezTo>
                  <a:pt x="84573" y="230202"/>
                  <a:pt x="11941" y="135963"/>
                  <a:pt x="0" y="0"/>
                </a:cubicBezTo>
                <a:cubicBezTo>
                  <a:pt x="44885" y="43748"/>
                  <a:pt x="133393" y="96978"/>
                  <a:pt x="229485" y="87622"/>
                </a:cubicBezTo>
              </a:path>
            </a:pathLst>
          </a:custGeom>
          <a:solidFill>
            <a:schemeClr val="bg1"/>
          </a:solidFill>
          <a:ln w="50800" cap="rnd">
            <a:solidFill>
              <a:srgbClr val="FE5D2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F0E474-62AD-4E6B-857F-76C3160E363D}"/>
              </a:ext>
            </a:extLst>
          </p:cNvPr>
          <p:cNvSpPr txBox="1"/>
          <p:nvPr/>
        </p:nvSpPr>
        <p:spPr>
          <a:xfrm>
            <a:off x="6968917" y="170035"/>
            <a:ext cx="424165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ja-JP" sz="1050" kern="0" dirty="0">
                <a:solidFill>
                  <a:srgbClr val="FE5D2F"/>
                </a:solidFill>
              </a:rPr>
              <a:t>PAPOZIP</a:t>
            </a:r>
            <a:r>
              <a:rPr lang="ja-JP" altLang="en-US" sz="1050" kern="0" dirty="0">
                <a:solidFill>
                  <a:srgbClr val="FE5D2F"/>
                </a:solidFill>
              </a:rPr>
              <a:t>と一緒に</a:t>
            </a:r>
            <a:r>
              <a:rPr lang="en-US" altLang="ja-JP" sz="1050" kern="0" dirty="0">
                <a:solidFill>
                  <a:srgbClr val="FE5D2F"/>
                </a:solidFill>
              </a:rPr>
              <a:t>ppt</a:t>
            </a:r>
            <a:r>
              <a:rPr lang="ja-JP" altLang="en-US" sz="1050" kern="0" dirty="0">
                <a:solidFill>
                  <a:srgbClr val="FE5D2F"/>
                </a:solidFill>
              </a:rPr>
              <a:t>を作る楽しさを感じてください</a:t>
            </a:r>
            <a:endParaRPr lang="ko-KR" alt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52728677-1C77-4006-AFF9-1935493D23AD}"/>
              </a:ext>
            </a:extLst>
          </p:cNvPr>
          <p:cNvGrpSpPr/>
          <p:nvPr/>
        </p:nvGrpSpPr>
        <p:grpSpPr>
          <a:xfrm>
            <a:off x="11309931" y="55114"/>
            <a:ext cx="436272" cy="436272"/>
            <a:chOff x="1651388" y="2172798"/>
            <a:chExt cx="1083168" cy="1083168"/>
          </a:xfrm>
        </p:grpSpPr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0185557F-DD43-4181-92CE-D018FDB99DE1}"/>
                </a:ext>
              </a:extLst>
            </p:cNvPr>
            <p:cNvSpPr/>
            <p:nvPr/>
          </p:nvSpPr>
          <p:spPr>
            <a:xfrm>
              <a:off x="1651388" y="2172798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FE5D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E80BEC6C-0410-4B80-B905-3F24EEB988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9711" y="2321121"/>
              <a:ext cx="786521" cy="786521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9" name="모서리가 둥근 직사각형 8"/>
          <p:cNvSpPr/>
          <p:nvPr/>
        </p:nvSpPr>
        <p:spPr>
          <a:xfrm>
            <a:off x="1496085" y="2287940"/>
            <a:ext cx="3420000" cy="216000"/>
          </a:xfrm>
          <a:prstGeom prst="roundRect">
            <a:avLst>
              <a:gd name="adj" fmla="val 50000"/>
            </a:avLst>
          </a:prstGeom>
          <a:solidFill>
            <a:srgbClr val="FFE4D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588628" y="2341940"/>
            <a:ext cx="2664000" cy="108000"/>
          </a:xfrm>
          <a:prstGeom prst="roundRect">
            <a:avLst>
              <a:gd name="adj" fmla="val 50000"/>
            </a:avLst>
          </a:prstGeom>
          <a:solidFill>
            <a:srgbClr val="FE5D2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이등변 삼각형 11"/>
          <p:cNvSpPr/>
          <p:nvPr/>
        </p:nvSpPr>
        <p:spPr>
          <a:xfrm rot="10800000">
            <a:off x="4196180" y="2112626"/>
            <a:ext cx="118373" cy="102046"/>
          </a:xfrm>
          <a:prstGeom prst="triangle">
            <a:avLst/>
          </a:prstGeom>
          <a:solidFill>
            <a:srgbClr val="FE5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591366" y="1957892"/>
            <a:ext cx="997389" cy="293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CONTENTS A</a:t>
            </a:r>
          </a:p>
        </p:txBody>
      </p:sp>
      <p:sp>
        <p:nvSpPr>
          <p:cNvPr id="18" name="모서리가 둥근 직사각형 17"/>
          <p:cNvSpPr/>
          <p:nvPr/>
        </p:nvSpPr>
        <p:spPr>
          <a:xfrm>
            <a:off x="7274508" y="2287940"/>
            <a:ext cx="3420000" cy="216000"/>
          </a:xfrm>
          <a:prstGeom prst="roundRect">
            <a:avLst>
              <a:gd name="adj" fmla="val 50000"/>
            </a:avLst>
          </a:prstGeom>
          <a:solidFill>
            <a:srgbClr val="FFE4D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9501659" y="2341940"/>
            <a:ext cx="1079725" cy="108000"/>
          </a:xfrm>
          <a:prstGeom prst="roundRect">
            <a:avLst>
              <a:gd name="adj" fmla="val 50000"/>
            </a:avLst>
          </a:prstGeom>
          <a:solidFill>
            <a:srgbClr val="FE5D2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이등변 삼각형 19"/>
          <p:cNvSpPr/>
          <p:nvPr/>
        </p:nvSpPr>
        <p:spPr>
          <a:xfrm rot="10800000">
            <a:off x="9444375" y="2112626"/>
            <a:ext cx="118373" cy="102046"/>
          </a:xfrm>
          <a:prstGeom prst="triangle">
            <a:avLst/>
          </a:prstGeom>
          <a:solidFill>
            <a:srgbClr val="FE5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/>
        </p:nvGraphicFramePr>
        <p:xfrm>
          <a:off x="5040742" y="1303053"/>
          <a:ext cx="1762472" cy="3504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0814"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  <a:endParaRPr lang="ko-KR" altLang="en-US" sz="2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8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  <a:endParaRPr kumimoji="0" lang="ko-KR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8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  <a:endParaRPr kumimoji="0" lang="ko-KR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8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  <a:endParaRPr kumimoji="0" lang="ko-KR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8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  <a:endParaRPr kumimoji="0" lang="ko-KR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" name="직사각형 21"/>
          <p:cNvSpPr/>
          <p:nvPr/>
        </p:nvSpPr>
        <p:spPr>
          <a:xfrm>
            <a:off x="9651295" y="1965919"/>
            <a:ext cx="989373" cy="293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CONTENTS B</a:t>
            </a:r>
          </a:p>
        </p:txBody>
      </p:sp>
      <p:sp>
        <p:nvSpPr>
          <p:cNvPr id="23" name="모서리가 둥근 직사각형 22"/>
          <p:cNvSpPr/>
          <p:nvPr/>
        </p:nvSpPr>
        <p:spPr>
          <a:xfrm>
            <a:off x="1496085" y="2947378"/>
            <a:ext cx="3420000" cy="216000"/>
          </a:xfrm>
          <a:prstGeom prst="roundRect">
            <a:avLst>
              <a:gd name="adj" fmla="val 50000"/>
            </a:avLst>
          </a:prstGeom>
          <a:solidFill>
            <a:srgbClr val="FFE4D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1588628" y="3001378"/>
            <a:ext cx="1228070" cy="108000"/>
          </a:xfrm>
          <a:prstGeom prst="roundRect">
            <a:avLst>
              <a:gd name="adj" fmla="val 50000"/>
            </a:avLst>
          </a:prstGeom>
          <a:solidFill>
            <a:srgbClr val="FE5D2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" name="이등변 삼각형 24"/>
          <p:cNvSpPr/>
          <p:nvPr/>
        </p:nvSpPr>
        <p:spPr>
          <a:xfrm rot="10800000">
            <a:off x="2750736" y="2772064"/>
            <a:ext cx="118373" cy="102046"/>
          </a:xfrm>
          <a:prstGeom prst="triangle">
            <a:avLst/>
          </a:prstGeom>
          <a:solidFill>
            <a:srgbClr val="FE5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>
            <a:off x="7274508" y="2947378"/>
            <a:ext cx="3420000" cy="216000"/>
          </a:xfrm>
          <a:prstGeom prst="roundRect">
            <a:avLst>
              <a:gd name="adj" fmla="val 50000"/>
            </a:avLst>
          </a:prstGeom>
          <a:solidFill>
            <a:srgbClr val="FFE4D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7917385" y="3001378"/>
            <a:ext cx="2664000" cy="108000"/>
          </a:xfrm>
          <a:prstGeom prst="roundRect">
            <a:avLst>
              <a:gd name="adj" fmla="val 50000"/>
            </a:avLst>
          </a:prstGeom>
          <a:solidFill>
            <a:srgbClr val="FE5D2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8" name="이등변 삼각형 27"/>
          <p:cNvSpPr/>
          <p:nvPr/>
        </p:nvSpPr>
        <p:spPr>
          <a:xfrm rot="10800000">
            <a:off x="7866400" y="2772064"/>
            <a:ext cx="118373" cy="102046"/>
          </a:xfrm>
          <a:prstGeom prst="triangle">
            <a:avLst/>
          </a:prstGeom>
          <a:solidFill>
            <a:srgbClr val="FE5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1496085" y="3640684"/>
            <a:ext cx="3420000" cy="216000"/>
          </a:xfrm>
          <a:prstGeom prst="roundRect">
            <a:avLst>
              <a:gd name="adj" fmla="val 50000"/>
            </a:avLst>
          </a:prstGeom>
          <a:solidFill>
            <a:srgbClr val="FFE4D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1588628" y="3694684"/>
            <a:ext cx="2016263" cy="108000"/>
          </a:xfrm>
          <a:prstGeom prst="roundRect">
            <a:avLst>
              <a:gd name="adj" fmla="val 50000"/>
            </a:avLst>
          </a:prstGeom>
          <a:solidFill>
            <a:srgbClr val="FE5D2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1" name="이등변 삼각형 30"/>
          <p:cNvSpPr/>
          <p:nvPr/>
        </p:nvSpPr>
        <p:spPr>
          <a:xfrm rot="10800000">
            <a:off x="3515133" y="3465370"/>
            <a:ext cx="118373" cy="102046"/>
          </a:xfrm>
          <a:prstGeom prst="triangle">
            <a:avLst/>
          </a:prstGeom>
          <a:solidFill>
            <a:srgbClr val="FE5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7274508" y="3640684"/>
            <a:ext cx="3420000" cy="216000"/>
          </a:xfrm>
          <a:prstGeom prst="roundRect">
            <a:avLst>
              <a:gd name="adj" fmla="val 50000"/>
            </a:avLst>
          </a:prstGeom>
          <a:solidFill>
            <a:srgbClr val="FFE4D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8355485" y="3694684"/>
            <a:ext cx="2225900" cy="108000"/>
          </a:xfrm>
          <a:prstGeom prst="roundRect">
            <a:avLst>
              <a:gd name="adj" fmla="val 50000"/>
            </a:avLst>
          </a:prstGeom>
          <a:solidFill>
            <a:srgbClr val="FE5D2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이등변 삼각형 33"/>
          <p:cNvSpPr/>
          <p:nvPr/>
        </p:nvSpPr>
        <p:spPr>
          <a:xfrm rot="10800000">
            <a:off x="8298200" y="3465370"/>
            <a:ext cx="118373" cy="102046"/>
          </a:xfrm>
          <a:prstGeom prst="triangle">
            <a:avLst/>
          </a:prstGeom>
          <a:solidFill>
            <a:srgbClr val="FE5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1496085" y="4325523"/>
            <a:ext cx="3420000" cy="216000"/>
          </a:xfrm>
          <a:prstGeom prst="roundRect">
            <a:avLst>
              <a:gd name="adj" fmla="val 50000"/>
            </a:avLst>
          </a:prstGeom>
          <a:solidFill>
            <a:srgbClr val="FFE4D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6" name="모서리가 둥근 직사각형 35"/>
          <p:cNvSpPr/>
          <p:nvPr/>
        </p:nvSpPr>
        <p:spPr>
          <a:xfrm>
            <a:off x="1588628" y="4379523"/>
            <a:ext cx="663713" cy="108000"/>
          </a:xfrm>
          <a:prstGeom prst="roundRect">
            <a:avLst>
              <a:gd name="adj" fmla="val 50000"/>
            </a:avLst>
          </a:prstGeom>
          <a:solidFill>
            <a:srgbClr val="FE5D2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7" name="이등변 삼각형 36"/>
          <p:cNvSpPr/>
          <p:nvPr/>
        </p:nvSpPr>
        <p:spPr>
          <a:xfrm rot="10800000">
            <a:off x="2181605" y="4150209"/>
            <a:ext cx="118373" cy="102046"/>
          </a:xfrm>
          <a:prstGeom prst="triangle">
            <a:avLst/>
          </a:prstGeom>
          <a:solidFill>
            <a:srgbClr val="FE5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7274508" y="4325523"/>
            <a:ext cx="3420000" cy="216000"/>
          </a:xfrm>
          <a:prstGeom prst="roundRect">
            <a:avLst>
              <a:gd name="adj" fmla="val 50000"/>
            </a:avLst>
          </a:prstGeom>
          <a:solidFill>
            <a:srgbClr val="FFE4D9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9047635" y="4379523"/>
            <a:ext cx="1533750" cy="108000"/>
          </a:xfrm>
          <a:prstGeom prst="roundRect">
            <a:avLst>
              <a:gd name="adj" fmla="val 50000"/>
            </a:avLst>
          </a:prstGeom>
          <a:solidFill>
            <a:srgbClr val="FE5D2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0" name="이등변 삼각형 39"/>
          <p:cNvSpPr/>
          <p:nvPr/>
        </p:nvSpPr>
        <p:spPr>
          <a:xfrm rot="10800000">
            <a:off x="8996700" y="4150209"/>
            <a:ext cx="118373" cy="102046"/>
          </a:xfrm>
          <a:prstGeom prst="triangle">
            <a:avLst/>
          </a:prstGeom>
          <a:solidFill>
            <a:srgbClr val="FE5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96085" y="4825938"/>
            <a:ext cx="323653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  <a:p>
            <a:pPr>
              <a:lnSpc>
                <a:spcPct val="150000"/>
              </a:lnSpc>
            </a:pPr>
            <a:r>
              <a:rPr lang="en-US" altLang="ko-KR" sz="105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PowerPoint is a computer program created by Microsoft Office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404138" y="4825938"/>
            <a:ext cx="323653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</a:p>
          <a:p>
            <a:pPr algn="r">
              <a:lnSpc>
                <a:spcPct val="150000"/>
              </a:lnSpc>
            </a:pPr>
            <a:r>
              <a:rPr lang="en-US" altLang="ja-JP" sz="105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PAPOZIP</a:t>
            </a:r>
            <a:r>
              <a:rPr lang="ja-JP" altLang="en-US" sz="105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と一緒に</a:t>
            </a:r>
            <a:r>
              <a:rPr lang="en-US" altLang="ja-JP" sz="105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ppt</a:t>
            </a:r>
            <a:r>
              <a:rPr lang="ja-JP" altLang="en-US" sz="105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を作る楽しさを感じてください</a:t>
            </a:r>
            <a:endParaRPr lang="en-US" altLang="ko-KR" sz="1050" dirty="0">
              <a:solidFill>
                <a:prstClr val="white">
                  <a:lumMod val="65000"/>
                </a:prst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8699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rgbClr val="FFCE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522C7509-20AB-4CBE-9169-701EAAD819E7}"/>
              </a:ext>
            </a:extLst>
          </p:cNvPr>
          <p:cNvSpPr/>
          <p:nvPr/>
        </p:nvSpPr>
        <p:spPr>
          <a:xfrm>
            <a:off x="352425" y="571329"/>
            <a:ext cx="11563350" cy="6048546"/>
          </a:xfrm>
          <a:prstGeom prst="roundRect">
            <a:avLst>
              <a:gd name="adj" fmla="val 1550"/>
            </a:avLst>
          </a:prstGeom>
          <a:solidFill>
            <a:schemeClr val="bg1"/>
          </a:solidFill>
          <a:ln w="15875">
            <a:solidFill>
              <a:srgbClr val="FE5D2F"/>
            </a:solidFill>
          </a:ln>
          <a:effectLst>
            <a:outerShdw dist="76200" dir="3000000" algn="t" rotWithShape="0">
              <a:srgbClr val="FE5D2F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altLang="ko-KR" sz="3600" kern="0" dirty="0">
              <a:solidFill>
                <a:srgbClr val="FE5D2F"/>
              </a:solidFill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50169C9B-6702-4673-82A1-36B57730B38B}"/>
              </a:ext>
            </a:extLst>
          </p:cNvPr>
          <p:cNvSpPr/>
          <p:nvPr/>
        </p:nvSpPr>
        <p:spPr>
          <a:xfrm>
            <a:off x="835607" y="233253"/>
            <a:ext cx="3479218" cy="643047"/>
          </a:xfrm>
          <a:prstGeom prst="roundRect">
            <a:avLst/>
          </a:prstGeom>
          <a:solidFill>
            <a:schemeClr val="bg1"/>
          </a:solidFill>
          <a:ln w="50800">
            <a:solidFill>
              <a:srgbClr val="FE5D2F"/>
            </a:solidFill>
          </a:ln>
          <a:effectLst>
            <a:outerShdw dist="76200" dir="3000000" algn="t" rotWithShape="0">
              <a:srgbClr val="FE5D2F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2400" kern="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ko-KR" altLang="en-US" sz="240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  </a:t>
            </a:r>
            <a:r>
              <a:rPr lang="en-US" altLang="ko-KR" sz="2400" b="1" kern="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PRESENTATION</a:t>
            </a:r>
            <a:endParaRPr lang="en-US" altLang="ko-KR" sz="2400" kern="0" dirty="0">
              <a:solidFill>
                <a:srgbClr val="FE5D2F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54854FFB-73E1-4144-AB77-442310665B21}"/>
              </a:ext>
            </a:extLst>
          </p:cNvPr>
          <p:cNvSpPr/>
          <p:nvPr/>
        </p:nvSpPr>
        <p:spPr>
          <a:xfrm>
            <a:off x="626772" y="332953"/>
            <a:ext cx="288132" cy="316866"/>
          </a:xfrm>
          <a:custGeom>
            <a:avLst/>
            <a:gdLst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57204 w 214312"/>
              <a:gd name="connsiteY0" fmla="*/ 235301 h 235301"/>
              <a:gd name="connsiteX1" fmla="*/ 0 w 214312"/>
              <a:gd name="connsiteY1" fmla="*/ 0 h 235301"/>
              <a:gd name="connsiteX2" fmla="*/ 214312 w 214312"/>
              <a:gd name="connsiteY2" fmla="*/ 85725 h 235301"/>
              <a:gd name="connsiteX0" fmla="*/ 157204 w 214312"/>
              <a:gd name="connsiteY0" fmla="*/ 235301 h 235301"/>
              <a:gd name="connsiteX1" fmla="*/ 0 w 214312"/>
              <a:gd name="connsiteY1" fmla="*/ 0 h 235301"/>
              <a:gd name="connsiteX2" fmla="*/ 214312 w 214312"/>
              <a:gd name="connsiteY2" fmla="*/ 85725 h 235301"/>
              <a:gd name="connsiteX0" fmla="*/ 15720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6289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6289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59100 w 229485"/>
              <a:gd name="connsiteY0" fmla="*/ 229612 h 229612"/>
              <a:gd name="connsiteX1" fmla="*/ 0 w 229485"/>
              <a:gd name="connsiteY1" fmla="*/ 0 h 229612"/>
              <a:gd name="connsiteX2" fmla="*/ 229485 w 229485"/>
              <a:gd name="connsiteY2" fmla="*/ 87622 h 229612"/>
              <a:gd name="connsiteX0" fmla="*/ 160996 w 229485"/>
              <a:gd name="connsiteY0" fmla="*/ 248578 h 248578"/>
              <a:gd name="connsiteX1" fmla="*/ 0 w 229485"/>
              <a:gd name="connsiteY1" fmla="*/ 0 h 248578"/>
              <a:gd name="connsiteX2" fmla="*/ 229485 w 229485"/>
              <a:gd name="connsiteY2" fmla="*/ 87622 h 248578"/>
              <a:gd name="connsiteX0" fmla="*/ 166686 w 229485"/>
              <a:gd name="connsiteY0" fmla="*/ 252371 h 252371"/>
              <a:gd name="connsiteX1" fmla="*/ 0 w 229485"/>
              <a:gd name="connsiteY1" fmla="*/ 0 h 252371"/>
              <a:gd name="connsiteX2" fmla="*/ 229485 w 229485"/>
              <a:gd name="connsiteY2" fmla="*/ 87622 h 252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485" h="252371">
                <a:moveTo>
                  <a:pt x="166686" y="252371"/>
                </a:moveTo>
                <a:cubicBezTo>
                  <a:pt x="84573" y="230202"/>
                  <a:pt x="11941" y="135963"/>
                  <a:pt x="0" y="0"/>
                </a:cubicBezTo>
                <a:cubicBezTo>
                  <a:pt x="44885" y="43748"/>
                  <a:pt x="133393" y="96978"/>
                  <a:pt x="229485" y="87622"/>
                </a:cubicBezTo>
              </a:path>
            </a:pathLst>
          </a:custGeom>
          <a:solidFill>
            <a:schemeClr val="bg1"/>
          </a:solidFill>
          <a:ln w="50800" cap="rnd">
            <a:solidFill>
              <a:srgbClr val="FE5D2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52728677-1C77-4006-AFF9-1935493D23AD}"/>
              </a:ext>
            </a:extLst>
          </p:cNvPr>
          <p:cNvGrpSpPr/>
          <p:nvPr/>
        </p:nvGrpSpPr>
        <p:grpSpPr>
          <a:xfrm>
            <a:off x="11309931" y="55114"/>
            <a:ext cx="436272" cy="436272"/>
            <a:chOff x="1651388" y="2172798"/>
            <a:chExt cx="1083168" cy="1083168"/>
          </a:xfrm>
        </p:grpSpPr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0185557F-DD43-4181-92CE-D018FDB99DE1}"/>
                </a:ext>
              </a:extLst>
            </p:cNvPr>
            <p:cNvSpPr/>
            <p:nvPr/>
          </p:nvSpPr>
          <p:spPr>
            <a:xfrm>
              <a:off x="1651388" y="2172798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FE5D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E80BEC6C-0410-4B80-B905-3F24EEB988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9711" y="2321121"/>
              <a:ext cx="786521" cy="786521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43" name="그룹 42"/>
          <p:cNvGrpSpPr/>
          <p:nvPr/>
        </p:nvGrpSpPr>
        <p:grpSpPr>
          <a:xfrm>
            <a:off x="2820216" y="1716105"/>
            <a:ext cx="616838" cy="683709"/>
            <a:chOff x="-2844800" y="1568450"/>
            <a:chExt cx="2284412" cy="2532063"/>
          </a:xfrm>
        </p:grpSpPr>
        <p:grpSp>
          <p:nvGrpSpPr>
            <p:cNvPr id="44" name="그룹 43"/>
            <p:cNvGrpSpPr/>
            <p:nvPr/>
          </p:nvGrpSpPr>
          <p:grpSpPr>
            <a:xfrm>
              <a:off x="-2640013" y="2590800"/>
              <a:ext cx="1671637" cy="693738"/>
              <a:chOff x="-2640013" y="2590800"/>
              <a:chExt cx="1671637" cy="693738"/>
            </a:xfrm>
            <a:solidFill>
              <a:srgbClr val="FF8A2D"/>
            </a:solidFill>
          </p:grpSpPr>
          <p:sp>
            <p:nvSpPr>
              <p:cNvPr id="53" name="Rectangle 5"/>
              <p:cNvSpPr>
                <a:spLocks noChangeArrowheads="1"/>
              </p:cNvSpPr>
              <p:nvPr/>
            </p:nvSpPr>
            <p:spPr bwMode="auto">
              <a:xfrm>
                <a:off x="-2640013" y="2590800"/>
                <a:ext cx="1671637" cy="82550"/>
              </a:xfrm>
              <a:prstGeom prst="rect">
                <a:avLst/>
              </a:prstGeom>
              <a:solidFill>
                <a:srgbClr val="FE5D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Rectangle 6"/>
              <p:cNvSpPr>
                <a:spLocks noChangeArrowheads="1"/>
              </p:cNvSpPr>
              <p:nvPr/>
            </p:nvSpPr>
            <p:spPr bwMode="auto">
              <a:xfrm>
                <a:off x="-2640013" y="2795588"/>
                <a:ext cx="1671637" cy="80963"/>
              </a:xfrm>
              <a:prstGeom prst="rect">
                <a:avLst/>
              </a:prstGeom>
              <a:solidFill>
                <a:srgbClr val="FE5D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Rectangle 7"/>
              <p:cNvSpPr>
                <a:spLocks noChangeArrowheads="1"/>
              </p:cNvSpPr>
              <p:nvPr/>
            </p:nvSpPr>
            <p:spPr bwMode="auto">
              <a:xfrm>
                <a:off x="-2640013" y="2998788"/>
                <a:ext cx="1671637" cy="82550"/>
              </a:xfrm>
              <a:prstGeom prst="rect">
                <a:avLst/>
              </a:prstGeom>
              <a:solidFill>
                <a:srgbClr val="FE5D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Rectangle 8"/>
              <p:cNvSpPr>
                <a:spLocks noChangeArrowheads="1"/>
              </p:cNvSpPr>
              <p:nvPr/>
            </p:nvSpPr>
            <p:spPr bwMode="auto">
              <a:xfrm>
                <a:off x="-1049338" y="3203575"/>
                <a:ext cx="80962" cy="80963"/>
              </a:xfrm>
              <a:prstGeom prst="rect">
                <a:avLst/>
              </a:prstGeom>
              <a:solidFill>
                <a:srgbClr val="FE5D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Rectangle 9"/>
              <p:cNvSpPr>
                <a:spLocks noChangeArrowheads="1"/>
              </p:cNvSpPr>
              <p:nvPr/>
            </p:nvSpPr>
            <p:spPr bwMode="auto">
              <a:xfrm>
                <a:off x="-1254125" y="3203575"/>
                <a:ext cx="82550" cy="80963"/>
              </a:xfrm>
              <a:prstGeom prst="rect">
                <a:avLst/>
              </a:prstGeom>
              <a:solidFill>
                <a:srgbClr val="FE5D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Rectangle 10"/>
              <p:cNvSpPr>
                <a:spLocks noChangeArrowheads="1"/>
              </p:cNvSpPr>
              <p:nvPr/>
            </p:nvSpPr>
            <p:spPr bwMode="auto">
              <a:xfrm>
                <a:off x="-1457325" y="3203575"/>
                <a:ext cx="80962" cy="80963"/>
              </a:xfrm>
              <a:prstGeom prst="rect">
                <a:avLst/>
              </a:prstGeom>
              <a:solidFill>
                <a:srgbClr val="FE5D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5" name="그룹 44"/>
            <p:cNvGrpSpPr/>
            <p:nvPr/>
          </p:nvGrpSpPr>
          <p:grpSpPr>
            <a:xfrm>
              <a:off x="-2844800" y="1568450"/>
              <a:ext cx="2284412" cy="2532063"/>
              <a:chOff x="-2844800" y="1568450"/>
              <a:chExt cx="2284412" cy="2532063"/>
            </a:xfrm>
            <a:solidFill>
              <a:srgbClr val="4C4741"/>
            </a:solidFill>
          </p:grpSpPr>
          <p:sp>
            <p:nvSpPr>
              <p:cNvPr id="46" name="Freeform 11"/>
              <p:cNvSpPr>
                <a:spLocks noEditPoints="1"/>
              </p:cNvSpPr>
              <p:nvPr/>
            </p:nvSpPr>
            <p:spPr bwMode="auto">
              <a:xfrm>
                <a:off x="-2844800" y="1568450"/>
                <a:ext cx="2284412" cy="2532063"/>
              </a:xfrm>
              <a:custGeom>
                <a:avLst/>
                <a:gdLst>
                  <a:gd name="T0" fmla="*/ 1079 w 8635"/>
                  <a:gd name="T1" fmla="*/ 8800 h 9571"/>
                  <a:gd name="T2" fmla="*/ 8326 w 8635"/>
                  <a:gd name="T3" fmla="*/ 2016 h 9571"/>
                  <a:gd name="T4" fmla="*/ 3159 w 8635"/>
                  <a:gd name="T5" fmla="*/ 1244 h 9571"/>
                  <a:gd name="T6" fmla="*/ 3084 w 8635"/>
                  <a:gd name="T7" fmla="*/ 1870 h 9571"/>
                  <a:gd name="T8" fmla="*/ 3120 w 8635"/>
                  <a:gd name="T9" fmla="*/ 2094 h 9571"/>
                  <a:gd name="T10" fmla="*/ 3222 w 8635"/>
                  <a:gd name="T11" fmla="*/ 2299 h 9571"/>
                  <a:gd name="T12" fmla="*/ 3322 w 8635"/>
                  <a:gd name="T13" fmla="*/ 2417 h 9571"/>
                  <a:gd name="T14" fmla="*/ 3507 w 8635"/>
                  <a:gd name="T15" fmla="*/ 2549 h 9571"/>
                  <a:gd name="T16" fmla="*/ 3725 w 8635"/>
                  <a:gd name="T17" fmla="*/ 2621 h 9571"/>
                  <a:gd name="T18" fmla="*/ 3860 w 8635"/>
                  <a:gd name="T19" fmla="*/ 2632 h 9571"/>
                  <a:gd name="T20" fmla="*/ 4035 w 8635"/>
                  <a:gd name="T21" fmla="*/ 2613 h 9571"/>
                  <a:gd name="T22" fmla="*/ 4228 w 8635"/>
                  <a:gd name="T23" fmla="*/ 2539 h 9571"/>
                  <a:gd name="T24" fmla="*/ 4394 w 8635"/>
                  <a:gd name="T25" fmla="*/ 2418 h 9571"/>
                  <a:gd name="T26" fmla="*/ 4524 w 8635"/>
                  <a:gd name="T27" fmla="*/ 2259 h 9571"/>
                  <a:gd name="T28" fmla="*/ 4607 w 8635"/>
                  <a:gd name="T29" fmla="*/ 2066 h 9571"/>
                  <a:gd name="T30" fmla="*/ 4630 w 8635"/>
                  <a:gd name="T31" fmla="*/ 1943 h 9571"/>
                  <a:gd name="T32" fmla="*/ 4607 w 8635"/>
                  <a:gd name="T33" fmla="*/ 1857 h 9571"/>
                  <a:gd name="T34" fmla="*/ 4541 w 8635"/>
                  <a:gd name="T35" fmla="*/ 1798 h 9571"/>
                  <a:gd name="T36" fmla="*/ 4480 w 8635"/>
                  <a:gd name="T37" fmla="*/ 1784 h 9571"/>
                  <a:gd name="T38" fmla="*/ 4394 w 8635"/>
                  <a:gd name="T39" fmla="*/ 1808 h 9571"/>
                  <a:gd name="T40" fmla="*/ 4336 w 8635"/>
                  <a:gd name="T41" fmla="*/ 1874 h 9571"/>
                  <a:gd name="T42" fmla="*/ 4316 w 8635"/>
                  <a:gd name="T43" fmla="*/ 1965 h 9571"/>
                  <a:gd name="T44" fmla="*/ 4179 w 8635"/>
                  <a:gd name="T45" fmla="*/ 2197 h 9571"/>
                  <a:gd name="T46" fmla="*/ 3941 w 8635"/>
                  <a:gd name="T47" fmla="*/ 2318 h 9571"/>
                  <a:gd name="T48" fmla="*/ 3756 w 8635"/>
                  <a:gd name="T49" fmla="*/ 2313 h 9571"/>
                  <a:gd name="T50" fmla="*/ 3520 w 8635"/>
                  <a:gd name="T51" fmla="*/ 2178 h 9571"/>
                  <a:gd name="T52" fmla="*/ 3422 w 8635"/>
                  <a:gd name="T53" fmla="*/ 2022 h 9571"/>
                  <a:gd name="T54" fmla="*/ 3396 w 8635"/>
                  <a:gd name="T55" fmla="*/ 1795 h 9571"/>
                  <a:gd name="T56" fmla="*/ 7555 w 8635"/>
                  <a:gd name="T57" fmla="*/ 8492 h 9571"/>
                  <a:gd name="T58" fmla="*/ 3541 w 8635"/>
                  <a:gd name="T59" fmla="*/ 715 h 9571"/>
                  <a:gd name="T60" fmla="*/ 3625 w 8635"/>
                  <a:gd name="T61" fmla="*/ 502 h 9571"/>
                  <a:gd name="T62" fmla="*/ 3835 w 8635"/>
                  <a:gd name="T63" fmla="*/ 340 h 9571"/>
                  <a:gd name="T64" fmla="*/ 4063 w 8635"/>
                  <a:gd name="T65" fmla="*/ 312 h 9571"/>
                  <a:gd name="T66" fmla="*/ 4275 w 8635"/>
                  <a:gd name="T67" fmla="*/ 394 h 9571"/>
                  <a:gd name="T68" fmla="*/ 4401 w 8635"/>
                  <a:gd name="T69" fmla="*/ 529 h 9571"/>
                  <a:gd name="T70" fmla="*/ 4472 w 8635"/>
                  <a:gd name="T71" fmla="*/ 791 h 9571"/>
                  <a:gd name="T72" fmla="*/ 3987 w 8635"/>
                  <a:gd name="T73" fmla="*/ 937 h 9571"/>
                  <a:gd name="T74" fmla="*/ 4007 w 8635"/>
                  <a:gd name="T75" fmla="*/ 759 h 9571"/>
                  <a:gd name="T76" fmla="*/ 3970 w 8635"/>
                  <a:gd name="T77" fmla="*/ 679 h 9571"/>
                  <a:gd name="T78" fmla="*/ 3894 w 8635"/>
                  <a:gd name="T79" fmla="*/ 633 h 9571"/>
                  <a:gd name="T80" fmla="*/ 3831 w 8635"/>
                  <a:gd name="T81" fmla="*/ 629 h 9571"/>
                  <a:gd name="T82" fmla="*/ 3751 w 8635"/>
                  <a:gd name="T83" fmla="*/ 667 h 9571"/>
                  <a:gd name="T84" fmla="*/ 3705 w 8635"/>
                  <a:gd name="T85" fmla="*/ 744 h 9571"/>
                  <a:gd name="T86" fmla="*/ 3511 w 8635"/>
                  <a:gd name="T87" fmla="*/ 937 h 9571"/>
                  <a:gd name="T88" fmla="*/ 7864 w 8635"/>
                  <a:gd name="T89" fmla="*/ 937 h 9571"/>
                  <a:gd name="T90" fmla="*/ 4777 w 8635"/>
                  <a:gd name="T91" fmla="*/ 840 h 9571"/>
                  <a:gd name="T92" fmla="*/ 4763 w 8635"/>
                  <a:gd name="T93" fmla="*/ 612 h 9571"/>
                  <a:gd name="T94" fmla="*/ 4682 w 8635"/>
                  <a:gd name="T95" fmla="*/ 399 h 9571"/>
                  <a:gd name="T96" fmla="*/ 4595 w 8635"/>
                  <a:gd name="T97" fmla="*/ 272 h 9571"/>
                  <a:gd name="T98" fmla="*/ 4422 w 8635"/>
                  <a:gd name="T99" fmla="*/ 121 h 9571"/>
                  <a:gd name="T100" fmla="*/ 4214 w 8635"/>
                  <a:gd name="T101" fmla="*/ 29 h 9571"/>
                  <a:gd name="T102" fmla="*/ 4061 w 8635"/>
                  <a:gd name="T103" fmla="*/ 2 h 9571"/>
                  <a:gd name="T104" fmla="*/ 3832 w 8635"/>
                  <a:gd name="T105" fmla="*/ 20 h 9571"/>
                  <a:gd name="T106" fmla="*/ 3623 w 8635"/>
                  <a:gd name="T107" fmla="*/ 101 h 9571"/>
                  <a:gd name="T108" fmla="*/ 3447 w 8635"/>
                  <a:gd name="T109" fmla="*/ 236 h 9571"/>
                  <a:gd name="T110" fmla="*/ 3317 w 8635"/>
                  <a:gd name="T111" fmla="*/ 417 h 9571"/>
                  <a:gd name="T112" fmla="*/ 3242 w 8635"/>
                  <a:gd name="T113" fmla="*/ 634 h 9571"/>
                  <a:gd name="T114" fmla="*/ 0 w 8635"/>
                  <a:gd name="T115" fmla="*/ 937 h 9571"/>
                  <a:gd name="T116" fmla="*/ 771 w 8635"/>
                  <a:gd name="T117" fmla="*/ 9571 h 9571"/>
                  <a:gd name="T118" fmla="*/ 7864 w 8635"/>
                  <a:gd name="T119" fmla="*/ 1707 h 95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635" h="9571">
                    <a:moveTo>
                      <a:pt x="8326" y="9262"/>
                    </a:moveTo>
                    <a:lnTo>
                      <a:pt x="1079" y="9262"/>
                    </a:lnTo>
                    <a:lnTo>
                      <a:pt x="1079" y="8800"/>
                    </a:lnTo>
                    <a:lnTo>
                      <a:pt x="7864" y="8800"/>
                    </a:lnTo>
                    <a:lnTo>
                      <a:pt x="7864" y="2016"/>
                    </a:lnTo>
                    <a:lnTo>
                      <a:pt x="8326" y="2016"/>
                    </a:lnTo>
                    <a:lnTo>
                      <a:pt x="8326" y="9262"/>
                    </a:lnTo>
                    <a:close/>
                    <a:moveTo>
                      <a:pt x="309" y="1244"/>
                    </a:moveTo>
                    <a:lnTo>
                      <a:pt x="3159" y="1244"/>
                    </a:lnTo>
                    <a:lnTo>
                      <a:pt x="3091" y="1754"/>
                    </a:lnTo>
                    <a:lnTo>
                      <a:pt x="3087" y="1793"/>
                    </a:lnTo>
                    <a:lnTo>
                      <a:pt x="3084" y="1870"/>
                    </a:lnTo>
                    <a:lnTo>
                      <a:pt x="3089" y="1946"/>
                    </a:lnTo>
                    <a:lnTo>
                      <a:pt x="3100" y="2020"/>
                    </a:lnTo>
                    <a:lnTo>
                      <a:pt x="3120" y="2094"/>
                    </a:lnTo>
                    <a:lnTo>
                      <a:pt x="3148" y="2165"/>
                    </a:lnTo>
                    <a:lnTo>
                      <a:pt x="3181" y="2233"/>
                    </a:lnTo>
                    <a:lnTo>
                      <a:pt x="3222" y="2299"/>
                    </a:lnTo>
                    <a:lnTo>
                      <a:pt x="3246" y="2330"/>
                    </a:lnTo>
                    <a:lnTo>
                      <a:pt x="3270" y="2360"/>
                    </a:lnTo>
                    <a:lnTo>
                      <a:pt x="3322" y="2417"/>
                    </a:lnTo>
                    <a:lnTo>
                      <a:pt x="3380" y="2467"/>
                    </a:lnTo>
                    <a:lnTo>
                      <a:pt x="3443" y="2511"/>
                    </a:lnTo>
                    <a:lnTo>
                      <a:pt x="3507" y="2549"/>
                    </a:lnTo>
                    <a:lnTo>
                      <a:pt x="3577" y="2580"/>
                    </a:lnTo>
                    <a:lnTo>
                      <a:pt x="3650" y="2603"/>
                    </a:lnTo>
                    <a:lnTo>
                      <a:pt x="3725" y="2621"/>
                    </a:lnTo>
                    <a:lnTo>
                      <a:pt x="3764" y="2626"/>
                    </a:lnTo>
                    <a:lnTo>
                      <a:pt x="3812" y="2631"/>
                    </a:lnTo>
                    <a:lnTo>
                      <a:pt x="3860" y="2632"/>
                    </a:lnTo>
                    <a:lnTo>
                      <a:pt x="3896" y="2632"/>
                    </a:lnTo>
                    <a:lnTo>
                      <a:pt x="3967" y="2625"/>
                    </a:lnTo>
                    <a:lnTo>
                      <a:pt x="4035" y="2613"/>
                    </a:lnTo>
                    <a:lnTo>
                      <a:pt x="4102" y="2594"/>
                    </a:lnTo>
                    <a:lnTo>
                      <a:pt x="4167" y="2569"/>
                    </a:lnTo>
                    <a:lnTo>
                      <a:pt x="4228" y="2539"/>
                    </a:lnTo>
                    <a:lnTo>
                      <a:pt x="4287" y="2504"/>
                    </a:lnTo>
                    <a:lnTo>
                      <a:pt x="4342" y="2463"/>
                    </a:lnTo>
                    <a:lnTo>
                      <a:pt x="4394" y="2418"/>
                    </a:lnTo>
                    <a:lnTo>
                      <a:pt x="4442" y="2370"/>
                    </a:lnTo>
                    <a:lnTo>
                      <a:pt x="4485" y="2315"/>
                    </a:lnTo>
                    <a:lnTo>
                      <a:pt x="4524" y="2259"/>
                    </a:lnTo>
                    <a:lnTo>
                      <a:pt x="4558" y="2197"/>
                    </a:lnTo>
                    <a:lnTo>
                      <a:pt x="4585" y="2133"/>
                    </a:lnTo>
                    <a:lnTo>
                      <a:pt x="4607" y="2066"/>
                    </a:lnTo>
                    <a:lnTo>
                      <a:pt x="4623" y="1995"/>
                    </a:lnTo>
                    <a:lnTo>
                      <a:pt x="4629" y="1959"/>
                    </a:lnTo>
                    <a:lnTo>
                      <a:pt x="4630" y="1943"/>
                    </a:lnTo>
                    <a:lnTo>
                      <a:pt x="4628" y="1913"/>
                    </a:lnTo>
                    <a:lnTo>
                      <a:pt x="4620" y="1884"/>
                    </a:lnTo>
                    <a:lnTo>
                      <a:pt x="4607" y="1857"/>
                    </a:lnTo>
                    <a:lnTo>
                      <a:pt x="4589" y="1833"/>
                    </a:lnTo>
                    <a:lnTo>
                      <a:pt x="4567" y="1813"/>
                    </a:lnTo>
                    <a:lnTo>
                      <a:pt x="4541" y="1798"/>
                    </a:lnTo>
                    <a:lnTo>
                      <a:pt x="4512" y="1788"/>
                    </a:lnTo>
                    <a:lnTo>
                      <a:pt x="4496" y="1786"/>
                    </a:lnTo>
                    <a:lnTo>
                      <a:pt x="4480" y="1784"/>
                    </a:lnTo>
                    <a:lnTo>
                      <a:pt x="4450" y="1787"/>
                    </a:lnTo>
                    <a:lnTo>
                      <a:pt x="4421" y="1795"/>
                    </a:lnTo>
                    <a:lnTo>
                      <a:pt x="4394" y="1808"/>
                    </a:lnTo>
                    <a:lnTo>
                      <a:pt x="4370" y="1826"/>
                    </a:lnTo>
                    <a:lnTo>
                      <a:pt x="4351" y="1848"/>
                    </a:lnTo>
                    <a:lnTo>
                      <a:pt x="4336" y="1874"/>
                    </a:lnTo>
                    <a:lnTo>
                      <a:pt x="4326" y="1902"/>
                    </a:lnTo>
                    <a:lnTo>
                      <a:pt x="4323" y="1919"/>
                    </a:lnTo>
                    <a:lnTo>
                      <a:pt x="4316" y="1965"/>
                    </a:lnTo>
                    <a:lnTo>
                      <a:pt x="4285" y="2053"/>
                    </a:lnTo>
                    <a:lnTo>
                      <a:pt x="4238" y="2130"/>
                    </a:lnTo>
                    <a:lnTo>
                      <a:pt x="4179" y="2197"/>
                    </a:lnTo>
                    <a:lnTo>
                      <a:pt x="4109" y="2253"/>
                    </a:lnTo>
                    <a:lnTo>
                      <a:pt x="4029" y="2293"/>
                    </a:lnTo>
                    <a:lnTo>
                      <a:pt x="3941" y="2318"/>
                    </a:lnTo>
                    <a:lnTo>
                      <a:pt x="3850" y="2325"/>
                    </a:lnTo>
                    <a:lnTo>
                      <a:pt x="3802" y="2320"/>
                    </a:lnTo>
                    <a:lnTo>
                      <a:pt x="3756" y="2313"/>
                    </a:lnTo>
                    <a:lnTo>
                      <a:pt x="3668" y="2284"/>
                    </a:lnTo>
                    <a:lnTo>
                      <a:pt x="3590" y="2239"/>
                    </a:lnTo>
                    <a:lnTo>
                      <a:pt x="3520" y="2178"/>
                    </a:lnTo>
                    <a:lnTo>
                      <a:pt x="3490" y="2142"/>
                    </a:lnTo>
                    <a:lnTo>
                      <a:pt x="3462" y="2104"/>
                    </a:lnTo>
                    <a:lnTo>
                      <a:pt x="3422" y="2022"/>
                    </a:lnTo>
                    <a:lnTo>
                      <a:pt x="3398" y="1934"/>
                    </a:lnTo>
                    <a:lnTo>
                      <a:pt x="3392" y="1841"/>
                    </a:lnTo>
                    <a:lnTo>
                      <a:pt x="3396" y="1795"/>
                    </a:lnTo>
                    <a:lnTo>
                      <a:pt x="3470" y="1244"/>
                    </a:lnTo>
                    <a:lnTo>
                      <a:pt x="7555" y="1244"/>
                    </a:lnTo>
                    <a:lnTo>
                      <a:pt x="7555" y="8492"/>
                    </a:lnTo>
                    <a:lnTo>
                      <a:pt x="309" y="8492"/>
                    </a:lnTo>
                    <a:lnTo>
                      <a:pt x="309" y="1244"/>
                    </a:lnTo>
                    <a:close/>
                    <a:moveTo>
                      <a:pt x="3541" y="715"/>
                    </a:moveTo>
                    <a:lnTo>
                      <a:pt x="3549" y="667"/>
                    </a:lnTo>
                    <a:lnTo>
                      <a:pt x="3579" y="579"/>
                    </a:lnTo>
                    <a:lnTo>
                      <a:pt x="3625" y="502"/>
                    </a:lnTo>
                    <a:lnTo>
                      <a:pt x="3684" y="435"/>
                    </a:lnTo>
                    <a:lnTo>
                      <a:pt x="3755" y="380"/>
                    </a:lnTo>
                    <a:lnTo>
                      <a:pt x="3835" y="340"/>
                    </a:lnTo>
                    <a:lnTo>
                      <a:pt x="3923" y="315"/>
                    </a:lnTo>
                    <a:lnTo>
                      <a:pt x="4015" y="308"/>
                    </a:lnTo>
                    <a:lnTo>
                      <a:pt x="4063" y="312"/>
                    </a:lnTo>
                    <a:lnTo>
                      <a:pt x="4109" y="319"/>
                    </a:lnTo>
                    <a:lnTo>
                      <a:pt x="4196" y="348"/>
                    </a:lnTo>
                    <a:lnTo>
                      <a:pt x="4275" y="394"/>
                    </a:lnTo>
                    <a:lnTo>
                      <a:pt x="4345" y="455"/>
                    </a:lnTo>
                    <a:lnTo>
                      <a:pt x="4374" y="490"/>
                    </a:lnTo>
                    <a:lnTo>
                      <a:pt x="4401" y="529"/>
                    </a:lnTo>
                    <a:lnTo>
                      <a:pt x="4442" y="611"/>
                    </a:lnTo>
                    <a:lnTo>
                      <a:pt x="4466" y="700"/>
                    </a:lnTo>
                    <a:lnTo>
                      <a:pt x="4472" y="791"/>
                    </a:lnTo>
                    <a:lnTo>
                      <a:pt x="4467" y="837"/>
                    </a:lnTo>
                    <a:lnTo>
                      <a:pt x="4455" y="937"/>
                    </a:lnTo>
                    <a:lnTo>
                      <a:pt x="3987" y="937"/>
                    </a:lnTo>
                    <a:lnTo>
                      <a:pt x="4007" y="805"/>
                    </a:lnTo>
                    <a:lnTo>
                      <a:pt x="4009" y="789"/>
                    </a:lnTo>
                    <a:lnTo>
                      <a:pt x="4007" y="759"/>
                    </a:lnTo>
                    <a:lnTo>
                      <a:pt x="4000" y="730"/>
                    </a:lnTo>
                    <a:lnTo>
                      <a:pt x="3987" y="702"/>
                    </a:lnTo>
                    <a:lnTo>
                      <a:pt x="3970" y="679"/>
                    </a:lnTo>
                    <a:lnTo>
                      <a:pt x="3948" y="658"/>
                    </a:lnTo>
                    <a:lnTo>
                      <a:pt x="3923" y="643"/>
                    </a:lnTo>
                    <a:lnTo>
                      <a:pt x="3894" y="633"/>
                    </a:lnTo>
                    <a:lnTo>
                      <a:pt x="3878" y="629"/>
                    </a:lnTo>
                    <a:lnTo>
                      <a:pt x="3863" y="628"/>
                    </a:lnTo>
                    <a:lnTo>
                      <a:pt x="3831" y="629"/>
                    </a:lnTo>
                    <a:lnTo>
                      <a:pt x="3802" y="637"/>
                    </a:lnTo>
                    <a:lnTo>
                      <a:pt x="3776" y="650"/>
                    </a:lnTo>
                    <a:lnTo>
                      <a:pt x="3751" y="667"/>
                    </a:lnTo>
                    <a:lnTo>
                      <a:pt x="3732" y="689"/>
                    </a:lnTo>
                    <a:lnTo>
                      <a:pt x="3716" y="715"/>
                    </a:lnTo>
                    <a:lnTo>
                      <a:pt x="3705" y="744"/>
                    </a:lnTo>
                    <a:lnTo>
                      <a:pt x="3702" y="759"/>
                    </a:lnTo>
                    <a:lnTo>
                      <a:pt x="3675" y="937"/>
                    </a:lnTo>
                    <a:lnTo>
                      <a:pt x="3511" y="937"/>
                    </a:lnTo>
                    <a:lnTo>
                      <a:pt x="3541" y="715"/>
                    </a:lnTo>
                    <a:close/>
                    <a:moveTo>
                      <a:pt x="7864" y="1707"/>
                    </a:moveTo>
                    <a:lnTo>
                      <a:pt x="7864" y="937"/>
                    </a:lnTo>
                    <a:lnTo>
                      <a:pt x="4766" y="937"/>
                    </a:lnTo>
                    <a:lnTo>
                      <a:pt x="4773" y="879"/>
                    </a:lnTo>
                    <a:lnTo>
                      <a:pt x="4777" y="840"/>
                    </a:lnTo>
                    <a:lnTo>
                      <a:pt x="4781" y="762"/>
                    </a:lnTo>
                    <a:lnTo>
                      <a:pt x="4775" y="686"/>
                    </a:lnTo>
                    <a:lnTo>
                      <a:pt x="4763" y="612"/>
                    </a:lnTo>
                    <a:lnTo>
                      <a:pt x="4744" y="538"/>
                    </a:lnTo>
                    <a:lnTo>
                      <a:pt x="4716" y="467"/>
                    </a:lnTo>
                    <a:lnTo>
                      <a:pt x="4682" y="399"/>
                    </a:lnTo>
                    <a:lnTo>
                      <a:pt x="4642" y="333"/>
                    </a:lnTo>
                    <a:lnTo>
                      <a:pt x="4619" y="302"/>
                    </a:lnTo>
                    <a:lnTo>
                      <a:pt x="4595" y="272"/>
                    </a:lnTo>
                    <a:lnTo>
                      <a:pt x="4541" y="215"/>
                    </a:lnTo>
                    <a:lnTo>
                      <a:pt x="4484" y="165"/>
                    </a:lnTo>
                    <a:lnTo>
                      <a:pt x="4422" y="121"/>
                    </a:lnTo>
                    <a:lnTo>
                      <a:pt x="4356" y="83"/>
                    </a:lnTo>
                    <a:lnTo>
                      <a:pt x="4287" y="53"/>
                    </a:lnTo>
                    <a:lnTo>
                      <a:pt x="4214" y="29"/>
                    </a:lnTo>
                    <a:lnTo>
                      <a:pt x="4139" y="12"/>
                    </a:lnTo>
                    <a:lnTo>
                      <a:pt x="4101" y="6"/>
                    </a:lnTo>
                    <a:lnTo>
                      <a:pt x="4061" y="2"/>
                    </a:lnTo>
                    <a:lnTo>
                      <a:pt x="3983" y="0"/>
                    </a:lnTo>
                    <a:lnTo>
                      <a:pt x="3906" y="6"/>
                    </a:lnTo>
                    <a:lnTo>
                      <a:pt x="3832" y="20"/>
                    </a:lnTo>
                    <a:lnTo>
                      <a:pt x="3760" y="39"/>
                    </a:lnTo>
                    <a:lnTo>
                      <a:pt x="3690" y="67"/>
                    </a:lnTo>
                    <a:lnTo>
                      <a:pt x="3623" y="101"/>
                    </a:lnTo>
                    <a:lnTo>
                      <a:pt x="3561" y="140"/>
                    </a:lnTo>
                    <a:lnTo>
                      <a:pt x="3502" y="185"/>
                    </a:lnTo>
                    <a:lnTo>
                      <a:pt x="3447" y="236"/>
                    </a:lnTo>
                    <a:lnTo>
                      <a:pt x="3399" y="291"/>
                    </a:lnTo>
                    <a:lnTo>
                      <a:pt x="3355" y="353"/>
                    </a:lnTo>
                    <a:lnTo>
                      <a:pt x="3317" y="417"/>
                    </a:lnTo>
                    <a:lnTo>
                      <a:pt x="3284" y="486"/>
                    </a:lnTo>
                    <a:lnTo>
                      <a:pt x="3259" y="559"/>
                    </a:lnTo>
                    <a:lnTo>
                      <a:pt x="3242" y="634"/>
                    </a:lnTo>
                    <a:lnTo>
                      <a:pt x="3236" y="673"/>
                    </a:lnTo>
                    <a:lnTo>
                      <a:pt x="3200" y="937"/>
                    </a:lnTo>
                    <a:lnTo>
                      <a:pt x="0" y="937"/>
                    </a:lnTo>
                    <a:lnTo>
                      <a:pt x="0" y="8800"/>
                    </a:lnTo>
                    <a:lnTo>
                      <a:pt x="771" y="8800"/>
                    </a:lnTo>
                    <a:lnTo>
                      <a:pt x="771" y="9571"/>
                    </a:lnTo>
                    <a:lnTo>
                      <a:pt x="8635" y="9571"/>
                    </a:lnTo>
                    <a:lnTo>
                      <a:pt x="8635" y="1707"/>
                    </a:lnTo>
                    <a:lnTo>
                      <a:pt x="7864" y="170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Rectangle 12"/>
              <p:cNvSpPr>
                <a:spLocks noChangeArrowheads="1"/>
              </p:cNvSpPr>
              <p:nvPr/>
            </p:nvSpPr>
            <p:spPr bwMode="auto">
              <a:xfrm>
                <a:off x="-2640013" y="2509838"/>
                <a:ext cx="1671637" cy="809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13"/>
              <p:cNvSpPr>
                <a:spLocks noChangeArrowheads="1"/>
              </p:cNvSpPr>
              <p:nvPr/>
            </p:nvSpPr>
            <p:spPr bwMode="auto">
              <a:xfrm>
                <a:off x="-2640013" y="2713038"/>
                <a:ext cx="1671637" cy="825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Rectangle 14"/>
              <p:cNvSpPr>
                <a:spLocks noChangeArrowheads="1"/>
              </p:cNvSpPr>
              <p:nvPr/>
            </p:nvSpPr>
            <p:spPr bwMode="auto">
              <a:xfrm>
                <a:off x="-2640013" y="2917825"/>
                <a:ext cx="1671637" cy="809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Rectangle 15"/>
              <p:cNvSpPr>
                <a:spLocks noChangeArrowheads="1"/>
              </p:cNvSpPr>
              <p:nvPr/>
            </p:nvSpPr>
            <p:spPr bwMode="auto">
              <a:xfrm>
                <a:off x="-1049338" y="3121025"/>
                <a:ext cx="80962" cy="825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Rectangle 16"/>
              <p:cNvSpPr>
                <a:spLocks noChangeArrowheads="1"/>
              </p:cNvSpPr>
              <p:nvPr/>
            </p:nvSpPr>
            <p:spPr bwMode="auto">
              <a:xfrm>
                <a:off x="-1254125" y="3121025"/>
                <a:ext cx="82550" cy="825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Rectangle 17"/>
              <p:cNvSpPr>
                <a:spLocks noChangeArrowheads="1"/>
              </p:cNvSpPr>
              <p:nvPr/>
            </p:nvSpPr>
            <p:spPr bwMode="auto">
              <a:xfrm>
                <a:off x="-1457325" y="3121025"/>
                <a:ext cx="80962" cy="825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59" name="그룹 58"/>
          <p:cNvGrpSpPr/>
          <p:nvPr/>
        </p:nvGrpSpPr>
        <p:grpSpPr>
          <a:xfrm>
            <a:off x="2794944" y="3296608"/>
            <a:ext cx="612514" cy="612514"/>
            <a:chOff x="-2139950" y="4700588"/>
            <a:chExt cx="3159125" cy="3159125"/>
          </a:xfrm>
        </p:grpSpPr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-1273175" y="5668963"/>
              <a:ext cx="2038350" cy="815975"/>
            </a:xfrm>
            <a:prstGeom prst="rect">
              <a:avLst/>
            </a:prstGeom>
            <a:solidFill>
              <a:srgbClr val="FE5D2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61" name="그룹 60"/>
            <p:cNvGrpSpPr/>
            <p:nvPr/>
          </p:nvGrpSpPr>
          <p:grpSpPr>
            <a:xfrm>
              <a:off x="-2139950" y="4700588"/>
              <a:ext cx="3159125" cy="3159125"/>
              <a:chOff x="-2139950" y="4700588"/>
              <a:chExt cx="3159125" cy="3159125"/>
            </a:xfrm>
            <a:solidFill>
              <a:srgbClr val="4C4741"/>
            </a:solidFill>
          </p:grpSpPr>
          <p:sp>
            <p:nvSpPr>
              <p:cNvPr id="62" name="Freeform 22"/>
              <p:cNvSpPr>
                <a:spLocks noEditPoints="1"/>
              </p:cNvSpPr>
              <p:nvPr/>
            </p:nvSpPr>
            <p:spPr bwMode="auto">
              <a:xfrm>
                <a:off x="-2139950" y="4700588"/>
                <a:ext cx="3159125" cy="3159125"/>
              </a:xfrm>
              <a:custGeom>
                <a:avLst/>
                <a:gdLst>
                  <a:gd name="T0" fmla="*/ 9621 w 9951"/>
                  <a:gd name="T1" fmla="*/ 8950 h 9951"/>
                  <a:gd name="T2" fmla="*/ 9550 w 9951"/>
                  <a:gd name="T3" fmla="*/ 9175 h 9951"/>
                  <a:gd name="T4" fmla="*/ 9422 w 9951"/>
                  <a:gd name="T5" fmla="*/ 9367 h 9951"/>
                  <a:gd name="T6" fmla="*/ 9243 w 9951"/>
                  <a:gd name="T7" fmla="*/ 9514 h 9951"/>
                  <a:gd name="T8" fmla="*/ 9028 w 9951"/>
                  <a:gd name="T9" fmla="*/ 9605 h 9951"/>
                  <a:gd name="T10" fmla="*/ 8827 w 9951"/>
                  <a:gd name="T11" fmla="*/ 9630 h 9951"/>
                  <a:gd name="T12" fmla="*/ 2017 w 9951"/>
                  <a:gd name="T13" fmla="*/ 9507 h 9951"/>
                  <a:gd name="T14" fmla="*/ 2178 w 9951"/>
                  <a:gd name="T15" fmla="*/ 9218 h 9951"/>
                  <a:gd name="T16" fmla="*/ 2246 w 9951"/>
                  <a:gd name="T17" fmla="*/ 8886 h 9951"/>
                  <a:gd name="T18" fmla="*/ 9630 w 9951"/>
                  <a:gd name="T19" fmla="*/ 321 h 9951"/>
                  <a:gd name="T20" fmla="*/ 1082 w 9951"/>
                  <a:gd name="T21" fmla="*/ 9629 h 9951"/>
                  <a:gd name="T22" fmla="*/ 847 w 9951"/>
                  <a:gd name="T23" fmla="*/ 9582 h 9951"/>
                  <a:gd name="T24" fmla="*/ 644 w 9951"/>
                  <a:gd name="T25" fmla="*/ 9471 h 9951"/>
                  <a:gd name="T26" fmla="*/ 480 w 9951"/>
                  <a:gd name="T27" fmla="*/ 9307 h 9951"/>
                  <a:gd name="T28" fmla="*/ 370 w 9951"/>
                  <a:gd name="T29" fmla="*/ 9103 h 9951"/>
                  <a:gd name="T30" fmla="*/ 321 w 9951"/>
                  <a:gd name="T31" fmla="*/ 8869 h 9951"/>
                  <a:gd name="T32" fmla="*/ 323 w 9951"/>
                  <a:gd name="T33" fmla="*/ 1412 h 9951"/>
                  <a:gd name="T34" fmla="*/ 394 w 9951"/>
                  <a:gd name="T35" fmla="*/ 1240 h 9951"/>
                  <a:gd name="T36" fmla="*/ 546 w 9951"/>
                  <a:gd name="T37" fmla="*/ 1138 h 9951"/>
                  <a:gd name="T38" fmla="*/ 675 w 9951"/>
                  <a:gd name="T39" fmla="*/ 1124 h 9951"/>
                  <a:gd name="T40" fmla="*/ 846 w 9951"/>
                  <a:gd name="T41" fmla="*/ 1197 h 9951"/>
                  <a:gd name="T42" fmla="*/ 949 w 9951"/>
                  <a:gd name="T43" fmla="*/ 1349 h 9951"/>
                  <a:gd name="T44" fmla="*/ 963 w 9951"/>
                  <a:gd name="T45" fmla="*/ 8988 h 9951"/>
                  <a:gd name="T46" fmla="*/ 1283 w 9951"/>
                  <a:gd name="T47" fmla="*/ 1401 h 9951"/>
                  <a:gd name="T48" fmla="*/ 1215 w 9951"/>
                  <a:gd name="T49" fmla="*/ 1159 h 9951"/>
                  <a:gd name="T50" fmla="*/ 1926 w 9951"/>
                  <a:gd name="T51" fmla="*/ 8827 h 9951"/>
                  <a:gd name="T52" fmla="*/ 1901 w 9951"/>
                  <a:gd name="T53" fmla="*/ 9028 h 9951"/>
                  <a:gd name="T54" fmla="*/ 1810 w 9951"/>
                  <a:gd name="T55" fmla="*/ 9243 h 9951"/>
                  <a:gd name="T56" fmla="*/ 1664 w 9951"/>
                  <a:gd name="T57" fmla="*/ 9422 h 9951"/>
                  <a:gd name="T58" fmla="*/ 1471 w 9951"/>
                  <a:gd name="T59" fmla="*/ 9550 h 9951"/>
                  <a:gd name="T60" fmla="*/ 1246 w 9951"/>
                  <a:gd name="T61" fmla="*/ 9621 h 9951"/>
                  <a:gd name="T62" fmla="*/ 1926 w 9951"/>
                  <a:gd name="T63" fmla="*/ 0 h 9951"/>
                  <a:gd name="T64" fmla="*/ 609 w 9951"/>
                  <a:gd name="T65" fmla="*/ 803 h 9951"/>
                  <a:gd name="T66" fmla="*/ 421 w 9951"/>
                  <a:gd name="T67" fmla="*/ 841 h 9951"/>
                  <a:gd name="T68" fmla="*/ 258 w 9951"/>
                  <a:gd name="T69" fmla="*/ 930 h 9951"/>
                  <a:gd name="T70" fmla="*/ 128 w 9951"/>
                  <a:gd name="T71" fmla="*/ 1060 h 9951"/>
                  <a:gd name="T72" fmla="*/ 39 w 9951"/>
                  <a:gd name="T73" fmla="*/ 1224 h 9951"/>
                  <a:gd name="T74" fmla="*/ 0 w 9951"/>
                  <a:gd name="T75" fmla="*/ 1412 h 9951"/>
                  <a:gd name="T76" fmla="*/ 1 w 9951"/>
                  <a:gd name="T77" fmla="*/ 8885 h 9951"/>
                  <a:gd name="T78" fmla="*/ 67 w 9951"/>
                  <a:gd name="T79" fmla="*/ 9213 h 9951"/>
                  <a:gd name="T80" fmla="*/ 223 w 9951"/>
                  <a:gd name="T81" fmla="*/ 9500 h 9951"/>
                  <a:gd name="T82" fmla="*/ 451 w 9951"/>
                  <a:gd name="T83" fmla="*/ 9727 h 9951"/>
                  <a:gd name="T84" fmla="*/ 738 w 9951"/>
                  <a:gd name="T85" fmla="*/ 9883 h 9951"/>
                  <a:gd name="T86" fmla="*/ 1065 w 9951"/>
                  <a:gd name="T87" fmla="*/ 9950 h 9951"/>
                  <a:gd name="T88" fmla="*/ 8885 w 9951"/>
                  <a:gd name="T89" fmla="*/ 9950 h 9951"/>
                  <a:gd name="T90" fmla="*/ 9213 w 9951"/>
                  <a:gd name="T91" fmla="*/ 9883 h 9951"/>
                  <a:gd name="T92" fmla="*/ 9500 w 9951"/>
                  <a:gd name="T93" fmla="*/ 9727 h 9951"/>
                  <a:gd name="T94" fmla="*/ 9727 w 9951"/>
                  <a:gd name="T95" fmla="*/ 9500 h 9951"/>
                  <a:gd name="T96" fmla="*/ 9883 w 9951"/>
                  <a:gd name="T97" fmla="*/ 9213 h 9951"/>
                  <a:gd name="T98" fmla="*/ 9950 w 9951"/>
                  <a:gd name="T99" fmla="*/ 8885 h 9951"/>
                  <a:gd name="T100" fmla="*/ 1926 w 9951"/>
                  <a:gd name="T101" fmla="*/ 0 h 99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951" h="9951">
                    <a:moveTo>
                      <a:pt x="9630" y="8827"/>
                    </a:moveTo>
                    <a:lnTo>
                      <a:pt x="9629" y="8869"/>
                    </a:lnTo>
                    <a:lnTo>
                      <a:pt x="9621" y="8950"/>
                    </a:lnTo>
                    <a:lnTo>
                      <a:pt x="9605" y="9028"/>
                    </a:lnTo>
                    <a:lnTo>
                      <a:pt x="9582" y="9103"/>
                    </a:lnTo>
                    <a:lnTo>
                      <a:pt x="9550" y="9175"/>
                    </a:lnTo>
                    <a:lnTo>
                      <a:pt x="9514" y="9243"/>
                    </a:lnTo>
                    <a:lnTo>
                      <a:pt x="9471" y="9307"/>
                    </a:lnTo>
                    <a:lnTo>
                      <a:pt x="9422" y="9367"/>
                    </a:lnTo>
                    <a:lnTo>
                      <a:pt x="9367" y="9422"/>
                    </a:lnTo>
                    <a:lnTo>
                      <a:pt x="9307" y="9471"/>
                    </a:lnTo>
                    <a:lnTo>
                      <a:pt x="9243" y="9514"/>
                    </a:lnTo>
                    <a:lnTo>
                      <a:pt x="9175" y="9550"/>
                    </a:lnTo>
                    <a:lnTo>
                      <a:pt x="9103" y="9582"/>
                    </a:lnTo>
                    <a:lnTo>
                      <a:pt x="9028" y="9605"/>
                    </a:lnTo>
                    <a:lnTo>
                      <a:pt x="8950" y="9621"/>
                    </a:lnTo>
                    <a:lnTo>
                      <a:pt x="8869" y="9629"/>
                    </a:lnTo>
                    <a:lnTo>
                      <a:pt x="8827" y="9630"/>
                    </a:lnTo>
                    <a:lnTo>
                      <a:pt x="1909" y="9630"/>
                    </a:lnTo>
                    <a:lnTo>
                      <a:pt x="1948" y="9591"/>
                    </a:lnTo>
                    <a:lnTo>
                      <a:pt x="2017" y="9507"/>
                    </a:lnTo>
                    <a:lnTo>
                      <a:pt x="2080" y="9417"/>
                    </a:lnTo>
                    <a:lnTo>
                      <a:pt x="2133" y="9320"/>
                    </a:lnTo>
                    <a:lnTo>
                      <a:pt x="2178" y="9218"/>
                    </a:lnTo>
                    <a:lnTo>
                      <a:pt x="2211" y="9112"/>
                    </a:lnTo>
                    <a:lnTo>
                      <a:pt x="2234" y="9000"/>
                    </a:lnTo>
                    <a:lnTo>
                      <a:pt x="2246" y="8886"/>
                    </a:lnTo>
                    <a:lnTo>
                      <a:pt x="2247" y="8827"/>
                    </a:lnTo>
                    <a:lnTo>
                      <a:pt x="2247" y="321"/>
                    </a:lnTo>
                    <a:lnTo>
                      <a:pt x="9630" y="321"/>
                    </a:lnTo>
                    <a:lnTo>
                      <a:pt x="9630" y="8827"/>
                    </a:lnTo>
                    <a:close/>
                    <a:moveTo>
                      <a:pt x="1123" y="9630"/>
                    </a:moveTo>
                    <a:lnTo>
                      <a:pt x="1082" y="9629"/>
                    </a:lnTo>
                    <a:lnTo>
                      <a:pt x="1002" y="9621"/>
                    </a:lnTo>
                    <a:lnTo>
                      <a:pt x="923" y="9605"/>
                    </a:lnTo>
                    <a:lnTo>
                      <a:pt x="847" y="9582"/>
                    </a:lnTo>
                    <a:lnTo>
                      <a:pt x="775" y="9550"/>
                    </a:lnTo>
                    <a:lnTo>
                      <a:pt x="708" y="9514"/>
                    </a:lnTo>
                    <a:lnTo>
                      <a:pt x="644" y="9471"/>
                    </a:lnTo>
                    <a:lnTo>
                      <a:pt x="584" y="9422"/>
                    </a:lnTo>
                    <a:lnTo>
                      <a:pt x="530" y="9367"/>
                    </a:lnTo>
                    <a:lnTo>
                      <a:pt x="480" y="9307"/>
                    </a:lnTo>
                    <a:lnTo>
                      <a:pt x="437" y="9243"/>
                    </a:lnTo>
                    <a:lnTo>
                      <a:pt x="400" y="9175"/>
                    </a:lnTo>
                    <a:lnTo>
                      <a:pt x="370" y="9103"/>
                    </a:lnTo>
                    <a:lnTo>
                      <a:pt x="345" y="9028"/>
                    </a:lnTo>
                    <a:lnTo>
                      <a:pt x="330" y="8950"/>
                    </a:lnTo>
                    <a:lnTo>
                      <a:pt x="321" y="8869"/>
                    </a:lnTo>
                    <a:lnTo>
                      <a:pt x="321" y="8827"/>
                    </a:lnTo>
                    <a:lnTo>
                      <a:pt x="321" y="1444"/>
                    </a:lnTo>
                    <a:lnTo>
                      <a:pt x="323" y="1412"/>
                    </a:lnTo>
                    <a:lnTo>
                      <a:pt x="335" y="1349"/>
                    </a:lnTo>
                    <a:lnTo>
                      <a:pt x="360" y="1292"/>
                    </a:lnTo>
                    <a:lnTo>
                      <a:pt x="394" y="1240"/>
                    </a:lnTo>
                    <a:lnTo>
                      <a:pt x="438" y="1197"/>
                    </a:lnTo>
                    <a:lnTo>
                      <a:pt x="489" y="1162"/>
                    </a:lnTo>
                    <a:lnTo>
                      <a:pt x="546" y="1138"/>
                    </a:lnTo>
                    <a:lnTo>
                      <a:pt x="609" y="1124"/>
                    </a:lnTo>
                    <a:lnTo>
                      <a:pt x="642" y="1123"/>
                    </a:lnTo>
                    <a:lnTo>
                      <a:pt x="675" y="1124"/>
                    </a:lnTo>
                    <a:lnTo>
                      <a:pt x="738" y="1138"/>
                    </a:lnTo>
                    <a:lnTo>
                      <a:pt x="796" y="1162"/>
                    </a:lnTo>
                    <a:lnTo>
                      <a:pt x="846" y="1197"/>
                    </a:lnTo>
                    <a:lnTo>
                      <a:pt x="890" y="1240"/>
                    </a:lnTo>
                    <a:lnTo>
                      <a:pt x="924" y="1292"/>
                    </a:lnTo>
                    <a:lnTo>
                      <a:pt x="949" y="1349"/>
                    </a:lnTo>
                    <a:lnTo>
                      <a:pt x="962" y="1412"/>
                    </a:lnTo>
                    <a:lnTo>
                      <a:pt x="963" y="1444"/>
                    </a:lnTo>
                    <a:lnTo>
                      <a:pt x="963" y="8988"/>
                    </a:lnTo>
                    <a:lnTo>
                      <a:pt x="1284" y="8988"/>
                    </a:lnTo>
                    <a:lnTo>
                      <a:pt x="1284" y="1444"/>
                    </a:lnTo>
                    <a:lnTo>
                      <a:pt x="1283" y="1401"/>
                    </a:lnTo>
                    <a:lnTo>
                      <a:pt x="1271" y="1316"/>
                    </a:lnTo>
                    <a:lnTo>
                      <a:pt x="1247" y="1235"/>
                    </a:lnTo>
                    <a:lnTo>
                      <a:pt x="1215" y="1159"/>
                    </a:lnTo>
                    <a:lnTo>
                      <a:pt x="1195" y="1123"/>
                    </a:lnTo>
                    <a:lnTo>
                      <a:pt x="1926" y="1123"/>
                    </a:lnTo>
                    <a:lnTo>
                      <a:pt x="1926" y="8827"/>
                    </a:lnTo>
                    <a:lnTo>
                      <a:pt x="1925" y="8869"/>
                    </a:lnTo>
                    <a:lnTo>
                      <a:pt x="1918" y="8950"/>
                    </a:lnTo>
                    <a:lnTo>
                      <a:pt x="1901" y="9028"/>
                    </a:lnTo>
                    <a:lnTo>
                      <a:pt x="1878" y="9103"/>
                    </a:lnTo>
                    <a:lnTo>
                      <a:pt x="1847" y="9175"/>
                    </a:lnTo>
                    <a:lnTo>
                      <a:pt x="1810" y="9243"/>
                    </a:lnTo>
                    <a:lnTo>
                      <a:pt x="1767" y="9307"/>
                    </a:lnTo>
                    <a:lnTo>
                      <a:pt x="1718" y="9367"/>
                    </a:lnTo>
                    <a:lnTo>
                      <a:pt x="1664" y="9422"/>
                    </a:lnTo>
                    <a:lnTo>
                      <a:pt x="1603" y="9471"/>
                    </a:lnTo>
                    <a:lnTo>
                      <a:pt x="1540" y="9514"/>
                    </a:lnTo>
                    <a:lnTo>
                      <a:pt x="1471" y="9550"/>
                    </a:lnTo>
                    <a:lnTo>
                      <a:pt x="1399" y="9582"/>
                    </a:lnTo>
                    <a:lnTo>
                      <a:pt x="1324" y="9605"/>
                    </a:lnTo>
                    <a:lnTo>
                      <a:pt x="1246" y="9621"/>
                    </a:lnTo>
                    <a:lnTo>
                      <a:pt x="1165" y="9629"/>
                    </a:lnTo>
                    <a:lnTo>
                      <a:pt x="1123" y="9630"/>
                    </a:lnTo>
                    <a:close/>
                    <a:moveTo>
                      <a:pt x="1926" y="0"/>
                    </a:moveTo>
                    <a:lnTo>
                      <a:pt x="1926" y="803"/>
                    </a:lnTo>
                    <a:lnTo>
                      <a:pt x="642" y="803"/>
                    </a:lnTo>
                    <a:lnTo>
                      <a:pt x="609" y="803"/>
                    </a:lnTo>
                    <a:lnTo>
                      <a:pt x="544" y="810"/>
                    </a:lnTo>
                    <a:lnTo>
                      <a:pt x="481" y="822"/>
                    </a:lnTo>
                    <a:lnTo>
                      <a:pt x="421" y="841"/>
                    </a:lnTo>
                    <a:lnTo>
                      <a:pt x="364" y="865"/>
                    </a:lnTo>
                    <a:lnTo>
                      <a:pt x="309" y="896"/>
                    </a:lnTo>
                    <a:lnTo>
                      <a:pt x="258" y="930"/>
                    </a:lnTo>
                    <a:lnTo>
                      <a:pt x="211" y="969"/>
                    </a:lnTo>
                    <a:lnTo>
                      <a:pt x="167" y="1012"/>
                    </a:lnTo>
                    <a:lnTo>
                      <a:pt x="128" y="1060"/>
                    </a:lnTo>
                    <a:lnTo>
                      <a:pt x="93" y="1112"/>
                    </a:lnTo>
                    <a:lnTo>
                      <a:pt x="63" y="1166"/>
                    </a:lnTo>
                    <a:lnTo>
                      <a:pt x="39" y="1224"/>
                    </a:lnTo>
                    <a:lnTo>
                      <a:pt x="20" y="1284"/>
                    </a:lnTo>
                    <a:lnTo>
                      <a:pt x="7" y="1347"/>
                    </a:lnTo>
                    <a:lnTo>
                      <a:pt x="0" y="1412"/>
                    </a:lnTo>
                    <a:lnTo>
                      <a:pt x="0" y="1444"/>
                    </a:lnTo>
                    <a:lnTo>
                      <a:pt x="0" y="8827"/>
                    </a:lnTo>
                    <a:lnTo>
                      <a:pt x="1" y="8885"/>
                    </a:lnTo>
                    <a:lnTo>
                      <a:pt x="12" y="8998"/>
                    </a:lnTo>
                    <a:lnTo>
                      <a:pt x="35" y="9107"/>
                    </a:lnTo>
                    <a:lnTo>
                      <a:pt x="67" y="9213"/>
                    </a:lnTo>
                    <a:lnTo>
                      <a:pt x="111" y="9314"/>
                    </a:lnTo>
                    <a:lnTo>
                      <a:pt x="163" y="9410"/>
                    </a:lnTo>
                    <a:lnTo>
                      <a:pt x="223" y="9500"/>
                    </a:lnTo>
                    <a:lnTo>
                      <a:pt x="293" y="9583"/>
                    </a:lnTo>
                    <a:lnTo>
                      <a:pt x="368" y="9659"/>
                    </a:lnTo>
                    <a:lnTo>
                      <a:pt x="451" y="9727"/>
                    </a:lnTo>
                    <a:lnTo>
                      <a:pt x="542" y="9789"/>
                    </a:lnTo>
                    <a:lnTo>
                      <a:pt x="637" y="9840"/>
                    </a:lnTo>
                    <a:lnTo>
                      <a:pt x="738" y="9883"/>
                    </a:lnTo>
                    <a:lnTo>
                      <a:pt x="843" y="9916"/>
                    </a:lnTo>
                    <a:lnTo>
                      <a:pt x="952" y="9938"/>
                    </a:lnTo>
                    <a:lnTo>
                      <a:pt x="1065" y="9950"/>
                    </a:lnTo>
                    <a:lnTo>
                      <a:pt x="1123" y="9951"/>
                    </a:lnTo>
                    <a:lnTo>
                      <a:pt x="8827" y="9951"/>
                    </a:lnTo>
                    <a:lnTo>
                      <a:pt x="8885" y="9950"/>
                    </a:lnTo>
                    <a:lnTo>
                      <a:pt x="8998" y="9938"/>
                    </a:lnTo>
                    <a:lnTo>
                      <a:pt x="9107" y="9916"/>
                    </a:lnTo>
                    <a:lnTo>
                      <a:pt x="9213" y="9883"/>
                    </a:lnTo>
                    <a:lnTo>
                      <a:pt x="9314" y="9840"/>
                    </a:lnTo>
                    <a:lnTo>
                      <a:pt x="9410" y="9789"/>
                    </a:lnTo>
                    <a:lnTo>
                      <a:pt x="9500" y="9727"/>
                    </a:lnTo>
                    <a:lnTo>
                      <a:pt x="9583" y="9659"/>
                    </a:lnTo>
                    <a:lnTo>
                      <a:pt x="9659" y="9583"/>
                    </a:lnTo>
                    <a:lnTo>
                      <a:pt x="9727" y="9500"/>
                    </a:lnTo>
                    <a:lnTo>
                      <a:pt x="9789" y="9410"/>
                    </a:lnTo>
                    <a:lnTo>
                      <a:pt x="9840" y="9314"/>
                    </a:lnTo>
                    <a:lnTo>
                      <a:pt x="9883" y="9213"/>
                    </a:lnTo>
                    <a:lnTo>
                      <a:pt x="9916" y="9107"/>
                    </a:lnTo>
                    <a:lnTo>
                      <a:pt x="9938" y="8998"/>
                    </a:lnTo>
                    <a:lnTo>
                      <a:pt x="9950" y="8885"/>
                    </a:lnTo>
                    <a:lnTo>
                      <a:pt x="9951" y="8827"/>
                    </a:lnTo>
                    <a:lnTo>
                      <a:pt x="9951" y="0"/>
                    </a:lnTo>
                    <a:lnTo>
                      <a:pt x="192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Freeform 23"/>
              <p:cNvSpPr>
                <a:spLocks/>
              </p:cNvSpPr>
              <p:nvPr/>
            </p:nvSpPr>
            <p:spPr bwMode="auto">
              <a:xfrm>
                <a:off x="-1273175" y="4903788"/>
                <a:ext cx="406400" cy="612775"/>
              </a:xfrm>
              <a:custGeom>
                <a:avLst/>
                <a:gdLst>
                  <a:gd name="T0" fmla="*/ 320 w 1283"/>
                  <a:gd name="T1" fmla="*/ 593 h 1926"/>
                  <a:gd name="T2" fmla="*/ 853 w 1283"/>
                  <a:gd name="T3" fmla="*/ 1926 h 1926"/>
                  <a:gd name="T4" fmla="*/ 1283 w 1283"/>
                  <a:gd name="T5" fmla="*/ 1926 h 1926"/>
                  <a:gd name="T6" fmla="*/ 1283 w 1283"/>
                  <a:gd name="T7" fmla="*/ 0 h 1926"/>
                  <a:gd name="T8" fmla="*/ 963 w 1283"/>
                  <a:gd name="T9" fmla="*/ 0 h 1926"/>
                  <a:gd name="T10" fmla="*/ 963 w 1283"/>
                  <a:gd name="T11" fmla="*/ 1333 h 1926"/>
                  <a:gd name="T12" fmla="*/ 430 w 1283"/>
                  <a:gd name="T13" fmla="*/ 0 h 1926"/>
                  <a:gd name="T14" fmla="*/ 0 w 1283"/>
                  <a:gd name="T15" fmla="*/ 0 h 1926"/>
                  <a:gd name="T16" fmla="*/ 0 w 1283"/>
                  <a:gd name="T17" fmla="*/ 1926 h 1926"/>
                  <a:gd name="T18" fmla="*/ 320 w 1283"/>
                  <a:gd name="T19" fmla="*/ 1926 h 1926"/>
                  <a:gd name="T20" fmla="*/ 320 w 1283"/>
                  <a:gd name="T21" fmla="*/ 593 h 19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83" h="1926">
                    <a:moveTo>
                      <a:pt x="320" y="593"/>
                    </a:moveTo>
                    <a:lnTo>
                      <a:pt x="853" y="1926"/>
                    </a:lnTo>
                    <a:lnTo>
                      <a:pt x="1283" y="1926"/>
                    </a:lnTo>
                    <a:lnTo>
                      <a:pt x="1283" y="0"/>
                    </a:lnTo>
                    <a:lnTo>
                      <a:pt x="963" y="0"/>
                    </a:lnTo>
                    <a:lnTo>
                      <a:pt x="963" y="1333"/>
                    </a:lnTo>
                    <a:lnTo>
                      <a:pt x="430" y="0"/>
                    </a:lnTo>
                    <a:lnTo>
                      <a:pt x="0" y="0"/>
                    </a:lnTo>
                    <a:lnTo>
                      <a:pt x="0" y="1926"/>
                    </a:lnTo>
                    <a:lnTo>
                      <a:pt x="320" y="1926"/>
                    </a:lnTo>
                    <a:lnTo>
                      <a:pt x="320" y="5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Freeform 24"/>
              <p:cNvSpPr>
                <a:spLocks/>
              </p:cNvSpPr>
              <p:nvPr/>
            </p:nvSpPr>
            <p:spPr bwMode="auto">
              <a:xfrm>
                <a:off x="-763588" y="4903788"/>
                <a:ext cx="355600" cy="612775"/>
              </a:xfrm>
              <a:custGeom>
                <a:avLst/>
                <a:gdLst>
                  <a:gd name="T0" fmla="*/ 1123 w 1123"/>
                  <a:gd name="T1" fmla="*/ 1605 h 1926"/>
                  <a:gd name="T2" fmla="*/ 322 w 1123"/>
                  <a:gd name="T3" fmla="*/ 1605 h 1926"/>
                  <a:gd name="T4" fmla="*/ 322 w 1123"/>
                  <a:gd name="T5" fmla="*/ 1124 h 1926"/>
                  <a:gd name="T6" fmla="*/ 1123 w 1123"/>
                  <a:gd name="T7" fmla="*/ 1124 h 1926"/>
                  <a:gd name="T8" fmla="*/ 1123 w 1123"/>
                  <a:gd name="T9" fmla="*/ 802 h 1926"/>
                  <a:gd name="T10" fmla="*/ 322 w 1123"/>
                  <a:gd name="T11" fmla="*/ 802 h 1926"/>
                  <a:gd name="T12" fmla="*/ 322 w 1123"/>
                  <a:gd name="T13" fmla="*/ 321 h 1926"/>
                  <a:gd name="T14" fmla="*/ 1123 w 1123"/>
                  <a:gd name="T15" fmla="*/ 321 h 1926"/>
                  <a:gd name="T16" fmla="*/ 1123 w 1123"/>
                  <a:gd name="T17" fmla="*/ 0 h 1926"/>
                  <a:gd name="T18" fmla="*/ 0 w 1123"/>
                  <a:gd name="T19" fmla="*/ 0 h 1926"/>
                  <a:gd name="T20" fmla="*/ 0 w 1123"/>
                  <a:gd name="T21" fmla="*/ 1926 h 1926"/>
                  <a:gd name="T22" fmla="*/ 1123 w 1123"/>
                  <a:gd name="T23" fmla="*/ 1926 h 1926"/>
                  <a:gd name="T24" fmla="*/ 1123 w 1123"/>
                  <a:gd name="T25" fmla="*/ 1605 h 19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23" h="1926">
                    <a:moveTo>
                      <a:pt x="1123" y="1605"/>
                    </a:moveTo>
                    <a:lnTo>
                      <a:pt x="322" y="1605"/>
                    </a:lnTo>
                    <a:lnTo>
                      <a:pt x="322" y="1124"/>
                    </a:lnTo>
                    <a:lnTo>
                      <a:pt x="1123" y="1124"/>
                    </a:lnTo>
                    <a:lnTo>
                      <a:pt x="1123" y="802"/>
                    </a:lnTo>
                    <a:lnTo>
                      <a:pt x="322" y="802"/>
                    </a:lnTo>
                    <a:lnTo>
                      <a:pt x="322" y="321"/>
                    </a:lnTo>
                    <a:lnTo>
                      <a:pt x="1123" y="321"/>
                    </a:lnTo>
                    <a:lnTo>
                      <a:pt x="1123" y="0"/>
                    </a:lnTo>
                    <a:lnTo>
                      <a:pt x="0" y="0"/>
                    </a:lnTo>
                    <a:lnTo>
                      <a:pt x="0" y="1926"/>
                    </a:lnTo>
                    <a:lnTo>
                      <a:pt x="1123" y="1926"/>
                    </a:lnTo>
                    <a:lnTo>
                      <a:pt x="1123" y="160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Freeform 25"/>
              <p:cNvSpPr>
                <a:spLocks/>
              </p:cNvSpPr>
              <p:nvPr/>
            </p:nvSpPr>
            <p:spPr bwMode="auto">
              <a:xfrm>
                <a:off x="-304800" y="4903788"/>
                <a:ext cx="508000" cy="612775"/>
              </a:xfrm>
              <a:custGeom>
                <a:avLst/>
                <a:gdLst>
                  <a:gd name="T0" fmla="*/ 803 w 1604"/>
                  <a:gd name="T1" fmla="*/ 1049 h 1926"/>
                  <a:gd name="T2" fmla="*/ 1178 w 1604"/>
                  <a:gd name="T3" fmla="*/ 1926 h 1926"/>
                  <a:gd name="T4" fmla="*/ 1604 w 1604"/>
                  <a:gd name="T5" fmla="*/ 1926 h 1926"/>
                  <a:gd name="T6" fmla="*/ 1604 w 1604"/>
                  <a:gd name="T7" fmla="*/ 0 h 1926"/>
                  <a:gd name="T8" fmla="*/ 1284 w 1604"/>
                  <a:gd name="T9" fmla="*/ 0 h 1926"/>
                  <a:gd name="T10" fmla="*/ 1284 w 1604"/>
                  <a:gd name="T11" fmla="*/ 1357 h 1926"/>
                  <a:gd name="T12" fmla="*/ 803 w 1604"/>
                  <a:gd name="T13" fmla="*/ 234 h 1926"/>
                  <a:gd name="T14" fmla="*/ 321 w 1604"/>
                  <a:gd name="T15" fmla="*/ 1357 h 1926"/>
                  <a:gd name="T16" fmla="*/ 321 w 1604"/>
                  <a:gd name="T17" fmla="*/ 0 h 1926"/>
                  <a:gd name="T18" fmla="*/ 0 w 1604"/>
                  <a:gd name="T19" fmla="*/ 0 h 1926"/>
                  <a:gd name="T20" fmla="*/ 0 w 1604"/>
                  <a:gd name="T21" fmla="*/ 1926 h 1926"/>
                  <a:gd name="T22" fmla="*/ 427 w 1604"/>
                  <a:gd name="T23" fmla="*/ 1926 h 1926"/>
                  <a:gd name="T24" fmla="*/ 803 w 1604"/>
                  <a:gd name="T25" fmla="*/ 1049 h 19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04" h="1926">
                    <a:moveTo>
                      <a:pt x="803" y="1049"/>
                    </a:moveTo>
                    <a:lnTo>
                      <a:pt x="1178" y="1926"/>
                    </a:lnTo>
                    <a:lnTo>
                      <a:pt x="1604" y="1926"/>
                    </a:lnTo>
                    <a:lnTo>
                      <a:pt x="1604" y="0"/>
                    </a:lnTo>
                    <a:lnTo>
                      <a:pt x="1284" y="0"/>
                    </a:lnTo>
                    <a:lnTo>
                      <a:pt x="1284" y="1357"/>
                    </a:lnTo>
                    <a:lnTo>
                      <a:pt x="803" y="234"/>
                    </a:lnTo>
                    <a:lnTo>
                      <a:pt x="321" y="1357"/>
                    </a:lnTo>
                    <a:lnTo>
                      <a:pt x="321" y="0"/>
                    </a:lnTo>
                    <a:lnTo>
                      <a:pt x="0" y="0"/>
                    </a:lnTo>
                    <a:lnTo>
                      <a:pt x="0" y="1926"/>
                    </a:lnTo>
                    <a:lnTo>
                      <a:pt x="427" y="1926"/>
                    </a:lnTo>
                    <a:lnTo>
                      <a:pt x="803" y="10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Freeform 26"/>
              <p:cNvSpPr>
                <a:spLocks/>
              </p:cNvSpPr>
              <p:nvPr/>
            </p:nvSpPr>
            <p:spPr bwMode="auto">
              <a:xfrm>
                <a:off x="306388" y="4903788"/>
                <a:ext cx="458788" cy="612775"/>
              </a:xfrm>
              <a:custGeom>
                <a:avLst/>
                <a:gdLst>
                  <a:gd name="T0" fmla="*/ 911 w 1444"/>
                  <a:gd name="T1" fmla="*/ 1926 h 1926"/>
                  <a:gd name="T2" fmla="*/ 1151 w 1444"/>
                  <a:gd name="T3" fmla="*/ 1859 h 1926"/>
                  <a:gd name="T4" fmla="*/ 1377 w 1444"/>
                  <a:gd name="T5" fmla="*/ 1632 h 1926"/>
                  <a:gd name="T6" fmla="*/ 1444 w 1444"/>
                  <a:gd name="T7" fmla="*/ 1394 h 1926"/>
                  <a:gd name="T8" fmla="*/ 1438 w 1444"/>
                  <a:gd name="T9" fmla="*/ 1279 h 1926"/>
                  <a:gd name="T10" fmla="*/ 1317 w 1444"/>
                  <a:gd name="T11" fmla="*/ 1007 h 1926"/>
                  <a:gd name="T12" fmla="*/ 1049 w 1444"/>
                  <a:gd name="T13" fmla="*/ 827 h 1926"/>
                  <a:gd name="T14" fmla="*/ 882 w 1444"/>
                  <a:gd name="T15" fmla="*/ 802 h 1926"/>
                  <a:gd name="T16" fmla="*/ 490 w 1444"/>
                  <a:gd name="T17" fmla="*/ 792 h 1926"/>
                  <a:gd name="T18" fmla="*/ 375 w 1444"/>
                  <a:gd name="T19" fmla="*/ 715 h 1926"/>
                  <a:gd name="T20" fmla="*/ 321 w 1444"/>
                  <a:gd name="T21" fmla="*/ 587 h 1926"/>
                  <a:gd name="T22" fmla="*/ 331 w 1444"/>
                  <a:gd name="T23" fmla="*/ 490 h 1926"/>
                  <a:gd name="T24" fmla="*/ 408 w 1444"/>
                  <a:gd name="T25" fmla="*/ 375 h 1926"/>
                  <a:gd name="T26" fmla="*/ 537 w 1444"/>
                  <a:gd name="T27" fmla="*/ 322 h 1926"/>
                  <a:gd name="T28" fmla="*/ 907 w 1444"/>
                  <a:gd name="T29" fmla="*/ 322 h 1926"/>
                  <a:gd name="T30" fmla="*/ 1036 w 1444"/>
                  <a:gd name="T31" fmla="*/ 375 h 1926"/>
                  <a:gd name="T32" fmla="*/ 1113 w 1444"/>
                  <a:gd name="T33" fmla="*/ 490 h 1926"/>
                  <a:gd name="T34" fmla="*/ 1123 w 1444"/>
                  <a:gd name="T35" fmla="*/ 642 h 1926"/>
                  <a:gd name="T36" fmla="*/ 1444 w 1444"/>
                  <a:gd name="T37" fmla="*/ 533 h 1926"/>
                  <a:gd name="T38" fmla="*/ 1377 w 1444"/>
                  <a:gd name="T39" fmla="*/ 293 h 1926"/>
                  <a:gd name="T40" fmla="*/ 1151 w 1444"/>
                  <a:gd name="T41" fmla="*/ 67 h 1926"/>
                  <a:gd name="T42" fmla="*/ 911 w 1444"/>
                  <a:gd name="T43" fmla="*/ 1 h 1926"/>
                  <a:gd name="T44" fmla="*/ 533 w 1444"/>
                  <a:gd name="T45" fmla="*/ 1 h 1926"/>
                  <a:gd name="T46" fmla="*/ 294 w 1444"/>
                  <a:gd name="T47" fmla="*/ 67 h 1926"/>
                  <a:gd name="T48" fmla="*/ 67 w 1444"/>
                  <a:gd name="T49" fmla="*/ 293 h 1926"/>
                  <a:gd name="T50" fmla="*/ 0 w 1444"/>
                  <a:gd name="T51" fmla="*/ 533 h 1926"/>
                  <a:gd name="T52" fmla="*/ 6 w 1444"/>
                  <a:gd name="T53" fmla="*/ 647 h 1926"/>
                  <a:gd name="T54" fmla="*/ 127 w 1444"/>
                  <a:gd name="T55" fmla="*/ 919 h 1926"/>
                  <a:gd name="T56" fmla="*/ 395 w 1444"/>
                  <a:gd name="T57" fmla="*/ 1099 h 1926"/>
                  <a:gd name="T58" fmla="*/ 562 w 1444"/>
                  <a:gd name="T59" fmla="*/ 1124 h 1926"/>
                  <a:gd name="T60" fmla="*/ 954 w 1444"/>
                  <a:gd name="T61" fmla="*/ 1133 h 1926"/>
                  <a:gd name="T62" fmla="*/ 1069 w 1444"/>
                  <a:gd name="T63" fmla="*/ 1211 h 1926"/>
                  <a:gd name="T64" fmla="*/ 1123 w 1444"/>
                  <a:gd name="T65" fmla="*/ 1339 h 1926"/>
                  <a:gd name="T66" fmla="*/ 1113 w 1444"/>
                  <a:gd name="T67" fmla="*/ 1436 h 1926"/>
                  <a:gd name="T68" fmla="*/ 1036 w 1444"/>
                  <a:gd name="T69" fmla="*/ 1550 h 1926"/>
                  <a:gd name="T70" fmla="*/ 907 w 1444"/>
                  <a:gd name="T71" fmla="*/ 1604 h 1926"/>
                  <a:gd name="T72" fmla="*/ 537 w 1444"/>
                  <a:gd name="T73" fmla="*/ 1604 h 1926"/>
                  <a:gd name="T74" fmla="*/ 408 w 1444"/>
                  <a:gd name="T75" fmla="*/ 1550 h 1926"/>
                  <a:gd name="T76" fmla="*/ 331 w 1444"/>
                  <a:gd name="T77" fmla="*/ 1436 h 1926"/>
                  <a:gd name="T78" fmla="*/ 321 w 1444"/>
                  <a:gd name="T79" fmla="*/ 1284 h 1926"/>
                  <a:gd name="T80" fmla="*/ 0 w 1444"/>
                  <a:gd name="T81" fmla="*/ 1394 h 1926"/>
                  <a:gd name="T82" fmla="*/ 67 w 1444"/>
                  <a:gd name="T83" fmla="*/ 1632 h 1926"/>
                  <a:gd name="T84" fmla="*/ 294 w 1444"/>
                  <a:gd name="T85" fmla="*/ 1859 h 1926"/>
                  <a:gd name="T86" fmla="*/ 533 w 1444"/>
                  <a:gd name="T87" fmla="*/ 1926 h 19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44" h="1926">
                    <a:moveTo>
                      <a:pt x="562" y="1926"/>
                    </a:moveTo>
                    <a:lnTo>
                      <a:pt x="882" y="1926"/>
                    </a:lnTo>
                    <a:lnTo>
                      <a:pt x="911" y="1926"/>
                    </a:lnTo>
                    <a:lnTo>
                      <a:pt x="968" y="1920"/>
                    </a:lnTo>
                    <a:lnTo>
                      <a:pt x="1049" y="1901"/>
                    </a:lnTo>
                    <a:lnTo>
                      <a:pt x="1151" y="1859"/>
                    </a:lnTo>
                    <a:lnTo>
                      <a:pt x="1240" y="1798"/>
                    </a:lnTo>
                    <a:lnTo>
                      <a:pt x="1317" y="1722"/>
                    </a:lnTo>
                    <a:lnTo>
                      <a:pt x="1377" y="1632"/>
                    </a:lnTo>
                    <a:lnTo>
                      <a:pt x="1420" y="1532"/>
                    </a:lnTo>
                    <a:lnTo>
                      <a:pt x="1438" y="1450"/>
                    </a:lnTo>
                    <a:lnTo>
                      <a:pt x="1444" y="1394"/>
                    </a:lnTo>
                    <a:lnTo>
                      <a:pt x="1444" y="1365"/>
                    </a:lnTo>
                    <a:lnTo>
                      <a:pt x="1444" y="1336"/>
                    </a:lnTo>
                    <a:lnTo>
                      <a:pt x="1438" y="1279"/>
                    </a:lnTo>
                    <a:lnTo>
                      <a:pt x="1420" y="1197"/>
                    </a:lnTo>
                    <a:lnTo>
                      <a:pt x="1377" y="1096"/>
                    </a:lnTo>
                    <a:lnTo>
                      <a:pt x="1317" y="1007"/>
                    </a:lnTo>
                    <a:lnTo>
                      <a:pt x="1240" y="930"/>
                    </a:lnTo>
                    <a:lnTo>
                      <a:pt x="1151" y="870"/>
                    </a:lnTo>
                    <a:lnTo>
                      <a:pt x="1049" y="827"/>
                    </a:lnTo>
                    <a:lnTo>
                      <a:pt x="968" y="808"/>
                    </a:lnTo>
                    <a:lnTo>
                      <a:pt x="911" y="802"/>
                    </a:lnTo>
                    <a:lnTo>
                      <a:pt x="882" y="802"/>
                    </a:lnTo>
                    <a:lnTo>
                      <a:pt x="562" y="802"/>
                    </a:lnTo>
                    <a:lnTo>
                      <a:pt x="537" y="801"/>
                    </a:lnTo>
                    <a:lnTo>
                      <a:pt x="490" y="792"/>
                    </a:lnTo>
                    <a:lnTo>
                      <a:pt x="446" y="774"/>
                    </a:lnTo>
                    <a:lnTo>
                      <a:pt x="408" y="748"/>
                    </a:lnTo>
                    <a:lnTo>
                      <a:pt x="375" y="715"/>
                    </a:lnTo>
                    <a:lnTo>
                      <a:pt x="350" y="676"/>
                    </a:lnTo>
                    <a:lnTo>
                      <a:pt x="331" y="634"/>
                    </a:lnTo>
                    <a:lnTo>
                      <a:pt x="321" y="587"/>
                    </a:lnTo>
                    <a:lnTo>
                      <a:pt x="321" y="562"/>
                    </a:lnTo>
                    <a:lnTo>
                      <a:pt x="321" y="536"/>
                    </a:lnTo>
                    <a:lnTo>
                      <a:pt x="331" y="490"/>
                    </a:lnTo>
                    <a:lnTo>
                      <a:pt x="350" y="447"/>
                    </a:lnTo>
                    <a:lnTo>
                      <a:pt x="375" y="409"/>
                    </a:lnTo>
                    <a:lnTo>
                      <a:pt x="408" y="375"/>
                    </a:lnTo>
                    <a:lnTo>
                      <a:pt x="446" y="350"/>
                    </a:lnTo>
                    <a:lnTo>
                      <a:pt x="490" y="332"/>
                    </a:lnTo>
                    <a:lnTo>
                      <a:pt x="537" y="322"/>
                    </a:lnTo>
                    <a:lnTo>
                      <a:pt x="562" y="321"/>
                    </a:lnTo>
                    <a:lnTo>
                      <a:pt x="882" y="321"/>
                    </a:lnTo>
                    <a:lnTo>
                      <a:pt x="907" y="322"/>
                    </a:lnTo>
                    <a:lnTo>
                      <a:pt x="954" y="332"/>
                    </a:lnTo>
                    <a:lnTo>
                      <a:pt x="998" y="350"/>
                    </a:lnTo>
                    <a:lnTo>
                      <a:pt x="1036" y="375"/>
                    </a:lnTo>
                    <a:lnTo>
                      <a:pt x="1069" y="409"/>
                    </a:lnTo>
                    <a:lnTo>
                      <a:pt x="1094" y="447"/>
                    </a:lnTo>
                    <a:lnTo>
                      <a:pt x="1113" y="490"/>
                    </a:lnTo>
                    <a:lnTo>
                      <a:pt x="1123" y="536"/>
                    </a:lnTo>
                    <a:lnTo>
                      <a:pt x="1123" y="562"/>
                    </a:lnTo>
                    <a:lnTo>
                      <a:pt x="1123" y="642"/>
                    </a:lnTo>
                    <a:lnTo>
                      <a:pt x="1444" y="642"/>
                    </a:lnTo>
                    <a:lnTo>
                      <a:pt x="1444" y="562"/>
                    </a:lnTo>
                    <a:lnTo>
                      <a:pt x="1444" y="533"/>
                    </a:lnTo>
                    <a:lnTo>
                      <a:pt x="1438" y="476"/>
                    </a:lnTo>
                    <a:lnTo>
                      <a:pt x="1420" y="394"/>
                    </a:lnTo>
                    <a:lnTo>
                      <a:pt x="1377" y="293"/>
                    </a:lnTo>
                    <a:lnTo>
                      <a:pt x="1317" y="204"/>
                    </a:lnTo>
                    <a:lnTo>
                      <a:pt x="1240" y="127"/>
                    </a:lnTo>
                    <a:lnTo>
                      <a:pt x="1151" y="67"/>
                    </a:lnTo>
                    <a:lnTo>
                      <a:pt x="1049" y="25"/>
                    </a:lnTo>
                    <a:lnTo>
                      <a:pt x="968" y="7"/>
                    </a:lnTo>
                    <a:lnTo>
                      <a:pt x="911" y="1"/>
                    </a:lnTo>
                    <a:lnTo>
                      <a:pt x="882" y="0"/>
                    </a:lnTo>
                    <a:lnTo>
                      <a:pt x="562" y="0"/>
                    </a:lnTo>
                    <a:lnTo>
                      <a:pt x="533" y="1"/>
                    </a:lnTo>
                    <a:lnTo>
                      <a:pt x="477" y="7"/>
                    </a:lnTo>
                    <a:lnTo>
                      <a:pt x="395" y="25"/>
                    </a:lnTo>
                    <a:lnTo>
                      <a:pt x="294" y="67"/>
                    </a:lnTo>
                    <a:lnTo>
                      <a:pt x="204" y="127"/>
                    </a:lnTo>
                    <a:lnTo>
                      <a:pt x="127" y="204"/>
                    </a:lnTo>
                    <a:lnTo>
                      <a:pt x="67" y="293"/>
                    </a:lnTo>
                    <a:lnTo>
                      <a:pt x="24" y="394"/>
                    </a:lnTo>
                    <a:lnTo>
                      <a:pt x="6" y="476"/>
                    </a:lnTo>
                    <a:lnTo>
                      <a:pt x="0" y="533"/>
                    </a:lnTo>
                    <a:lnTo>
                      <a:pt x="0" y="562"/>
                    </a:lnTo>
                    <a:lnTo>
                      <a:pt x="0" y="591"/>
                    </a:lnTo>
                    <a:lnTo>
                      <a:pt x="6" y="647"/>
                    </a:lnTo>
                    <a:lnTo>
                      <a:pt x="24" y="729"/>
                    </a:lnTo>
                    <a:lnTo>
                      <a:pt x="67" y="830"/>
                    </a:lnTo>
                    <a:lnTo>
                      <a:pt x="127" y="919"/>
                    </a:lnTo>
                    <a:lnTo>
                      <a:pt x="204" y="996"/>
                    </a:lnTo>
                    <a:lnTo>
                      <a:pt x="294" y="1056"/>
                    </a:lnTo>
                    <a:lnTo>
                      <a:pt x="395" y="1099"/>
                    </a:lnTo>
                    <a:lnTo>
                      <a:pt x="477" y="1117"/>
                    </a:lnTo>
                    <a:lnTo>
                      <a:pt x="533" y="1123"/>
                    </a:lnTo>
                    <a:lnTo>
                      <a:pt x="562" y="1124"/>
                    </a:lnTo>
                    <a:lnTo>
                      <a:pt x="882" y="1124"/>
                    </a:lnTo>
                    <a:lnTo>
                      <a:pt x="907" y="1124"/>
                    </a:lnTo>
                    <a:lnTo>
                      <a:pt x="954" y="1133"/>
                    </a:lnTo>
                    <a:lnTo>
                      <a:pt x="998" y="1153"/>
                    </a:lnTo>
                    <a:lnTo>
                      <a:pt x="1036" y="1178"/>
                    </a:lnTo>
                    <a:lnTo>
                      <a:pt x="1069" y="1211"/>
                    </a:lnTo>
                    <a:lnTo>
                      <a:pt x="1094" y="1249"/>
                    </a:lnTo>
                    <a:lnTo>
                      <a:pt x="1113" y="1292"/>
                    </a:lnTo>
                    <a:lnTo>
                      <a:pt x="1123" y="1339"/>
                    </a:lnTo>
                    <a:lnTo>
                      <a:pt x="1123" y="1365"/>
                    </a:lnTo>
                    <a:lnTo>
                      <a:pt x="1123" y="1389"/>
                    </a:lnTo>
                    <a:lnTo>
                      <a:pt x="1113" y="1436"/>
                    </a:lnTo>
                    <a:lnTo>
                      <a:pt x="1094" y="1479"/>
                    </a:lnTo>
                    <a:lnTo>
                      <a:pt x="1069" y="1517"/>
                    </a:lnTo>
                    <a:lnTo>
                      <a:pt x="1036" y="1550"/>
                    </a:lnTo>
                    <a:lnTo>
                      <a:pt x="998" y="1576"/>
                    </a:lnTo>
                    <a:lnTo>
                      <a:pt x="954" y="1595"/>
                    </a:lnTo>
                    <a:lnTo>
                      <a:pt x="907" y="1604"/>
                    </a:lnTo>
                    <a:lnTo>
                      <a:pt x="882" y="1605"/>
                    </a:lnTo>
                    <a:lnTo>
                      <a:pt x="562" y="1605"/>
                    </a:lnTo>
                    <a:lnTo>
                      <a:pt x="537" y="1604"/>
                    </a:lnTo>
                    <a:lnTo>
                      <a:pt x="490" y="1595"/>
                    </a:lnTo>
                    <a:lnTo>
                      <a:pt x="446" y="1576"/>
                    </a:lnTo>
                    <a:lnTo>
                      <a:pt x="408" y="1550"/>
                    </a:lnTo>
                    <a:lnTo>
                      <a:pt x="375" y="1517"/>
                    </a:lnTo>
                    <a:lnTo>
                      <a:pt x="350" y="1479"/>
                    </a:lnTo>
                    <a:lnTo>
                      <a:pt x="331" y="1436"/>
                    </a:lnTo>
                    <a:lnTo>
                      <a:pt x="321" y="1389"/>
                    </a:lnTo>
                    <a:lnTo>
                      <a:pt x="321" y="1365"/>
                    </a:lnTo>
                    <a:lnTo>
                      <a:pt x="321" y="1284"/>
                    </a:lnTo>
                    <a:lnTo>
                      <a:pt x="0" y="1284"/>
                    </a:lnTo>
                    <a:lnTo>
                      <a:pt x="0" y="1365"/>
                    </a:lnTo>
                    <a:lnTo>
                      <a:pt x="0" y="1394"/>
                    </a:lnTo>
                    <a:lnTo>
                      <a:pt x="6" y="1450"/>
                    </a:lnTo>
                    <a:lnTo>
                      <a:pt x="24" y="1532"/>
                    </a:lnTo>
                    <a:lnTo>
                      <a:pt x="67" y="1632"/>
                    </a:lnTo>
                    <a:lnTo>
                      <a:pt x="127" y="1722"/>
                    </a:lnTo>
                    <a:lnTo>
                      <a:pt x="204" y="1798"/>
                    </a:lnTo>
                    <a:lnTo>
                      <a:pt x="294" y="1859"/>
                    </a:lnTo>
                    <a:lnTo>
                      <a:pt x="395" y="1901"/>
                    </a:lnTo>
                    <a:lnTo>
                      <a:pt x="477" y="1920"/>
                    </a:lnTo>
                    <a:lnTo>
                      <a:pt x="533" y="1926"/>
                    </a:lnTo>
                    <a:lnTo>
                      <a:pt x="562" y="19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Rectangle 27"/>
              <p:cNvSpPr>
                <a:spLocks noChangeArrowheads="1"/>
              </p:cNvSpPr>
              <p:nvPr/>
            </p:nvSpPr>
            <p:spPr bwMode="auto">
              <a:xfrm>
                <a:off x="-1273175" y="6688138"/>
                <a:ext cx="2038350" cy="1016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Rectangle 28"/>
              <p:cNvSpPr>
                <a:spLocks noChangeArrowheads="1"/>
              </p:cNvSpPr>
              <p:nvPr/>
            </p:nvSpPr>
            <p:spPr bwMode="auto">
              <a:xfrm>
                <a:off x="-1273175" y="6942138"/>
                <a:ext cx="2038350" cy="1016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Rectangle 29"/>
              <p:cNvSpPr>
                <a:spLocks noChangeArrowheads="1"/>
              </p:cNvSpPr>
              <p:nvPr/>
            </p:nvSpPr>
            <p:spPr bwMode="auto">
              <a:xfrm>
                <a:off x="-1273175" y="7197726"/>
                <a:ext cx="2038350" cy="1016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Rectangle 30"/>
              <p:cNvSpPr>
                <a:spLocks noChangeArrowheads="1"/>
              </p:cNvSpPr>
              <p:nvPr/>
            </p:nvSpPr>
            <p:spPr bwMode="auto">
              <a:xfrm>
                <a:off x="-254000" y="7451726"/>
                <a:ext cx="1019175" cy="1031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71" name="그룹 70"/>
          <p:cNvGrpSpPr/>
          <p:nvPr/>
        </p:nvGrpSpPr>
        <p:grpSpPr>
          <a:xfrm>
            <a:off x="2790019" y="4859497"/>
            <a:ext cx="612514" cy="513722"/>
            <a:chOff x="8023225" y="4741863"/>
            <a:chExt cx="6299200" cy="5283200"/>
          </a:xfrm>
        </p:grpSpPr>
        <p:sp>
          <p:nvSpPr>
            <p:cNvPr id="72" name="Freeform 47"/>
            <p:cNvSpPr>
              <a:spLocks noEditPoints="1"/>
            </p:cNvSpPr>
            <p:nvPr/>
          </p:nvSpPr>
          <p:spPr bwMode="auto">
            <a:xfrm>
              <a:off x="8531225" y="6672263"/>
              <a:ext cx="2032000" cy="2438400"/>
            </a:xfrm>
            <a:custGeom>
              <a:avLst/>
              <a:gdLst>
                <a:gd name="T0" fmla="*/ 576 w 3839"/>
                <a:gd name="T1" fmla="*/ 4033 h 4609"/>
                <a:gd name="T2" fmla="*/ 576 w 3839"/>
                <a:gd name="T3" fmla="*/ 3772 h 4609"/>
                <a:gd name="T4" fmla="*/ 617 w 3839"/>
                <a:gd name="T5" fmla="*/ 3506 h 4609"/>
                <a:gd name="T6" fmla="*/ 707 w 3839"/>
                <a:gd name="T7" fmla="*/ 3258 h 4609"/>
                <a:gd name="T8" fmla="*/ 842 w 3839"/>
                <a:gd name="T9" fmla="*/ 3036 h 4609"/>
                <a:gd name="T10" fmla="*/ 1015 w 3839"/>
                <a:gd name="T11" fmla="*/ 2846 h 4609"/>
                <a:gd name="T12" fmla="*/ 1222 w 3839"/>
                <a:gd name="T13" fmla="*/ 2691 h 4609"/>
                <a:gd name="T14" fmla="*/ 1457 w 3839"/>
                <a:gd name="T15" fmla="*/ 2578 h 4609"/>
                <a:gd name="T16" fmla="*/ 1715 w 3839"/>
                <a:gd name="T17" fmla="*/ 2512 h 4609"/>
                <a:gd name="T18" fmla="*/ 1919 w 3839"/>
                <a:gd name="T19" fmla="*/ 2498 h 4609"/>
                <a:gd name="T20" fmla="*/ 1772 w 3839"/>
                <a:gd name="T21" fmla="*/ 2486 h 4609"/>
                <a:gd name="T22" fmla="*/ 1589 w 3839"/>
                <a:gd name="T23" fmla="*/ 2439 h 4609"/>
                <a:gd name="T24" fmla="*/ 1421 w 3839"/>
                <a:gd name="T25" fmla="*/ 2358 h 4609"/>
                <a:gd name="T26" fmla="*/ 1274 w 3839"/>
                <a:gd name="T27" fmla="*/ 2248 h 4609"/>
                <a:gd name="T28" fmla="*/ 1150 w 3839"/>
                <a:gd name="T29" fmla="*/ 2112 h 4609"/>
                <a:gd name="T30" fmla="*/ 1054 w 3839"/>
                <a:gd name="T31" fmla="*/ 1953 h 4609"/>
                <a:gd name="T32" fmla="*/ 989 w 3839"/>
                <a:gd name="T33" fmla="*/ 1778 h 4609"/>
                <a:gd name="T34" fmla="*/ 960 w 3839"/>
                <a:gd name="T35" fmla="*/ 1586 h 4609"/>
                <a:gd name="T36" fmla="*/ 960 w 3839"/>
                <a:gd name="T37" fmla="*/ 1488 h 4609"/>
                <a:gd name="T38" fmla="*/ 989 w 3839"/>
                <a:gd name="T39" fmla="*/ 1296 h 4609"/>
                <a:gd name="T40" fmla="*/ 1054 w 3839"/>
                <a:gd name="T41" fmla="*/ 1121 h 4609"/>
                <a:gd name="T42" fmla="*/ 1150 w 3839"/>
                <a:gd name="T43" fmla="*/ 962 h 4609"/>
                <a:gd name="T44" fmla="*/ 1274 w 3839"/>
                <a:gd name="T45" fmla="*/ 826 h 4609"/>
                <a:gd name="T46" fmla="*/ 1421 w 3839"/>
                <a:gd name="T47" fmla="*/ 716 h 4609"/>
                <a:gd name="T48" fmla="*/ 1589 w 3839"/>
                <a:gd name="T49" fmla="*/ 635 h 4609"/>
                <a:gd name="T50" fmla="*/ 1772 w 3839"/>
                <a:gd name="T51" fmla="*/ 588 h 4609"/>
                <a:gd name="T52" fmla="*/ 1919 w 3839"/>
                <a:gd name="T53" fmla="*/ 576 h 4609"/>
                <a:gd name="T54" fmla="*/ 2066 w 3839"/>
                <a:gd name="T55" fmla="*/ 588 h 4609"/>
                <a:gd name="T56" fmla="*/ 2249 w 3839"/>
                <a:gd name="T57" fmla="*/ 635 h 4609"/>
                <a:gd name="T58" fmla="*/ 2418 w 3839"/>
                <a:gd name="T59" fmla="*/ 716 h 4609"/>
                <a:gd name="T60" fmla="*/ 2564 w 3839"/>
                <a:gd name="T61" fmla="*/ 826 h 4609"/>
                <a:gd name="T62" fmla="*/ 2688 w 3839"/>
                <a:gd name="T63" fmla="*/ 962 h 4609"/>
                <a:gd name="T64" fmla="*/ 2785 w 3839"/>
                <a:gd name="T65" fmla="*/ 1121 h 4609"/>
                <a:gd name="T66" fmla="*/ 2850 w 3839"/>
                <a:gd name="T67" fmla="*/ 1296 h 4609"/>
                <a:gd name="T68" fmla="*/ 2878 w 3839"/>
                <a:gd name="T69" fmla="*/ 1488 h 4609"/>
                <a:gd name="T70" fmla="*/ 2878 w 3839"/>
                <a:gd name="T71" fmla="*/ 1586 h 4609"/>
                <a:gd name="T72" fmla="*/ 2850 w 3839"/>
                <a:gd name="T73" fmla="*/ 1778 h 4609"/>
                <a:gd name="T74" fmla="*/ 2785 w 3839"/>
                <a:gd name="T75" fmla="*/ 1953 h 4609"/>
                <a:gd name="T76" fmla="*/ 2688 w 3839"/>
                <a:gd name="T77" fmla="*/ 2112 h 4609"/>
                <a:gd name="T78" fmla="*/ 2564 w 3839"/>
                <a:gd name="T79" fmla="*/ 2248 h 4609"/>
                <a:gd name="T80" fmla="*/ 2418 w 3839"/>
                <a:gd name="T81" fmla="*/ 2358 h 4609"/>
                <a:gd name="T82" fmla="*/ 2249 w 3839"/>
                <a:gd name="T83" fmla="*/ 2439 h 4609"/>
                <a:gd name="T84" fmla="*/ 2066 w 3839"/>
                <a:gd name="T85" fmla="*/ 2486 h 4609"/>
                <a:gd name="T86" fmla="*/ 1919 w 3839"/>
                <a:gd name="T87" fmla="*/ 2498 h 4609"/>
                <a:gd name="T88" fmla="*/ 2124 w 3839"/>
                <a:gd name="T89" fmla="*/ 2512 h 4609"/>
                <a:gd name="T90" fmla="*/ 2382 w 3839"/>
                <a:gd name="T91" fmla="*/ 2578 h 4609"/>
                <a:gd name="T92" fmla="*/ 2616 w 3839"/>
                <a:gd name="T93" fmla="*/ 2691 h 4609"/>
                <a:gd name="T94" fmla="*/ 2824 w 3839"/>
                <a:gd name="T95" fmla="*/ 2846 h 4609"/>
                <a:gd name="T96" fmla="*/ 2996 w 3839"/>
                <a:gd name="T97" fmla="*/ 3036 h 4609"/>
                <a:gd name="T98" fmla="*/ 3132 w 3839"/>
                <a:gd name="T99" fmla="*/ 3258 h 4609"/>
                <a:gd name="T100" fmla="*/ 3221 w 3839"/>
                <a:gd name="T101" fmla="*/ 3506 h 4609"/>
                <a:gd name="T102" fmla="*/ 3263 w 3839"/>
                <a:gd name="T103" fmla="*/ 3772 h 4609"/>
                <a:gd name="T104" fmla="*/ 3263 w 3839"/>
                <a:gd name="T105" fmla="*/ 4033 h 4609"/>
                <a:gd name="T106" fmla="*/ 0 w 3839"/>
                <a:gd name="T107" fmla="*/ 4609 h 4609"/>
                <a:gd name="T108" fmla="*/ 3839 w 3839"/>
                <a:gd name="T109" fmla="*/ 0 h 4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39" h="4609">
                  <a:moveTo>
                    <a:pt x="3263" y="4033"/>
                  </a:moveTo>
                  <a:lnTo>
                    <a:pt x="576" y="4033"/>
                  </a:lnTo>
                  <a:lnTo>
                    <a:pt x="576" y="3841"/>
                  </a:lnTo>
                  <a:lnTo>
                    <a:pt x="576" y="3772"/>
                  </a:lnTo>
                  <a:lnTo>
                    <a:pt x="590" y="3637"/>
                  </a:lnTo>
                  <a:lnTo>
                    <a:pt x="617" y="3506"/>
                  </a:lnTo>
                  <a:lnTo>
                    <a:pt x="656" y="3379"/>
                  </a:lnTo>
                  <a:lnTo>
                    <a:pt x="707" y="3258"/>
                  </a:lnTo>
                  <a:lnTo>
                    <a:pt x="769" y="3144"/>
                  </a:lnTo>
                  <a:lnTo>
                    <a:pt x="842" y="3036"/>
                  </a:lnTo>
                  <a:lnTo>
                    <a:pt x="924" y="2937"/>
                  </a:lnTo>
                  <a:lnTo>
                    <a:pt x="1015" y="2846"/>
                  </a:lnTo>
                  <a:lnTo>
                    <a:pt x="1114" y="2764"/>
                  </a:lnTo>
                  <a:lnTo>
                    <a:pt x="1222" y="2691"/>
                  </a:lnTo>
                  <a:lnTo>
                    <a:pt x="1336" y="2629"/>
                  </a:lnTo>
                  <a:lnTo>
                    <a:pt x="1457" y="2578"/>
                  </a:lnTo>
                  <a:lnTo>
                    <a:pt x="1584" y="2539"/>
                  </a:lnTo>
                  <a:lnTo>
                    <a:pt x="1715" y="2512"/>
                  </a:lnTo>
                  <a:lnTo>
                    <a:pt x="1850" y="2498"/>
                  </a:lnTo>
                  <a:lnTo>
                    <a:pt x="1919" y="2498"/>
                  </a:lnTo>
                  <a:lnTo>
                    <a:pt x="1870" y="2496"/>
                  </a:lnTo>
                  <a:lnTo>
                    <a:pt x="1772" y="2486"/>
                  </a:lnTo>
                  <a:lnTo>
                    <a:pt x="1679" y="2467"/>
                  </a:lnTo>
                  <a:lnTo>
                    <a:pt x="1589" y="2439"/>
                  </a:lnTo>
                  <a:lnTo>
                    <a:pt x="1503" y="2403"/>
                  </a:lnTo>
                  <a:lnTo>
                    <a:pt x="1421" y="2358"/>
                  </a:lnTo>
                  <a:lnTo>
                    <a:pt x="1345" y="2306"/>
                  </a:lnTo>
                  <a:lnTo>
                    <a:pt x="1274" y="2248"/>
                  </a:lnTo>
                  <a:lnTo>
                    <a:pt x="1208" y="2182"/>
                  </a:lnTo>
                  <a:lnTo>
                    <a:pt x="1150" y="2112"/>
                  </a:lnTo>
                  <a:lnTo>
                    <a:pt x="1098" y="2035"/>
                  </a:lnTo>
                  <a:lnTo>
                    <a:pt x="1054" y="1953"/>
                  </a:lnTo>
                  <a:lnTo>
                    <a:pt x="1018" y="1867"/>
                  </a:lnTo>
                  <a:lnTo>
                    <a:pt x="989" y="1778"/>
                  </a:lnTo>
                  <a:lnTo>
                    <a:pt x="970" y="1684"/>
                  </a:lnTo>
                  <a:lnTo>
                    <a:pt x="960" y="1586"/>
                  </a:lnTo>
                  <a:lnTo>
                    <a:pt x="959" y="1537"/>
                  </a:lnTo>
                  <a:lnTo>
                    <a:pt x="960" y="1488"/>
                  </a:lnTo>
                  <a:lnTo>
                    <a:pt x="970" y="1390"/>
                  </a:lnTo>
                  <a:lnTo>
                    <a:pt x="989" y="1296"/>
                  </a:lnTo>
                  <a:lnTo>
                    <a:pt x="1018" y="1207"/>
                  </a:lnTo>
                  <a:lnTo>
                    <a:pt x="1054" y="1121"/>
                  </a:lnTo>
                  <a:lnTo>
                    <a:pt x="1098" y="1039"/>
                  </a:lnTo>
                  <a:lnTo>
                    <a:pt x="1150" y="962"/>
                  </a:lnTo>
                  <a:lnTo>
                    <a:pt x="1208" y="892"/>
                  </a:lnTo>
                  <a:lnTo>
                    <a:pt x="1274" y="826"/>
                  </a:lnTo>
                  <a:lnTo>
                    <a:pt x="1345" y="768"/>
                  </a:lnTo>
                  <a:lnTo>
                    <a:pt x="1421" y="716"/>
                  </a:lnTo>
                  <a:lnTo>
                    <a:pt x="1503" y="671"/>
                  </a:lnTo>
                  <a:lnTo>
                    <a:pt x="1589" y="635"/>
                  </a:lnTo>
                  <a:lnTo>
                    <a:pt x="1679" y="607"/>
                  </a:lnTo>
                  <a:lnTo>
                    <a:pt x="1772" y="588"/>
                  </a:lnTo>
                  <a:lnTo>
                    <a:pt x="1870" y="578"/>
                  </a:lnTo>
                  <a:lnTo>
                    <a:pt x="1919" y="576"/>
                  </a:lnTo>
                  <a:lnTo>
                    <a:pt x="1968" y="578"/>
                  </a:lnTo>
                  <a:lnTo>
                    <a:pt x="2066" y="588"/>
                  </a:lnTo>
                  <a:lnTo>
                    <a:pt x="2160" y="607"/>
                  </a:lnTo>
                  <a:lnTo>
                    <a:pt x="2249" y="635"/>
                  </a:lnTo>
                  <a:lnTo>
                    <a:pt x="2335" y="671"/>
                  </a:lnTo>
                  <a:lnTo>
                    <a:pt x="2418" y="716"/>
                  </a:lnTo>
                  <a:lnTo>
                    <a:pt x="2494" y="768"/>
                  </a:lnTo>
                  <a:lnTo>
                    <a:pt x="2564" y="826"/>
                  </a:lnTo>
                  <a:lnTo>
                    <a:pt x="2631" y="892"/>
                  </a:lnTo>
                  <a:lnTo>
                    <a:pt x="2688" y="962"/>
                  </a:lnTo>
                  <a:lnTo>
                    <a:pt x="2740" y="1039"/>
                  </a:lnTo>
                  <a:lnTo>
                    <a:pt x="2785" y="1121"/>
                  </a:lnTo>
                  <a:lnTo>
                    <a:pt x="2821" y="1207"/>
                  </a:lnTo>
                  <a:lnTo>
                    <a:pt x="2850" y="1296"/>
                  </a:lnTo>
                  <a:lnTo>
                    <a:pt x="2868" y="1390"/>
                  </a:lnTo>
                  <a:lnTo>
                    <a:pt x="2878" y="1488"/>
                  </a:lnTo>
                  <a:lnTo>
                    <a:pt x="2880" y="1537"/>
                  </a:lnTo>
                  <a:lnTo>
                    <a:pt x="2878" y="1586"/>
                  </a:lnTo>
                  <a:lnTo>
                    <a:pt x="2868" y="1684"/>
                  </a:lnTo>
                  <a:lnTo>
                    <a:pt x="2850" y="1778"/>
                  </a:lnTo>
                  <a:lnTo>
                    <a:pt x="2821" y="1867"/>
                  </a:lnTo>
                  <a:lnTo>
                    <a:pt x="2785" y="1953"/>
                  </a:lnTo>
                  <a:lnTo>
                    <a:pt x="2740" y="2035"/>
                  </a:lnTo>
                  <a:lnTo>
                    <a:pt x="2688" y="2112"/>
                  </a:lnTo>
                  <a:lnTo>
                    <a:pt x="2631" y="2182"/>
                  </a:lnTo>
                  <a:lnTo>
                    <a:pt x="2564" y="2248"/>
                  </a:lnTo>
                  <a:lnTo>
                    <a:pt x="2494" y="2306"/>
                  </a:lnTo>
                  <a:lnTo>
                    <a:pt x="2418" y="2358"/>
                  </a:lnTo>
                  <a:lnTo>
                    <a:pt x="2335" y="2403"/>
                  </a:lnTo>
                  <a:lnTo>
                    <a:pt x="2249" y="2439"/>
                  </a:lnTo>
                  <a:lnTo>
                    <a:pt x="2160" y="2467"/>
                  </a:lnTo>
                  <a:lnTo>
                    <a:pt x="2066" y="2486"/>
                  </a:lnTo>
                  <a:lnTo>
                    <a:pt x="1968" y="2496"/>
                  </a:lnTo>
                  <a:lnTo>
                    <a:pt x="1919" y="2498"/>
                  </a:lnTo>
                  <a:lnTo>
                    <a:pt x="1988" y="2498"/>
                  </a:lnTo>
                  <a:lnTo>
                    <a:pt x="2124" y="2512"/>
                  </a:lnTo>
                  <a:lnTo>
                    <a:pt x="2255" y="2539"/>
                  </a:lnTo>
                  <a:lnTo>
                    <a:pt x="2382" y="2578"/>
                  </a:lnTo>
                  <a:lnTo>
                    <a:pt x="2502" y="2629"/>
                  </a:lnTo>
                  <a:lnTo>
                    <a:pt x="2616" y="2691"/>
                  </a:lnTo>
                  <a:lnTo>
                    <a:pt x="2724" y="2764"/>
                  </a:lnTo>
                  <a:lnTo>
                    <a:pt x="2824" y="2846"/>
                  </a:lnTo>
                  <a:lnTo>
                    <a:pt x="2914" y="2937"/>
                  </a:lnTo>
                  <a:lnTo>
                    <a:pt x="2996" y="3036"/>
                  </a:lnTo>
                  <a:lnTo>
                    <a:pt x="3070" y="3144"/>
                  </a:lnTo>
                  <a:lnTo>
                    <a:pt x="3132" y="3258"/>
                  </a:lnTo>
                  <a:lnTo>
                    <a:pt x="3182" y="3379"/>
                  </a:lnTo>
                  <a:lnTo>
                    <a:pt x="3221" y="3506"/>
                  </a:lnTo>
                  <a:lnTo>
                    <a:pt x="3248" y="3637"/>
                  </a:lnTo>
                  <a:lnTo>
                    <a:pt x="3263" y="3772"/>
                  </a:lnTo>
                  <a:lnTo>
                    <a:pt x="3263" y="3841"/>
                  </a:lnTo>
                  <a:lnTo>
                    <a:pt x="3263" y="4033"/>
                  </a:lnTo>
                  <a:close/>
                  <a:moveTo>
                    <a:pt x="0" y="0"/>
                  </a:moveTo>
                  <a:lnTo>
                    <a:pt x="0" y="4609"/>
                  </a:lnTo>
                  <a:lnTo>
                    <a:pt x="3839" y="4609"/>
                  </a:lnTo>
                  <a:lnTo>
                    <a:pt x="38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5D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73" name="그룹 72"/>
            <p:cNvGrpSpPr/>
            <p:nvPr/>
          </p:nvGrpSpPr>
          <p:grpSpPr>
            <a:xfrm>
              <a:off x="8023225" y="4741863"/>
              <a:ext cx="6299200" cy="5283200"/>
              <a:chOff x="8023225" y="4741863"/>
              <a:chExt cx="6299200" cy="5283200"/>
            </a:xfrm>
          </p:grpSpPr>
          <p:sp>
            <p:nvSpPr>
              <p:cNvPr id="74" name="Freeform 48"/>
              <p:cNvSpPr>
                <a:spLocks/>
              </p:cNvSpPr>
              <p:nvPr/>
            </p:nvSpPr>
            <p:spPr bwMode="auto">
              <a:xfrm>
                <a:off x="8023225" y="5757863"/>
                <a:ext cx="6299200" cy="4267200"/>
              </a:xfrm>
              <a:custGeom>
                <a:avLst/>
                <a:gdLst>
                  <a:gd name="T0" fmla="*/ 7489 w 11905"/>
                  <a:gd name="T1" fmla="*/ 0 h 8065"/>
                  <a:gd name="T2" fmla="*/ 11329 w 11905"/>
                  <a:gd name="T3" fmla="*/ 384 h 8065"/>
                  <a:gd name="T4" fmla="*/ 11386 w 11905"/>
                  <a:gd name="T5" fmla="*/ 393 h 8065"/>
                  <a:gd name="T6" fmla="*/ 11452 w 11905"/>
                  <a:gd name="T7" fmla="*/ 428 h 8065"/>
                  <a:gd name="T8" fmla="*/ 11498 w 11905"/>
                  <a:gd name="T9" fmla="*/ 485 h 8065"/>
                  <a:gd name="T10" fmla="*/ 11521 w 11905"/>
                  <a:gd name="T11" fmla="*/ 557 h 8065"/>
                  <a:gd name="T12" fmla="*/ 11521 w 11905"/>
                  <a:gd name="T13" fmla="*/ 7489 h 8065"/>
                  <a:gd name="T14" fmla="*/ 11512 w 11905"/>
                  <a:gd name="T15" fmla="*/ 7547 h 8065"/>
                  <a:gd name="T16" fmla="*/ 11478 w 11905"/>
                  <a:gd name="T17" fmla="*/ 7612 h 8065"/>
                  <a:gd name="T18" fmla="*/ 11420 w 11905"/>
                  <a:gd name="T19" fmla="*/ 7659 h 8065"/>
                  <a:gd name="T20" fmla="*/ 11348 w 11905"/>
                  <a:gd name="T21" fmla="*/ 7681 h 8065"/>
                  <a:gd name="T22" fmla="*/ 576 w 11905"/>
                  <a:gd name="T23" fmla="*/ 7682 h 8065"/>
                  <a:gd name="T24" fmla="*/ 518 w 11905"/>
                  <a:gd name="T25" fmla="*/ 7674 h 8065"/>
                  <a:gd name="T26" fmla="*/ 454 w 11905"/>
                  <a:gd name="T27" fmla="*/ 7638 h 8065"/>
                  <a:gd name="T28" fmla="*/ 408 w 11905"/>
                  <a:gd name="T29" fmla="*/ 7582 h 8065"/>
                  <a:gd name="T30" fmla="*/ 385 w 11905"/>
                  <a:gd name="T31" fmla="*/ 7509 h 8065"/>
                  <a:gd name="T32" fmla="*/ 385 w 11905"/>
                  <a:gd name="T33" fmla="*/ 576 h 8065"/>
                  <a:gd name="T34" fmla="*/ 392 w 11905"/>
                  <a:gd name="T35" fmla="*/ 520 h 8065"/>
                  <a:gd name="T36" fmla="*/ 428 w 11905"/>
                  <a:gd name="T37" fmla="*/ 454 h 8065"/>
                  <a:gd name="T38" fmla="*/ 484 w 11905"/>
                  <a:gd name="T39" fmla="*/ 407 h 8065"/>
                  <a:gd name="T40" fmla="*/ 556 w 11905"/>
                  <a:gd name="T41" fmla="*/ 384 h 8065"/>
                  <a:gd name="T42" fmla="*/ 4417 w 11905"/>
                  <a:gd name="T43" fmla="*/ 384 h 8065"/>
                  <a:gd name="T44" fmla="*/ 576 w 11905"/>
                  <a:gd name="T45" fmla="*/ 0 h 8065"/>
                  <a:gd name="T46" fmla="*/ 405 w 11905"/>
                  <a:gd name="T47" fmla="*/ 26 h 8065"/>
                  <a:gd name="T48" fmla="*/ 209 w 11905"/>
                  <a:gd name="T49" fmla="*/ 131 h 8065"/>
                  <a:gd name="T50" fmla="*/ 69 w 11905"/>
                  <a:gd name="T51" fmla="*/ 302 h 8065"/>
                  <a:gd name="T52" fmla="*/ 1 w 11905"/>
                  <a:gd name="T53" fmla="*/ 517 h 8065"/>
                  <a:gd name="T54" fmla="*/ 0 w 11905"/>
                  <a:gd name="T55" fmla="*/ 7489 h 8065"/>
                  <a:gd name="T56" fmla="*/ 24 w 11905"/>
                  <a:gd name="T57" fmla="*/ 7661 h 8065"/>
                  <a:gd name="T58" fmla="*/ 131 w 11905"/>
                  <a:gd name="T59" fmla="*/ 7857 h 8065"/>
                  <a:gd name="T60" fmla="*/ 301 w 11905"/>
                  <a:gd name="T61" fmla="*/ 7998 h 8065"/>
                  <a:gd name="T62" fmla="*/ 517 w 11905"/>
                  <a:gd name="T63" fmla="*/ 8064 h 8065"/>
                  <a:gd name="T64" fmla="*/ 11329 w 11905"/>
                  <a:gd name="T65" fmla="*/ 8065 h 8065"/>
                  <a:gd name="T66" fmla="*/ 11501 w 11905"/>
                  <a:gd name="T67" fmla="*/ 8041 h 8065"/>
                  <a:gd name="T68" fmla="*/ 11695 w 11905"/>
                  <a:gd name="T69" fmla="*/ 7934 h 8065"/>
                  <a:gd name="T70" fmla="*/ 11836 w 11905"/>
                  <a:gd name="T71" fmla="*/ 7764 h 8065"/>
                  <a:gd name="T72" fmla="*/ 11903 w 11905"/>
                  <a:gd name="T73" fmla="*/ 7548 h 8065"/>
                  <a:gd name="T74" fmla="*/ 11905 w 11905"/>
                  <a:gd name="T75" fmla="*/ 576 h 8065"/>
                  <a:gd name="T76" fmla="*/ 11880 w 11905"/>
                  <a:gd name="T77" fmla="*/ 405 h 8065"/>
                  <a:gd name="T78" fmla="*/ 11774 w 11905"/>
                  <a:gd name="T79" fmla="*/ 210 h 8065"/>
                  <a:gd name="T80" fmla="*/ 11603 w 11905"/>
                  <a:gd name="T81" fmla="*/ 69 h 8065"/>
                  <a:gd name="T82" fmla="*/ 11388 w 11905"/>
                  <a:gd name="T83" fmla="*/ 3 h 80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1905" h="8065">
                    <a:moveTo>
                      <a:pt x="11329" y="0"/>
                    </a:moveTo>
                    <a:lnTo>
                      <a:pt x="7489" y="0"/>
                    </a:lnTo>
                    <a:lnTo>
                      <a:pt x="7489" y="384"/>
                    </a:lnTo>
                    <a:lnTo>
                      <a:pt x="11329" y="384"/>
                    </a:lnTo>
                    <a:lnTo>
                      <a:pt x="11348" y="384"/>
                    </a:lnTo>
                    <a:lnTo>
                      <a:pt x="11386" y="393"/>
                    </a:lnTo>
                    <a:lnTo>
                      <a:pt x="11420" y="407"/>
                    </a:lnTo>
                    <a:lnTo>
                      <a:pt x="11452" y="428"/>
                    </a:lnTo>
                    <a:lnTo>
                      <a:pt x="11478" y="454"/>
                    </a:lnTo>
                    <a:lnTo>
                      <a:pt x="11498" y="485"/>
                    </a:lnTo>
                    <a:lnTo>
                      <a:pt x="11512" y="520"/>
                    </a:lnTo>
                    <a:lnTo>
                      <a:pt x="11521" y="557"/>
                    </a:lnTo>
                    <a:lnTo>
                      <a:pt x="11521" y="576"/>
                    </a:lnTo>
                    <a:lnTo>
                      <a:pt x="11521" y="7489"/>
                    </a:lnTo>
                    <a:lnTo>
                      <a:pt x="11521" y="7509"/>
                    </a:lnTo>
                    <a:lnTo>
                      <a:pt x="11512" y="7547"/>
                    </a:lnTo>
                    <a:lnTo>
                      <a:pt x="11498" y="7582"/>
                    </a:lnTo>
                    <a:lnTo>
                      <a:pt x="11478" y="7612"/>
                    </a:lnTo>
                    <a:lnTo>
                      <a:pt x="11452" y="7638"/>
                    </a:lnTo>
                    <a:lnTo>
                      <a:pt x="11420" y="7659"/>
                    </a:lnTo>
                    <a:lnTo>
                      <a:pt x="11386" y="7674"/>
                    </a:lnTo>
                    <a:lnTo>
                      <a:pt x="11348" y="7681"/>
                    </a:lnTo>
                    <a:lnTo>
                      <a:pt x="11329" y="7682"/>
                    </a:lnTo>
                    <a:lnTo>
                      <a:pt x="576" y="7682"/>
                    </a:lnTo>
                    <a:lnTo>
                      <a:pt x="556" y="7681"/>
                    </a:lnTo>
                    <a:lnTo>
                      <a:pt x="518" y="7674"/>
                    </a:lnTo>
                    <a:lnTo>
                      <a:pt x="484" y="7659"/>
                    </a:lnTo>
                    <a:lnTo>
                      <a:pt x="454" y="7638"/>
                    </a:lnTo>
                    <a:lnTo>
                      <a:pt x="428" y="7612"/>
                    </a:lnTo>
                    <a:lnTo>
                      <a:pt x="408" y="7582"/>
                    </a:lnTo>
                    <a:lnTo>
                      <a:pt x="392" y="7547"/>
                    </a:lnTo>
                    <a:lnTo>
                      <a:pt x="385" y="7509"/>
                    </a:lnTo>
                    <a:lnTo>
                      <a:pt x="385" y="7489"/>
                    </a:lnTo>
                    <a:lnTo>
                      <a:pt x="385" y="576"/>
                    </a:lnTo>
                    <a:lnTo>
                      <a:pt x="385" y="557"/>
                    </a:lnTo>
                    <a:lnTo>
                      <a:pt x="392" y="520"/>
                    </a:lnTo>
                    <a:lnTo>
                      <a:pt x="408" y="485"/>
                    </a:lnTo>
                    <a:lnTo>
                      <a:pt x="428" y="454"/>
                    </a:lnTo>
                    <a:lnTo>
                      <a:pt x="454" y="428"/>
                    </a:lnTo>
                    <a:lnTo>
                      <a:pt x="484" y="407"/>
                    </a:lnTo>
                    <a:lnTo>
                      <a:pt x="518" y="393"/>
                    </a:lnTo>
                    <a:lnTo>
                      <a:pt x="556" y="384"/>
                    </a:lnTo>
                    <a:lnTo>
                      <a:pt x="576" y="384"/>
                    </a:lnTo>
                    <a:lnTo>
                      <a:pt x="4417" y="384"/>
                    </a:lnTo>
                    <a:lnTo>
                      <a:pt x="4417" y="0"/>
                    </a:lnTo>
                    <a:lnTo>
                      <a:pt x="576" y="0"/>
                    </a:lnTo>
                    <a:lnTo>
                      <a:pt x="517" y="3"/>
                    </a:lnTo>
                    <a:lnTo>
                      <a:pt x="405" y="26"/>
                    </a:lnTo>
                    <a:lnTo>
                      <a:pt x="301" y="69"/>
                    </a:lnTo>
                    <a:lnTo>
                      <a:pt x="209" y="131"/>
                    </a:lnTo>
                    <a:lnTo>
                      <a:pt x="131" y="210"/>
                    </a:lnTo>
                    <a:lnTo>
                      <a:pt x="69" y="302"/>
                    </a:lnTo>
                    <a:lnTo>
                      <a:pt x="24" y="405"/>
                    </a:lnTo>
                    <a:lnTo>
                      <a:pt x="1" y="517"/>
                    </a:lnTo>
                    <a:lnTo>
                      <a:pt x="0" y="576"/>
                    </a:lnTo>
                    <a:lnTo>
                      <a:pt x="0" y="7489"/>
                    </a:lnTo>
                    <a:lnTo>
                      <a:pt x="1" y="7548"/>
                    </a:lnTo>
                    <a:lnTo>
                      <a:pt x="24" y="7661"/>
                    </a:lnTo>
                    <a:lnTo>
                      <a:pt x="69" y="7764"/>
                    </a:lnTo>
                    <a:lnTo>
                      <a:pt x="131" y="7857"/>
                    </a:lnTo>
                    <a:lnTo>
                      <a:pt x="209" y="7934"/>
                    </a:lnTo>
                    <a:lnTo>
                      <a:pt x="301" y="7998"/>
                    </a:lnTo>
                    <a:lnTo>
                      <a:pt x="405" y="8041"/>
                    </a:lnTo>
                    <a:lnTo>
                      <a:pt x="517" y="8064"/>
                    </a:lnTo>
                    <a:lnTo>
                      <a:pt x="576" y="8065"/>
                    </a:lnTo>
                    <a:lnTo>
                      <a:pt x="11329" y="8065"/>
                    </a:lnTo>
                    <a:lnTo>
                      <a:pt x="11388" y="8064"/>
                    </a:lnTo>
                    <a:lnTo>
                      <a:pt x="11501" y="8041"/>
                    </a:lnTo>
                    <a:lnTo>
                      <a:pt x="11603" y="7998"/>
                    </a:lnTo>
                    <a:lnTo>
                      <a:pt x="11695" y="7934"/>
                    </a:lnTo>
                    <a:lnTo>
                      <a:pt x="11774" y="7857"/>
                    </a:lnTo>
                    <a:lnTo>
                      <a:pt x="11836" y="7764"/>
                    </a:lnTo>
                    <a:lnTo>
                      <a:pt x="11880" y="7661"/>
                    </a:lnTo>
                    <a:lnTo>
                      <a:pt x="11903" y="7548"/>
                    </a:lnTo>
                    <a:lnTo>
                      <a:pt x="11905" y="7489"/>
                    </a:lnTo>
                    <a:lnTo>
                      <a:pt x="11905" y="576"/>
                    </a:lnTo>
                    <a:lnTo>
                      <a:pt x="11903" y="517"/>
                    </a:lnTo>
                    <a:lnTo>
                      <a:pt x="11880" y="405"/>
                    </a:lnTo>
                    <a:lnTo>
                      <a:pt x="11836" y="302"/>
                    </a:lnTo>
                    <a:lnTo>
                      <a:pt x="11774" y="210"/>
                    </a:lnTo>
                    <a:lnTo>
                      <a:pt x="11695" y="131"/>
                    </a:lnTo>
                    <a:lnTo>
                      <a:pt x="11603" y="69"/>
                    </a:lnTo>
                    <a:lnTo>
                      <a:pt x="11501" y="26"/>
                    </a:lnTo>
                    <a:lnTo>
                      <a:pt x="11388" y="3"/>
                    </a:lnTo>
                    <a:lnTo>
                      <a:pt x="11329" y="0"/>
                    </a:lnTo>
                    <a:close/>
                  </a:path>
                </a:pathLst>
              </a:cu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Freeform 49"/>
              <p:cNvSpPr>
                <a:spLocks noEditPoints="1"/>
              </p:cNvSpPr>
              <p:nvPr/>
            </p:nvSpPr>
            <p:spPr bwMode="auto">
              <a:xfrm>
                <a:off x="8734425" y="6875463"/>
                <a:ext cx="1625600" cy="2033588"/>
              </a:xfrm>
              <a:custGeom>
                <a:avLst/>
                <a:gdLst>
                  <a:gd name="T0" fmla="*/ 1824 w 3073"/>
                  <a:gd name="T1" fmla="*/ 2340 h 3841"/>
                  <a:gd name="T2" fmla="*/ 2226 w 3073"/>
                  <a:gd name="T3" fmla="*/ 2533 h 3841"/>
                  <a:gd name="T4" fmla="*/ 2521 w 3073"/>
                  <a:gd name="T5" fmla="*/ 2859 h 3841"/>
                  <a:gd name="T6" fmla="*/ 2675 w 3073"/>
                  <a:gd name="T7" fmla="*/ 3281 h 3841"/>
                  <a:gd name="T8" fmla="*/ 386 w 3073"/>
                  <a:gd name="T9" fmla="*/ 3397 h 3841"/>
                  <a:gd name="T10" fmla="*/ 498 w 3073"/>
                  <a:gd name="T11" fmla="*/ 2957 h 3841"/>
                  <a:gd name="T12" fmla="*/ 761 w 3073"/>
                  <a:gd name="T13" fmla="*/ 2604 h 3841"/>
                  <a:gd name="T14" fmla="*/ 1140 w 3073"/>
                  <a:gd name="T15" fmla="*/ 2373 h 3841"/>
                  <a:gd name="T16" fmla="*/ 1536 w 3073"/>
                  <a:gd name="T17" fmla="*/ 2304 h 3841"/>
                  <a:gd name="T18" fmla="*/ 792 w 3073"/>
                  <a:gd name="T19" fmla="*/ 960 h 3841"/>
                  <a:gd name="T20" fmla="*/ 921 w 3073"/>
                  <a:gd name="T21" fmla="*/ 693 h 3841"/>
                  <a:gd name="T22" fmla="*/ 1139 w 3073"/>
                  <a:gd name="T23" fmla="*/ 495 h 3841"/>
                  <a:gd name="T24" fmla="*/ 1420 w 3073"/>
                  <a:gd name="T25" fmla="*/ 393 h 3841"/>
                  <a:gd name="T26" fmla="*/ 1653 w 3073"/>
                  <a:gd name="T27" fmla="*/ 393 h 3841"/>
                  <a:gd name="T28" fmla="*/ 1934 w 3073"/>
                  <a:gd name="T29" fmla="*/ 495 h 3841"/>
                  <a:gd name="T30" fmla="*/ 2151 w 3073"/>
                  <a:gd name="T31" fmla="*/ 693 h 3841"/>
                  <a:gd name="T32" fmla="*/ 2281 w 3073"/>
                  <a:gd name="T33" fmla="*/ 960 h 3841"/>
                  <a:gd name="T34" fmla="*/ 2304 w 3073"/>
                  <a:gd name="T35" fmla="*/ 1191 h 3841"/>
                  <a:gd name="T36" fmla="*/ 2229 w 3073"/>
                  <a:gd name="T37" fmla="*/ 1485 h 3841"/>
                  <a:gd name="T38" fmla="*/ 2053 w 3073"/>
                  <a:gd name="T39" fmla="*/ 1721 h 3841"/>
                  <a:gd name="T40" fmla="*/ 1800 w 3073"/>
                  <a:gd name="T41" fmla="*/ 1874 h 3841"/>
                  <a:gd name="T42" fmla="*/ 1536 w 3073"/>
                  <a:gd name="T43" fmla="*/ 1920 h 3841"/>
                  <a:gd name="T44" fmla="*/ 1273 w 3073"/>
                  <a:gd name="T45" fmla="*/ 1874 h 3841"/>
                  <a:gd name="T46" fmla="*/ 1019 w 3073"/>
                  <a:gd name="T47" fmla="*/ 1721 h 3841"/>
                  <a:gd name="T48" fmla="*/ 844 w 3073"/>
                  <a:gd name="T49" fmla="*/ 1485 h 3841"/>
                  <a:gd name="T50" fmla="*/ 769 w 3073"/>
                  <a:gd name="T51" fmla="*/ 1191 h 3841"/>
                  <a:gd name="T52" fmla="*/ 3073 w 3073"/>
                  <a:gd name="T53" fmla="*/ 3841 h 3841"/>
                  <a:gd name="T54" fmla="*/ 3048 w 3073"/>
                  <a:gd name="T55" fmla="*/ 3180 h 3841"/>
                  <a:gd name="T56" fmla="*/ 2912 w 3073"/>
                  <a:gd name="T57" fmla="*/ 2774 h 3841"/>
                  <a:gd name="T58" fmla="*/ 2675 w 3073"/>
                  <a:gd name="T59" fmla="*/ 2428 h 3841"/>
                  <a:gd name="T60" fmla="*/ 2354 w 3073"/>
                  <a:gd name="T61" fmla="*/ 2157 h 3841"/>
                  <a:gd name="T62" fmla="*/ 2366 w 3073"/>
                  <a:gd name="T63" fmla="*/ 1950 h 3841"/>
                  <a:gd name="T64" fmla="*/ 2636 w 3073"/>
                  <a:gd name="T65" fmla="*/ 1495 h 3841"/>
                  <a:gd name="T66" fmla="*/ 2687 w 3073"/>
                  <a:gd name="T67" fmla="*/ 1093 h 3841"/>
                  <a:gd name="T68" fmla="*/ 2575 w 3073"/>
                  <a:gd name="T69" fmla="*/ 652 h 3841"/>
                  <a:gd name="T70" fmla="*/ 2311 w 3073"/>
                  <a:gd name="T71" fmla="*/ 299 h 3841"/>
                  <a:gd name="T72" fmla="*/ 1932 w 3073"/>
                  <a:gd name="T73" fmla="*/ 69 h 3841"/>
                  <a:gd name="T74" fmla="*/ 1536 w 3073"/>
                  <a:gd name="T75" fmla="*/ 0 h 3841"/>
                  <a:gd name="T76" fmla="*/ 1140 w 3073"/>
                  <a:gd name="T77" fmla="*/ 69 h 3841"/>
                  <a:gd name="T78" fmla="*/ 761 w 3073"/>
                  <a:gd name="T79" fmla="*/ 299 h 3841"/>
                  <a:gd name="T80" fmla="*/ 498 w 3073"/>
                  <a:gd name="T81" fmla="*/ 652 h 3841"/>
                  <a:gd name="T82" fmla="*/ 386 w 3073"/>
                  <a:gd name="T83" fmla="*/ 1093 h 3841"/>
                  <a:gd name="T84" fmla="*/ 436 w 3073"/>
                  <a:gd name="T85" fmla="*/ 1495 h 3841"/>
                  <a:gd name="T86" fmla="*/ 707 w 3073"/>
                  <a:gd name="T87" fmla="*/ 1950 h 3841"/>
                  <a:gd name="T88" fmla="*/ 718 w 3073"/>
                  <a:gd name="T89" fmla="*/ 2157 h 3841"/>
                  <a:gd name="T90" fmla="*/ 397 w 3073"/>
                  <a:gd name="T91" fmla="*/ 2428 h 3841"/>
                  <a:gd name="T92" fmla="*/ 161 w 3073"/>
                  <a:gd name="T93" fmla="*/ 2774 h 3841"/>
                  <a:gd name="T94" fmla="*/ 24 w 3073"/>
                  <a:gd name="T95" fmla="*/ 3180 h 38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073" h="3841">
                    <a:moveTo>
                      <a:pt x="1536" y="2304"/>
                    </a:moveTo>
                    <a:lnTo>
                      <a:pt x="1595" y="2306"/>
                    </a:lnTo>
                    <a:lnTo>
                      <a:pt x="1712" y="2317"/>
                    </a:lnTo>
                    <a:lnTo>
                      <a:pt x="1824" y="2340"/>
                    </a:lnTo>
                    <a:lnTo>
                      <a:pt x="1932" y="2373"/>
                    </a:lnTo>
                    <a:lnTo>
                      <a:pt x="2036" y="2418"/>
                    </a:lnTo>
                    <a:lnTo>
                      <a:pt x="2134" y="2471"/>
                    </a:lnTo>
                    <a:lnTo>
                      <a:pt x="2226" y="2533"/>
                    </a:lnTo>
                    <a:lnTo>
                      <a:pt x="2311" y="2604"/>
                    </a:lnTo>
                    <a:lnTo>
                      <a:pt x="2389" y="2682"/>
                    </a:lnTo>
                    <a:lnTo>
                      <a:pt x="2459" y="2767"/>
                    </a:lnTo>
                    <a:lnTo>
                      <a:pt x="2521" y="2859"/>
                    </a:lnTo>
                    <a:lnTo>
                      <a:pt x="2575" y="2957"/>
                    </a:lnTo>
                    <a:lnTo>
                      <a:pt x="2619" y="3060"/>
                    </a:lnTo>
                    <a:lnTo>
                      <a:pt x="2652" y="3168"/>
                    </a:lnTo>
                    <a:lnTo>
                      <a:pt x="2675" y="3281"/>
                    </a:lnTo>
                    <a:lnTo>
                      <a:pt x="2687" y="3397"/>
                    </a:lnTo>
                    <a:lnTo>
                      <a:pt x="2688" y="3456"/>
                    </a:lnTo>
                    <a:lnTo>
                      <a:pt x="384" y="3456"/>
                    </a:lnTo>
                    <a:lnTo>
                      <a:pt x="386" y="3397"/>
                    </a:lnTo>
                    <a:lnTo>
                      <a:pt x="397" y="3281"/>
                    </a:lnTo>
                    <a:lnTo>
                      <a:pt x="420" y="3168"/>
                    </a:lnTo>
                    <a:lnTo>
                      <a:pt x="453" y="3060"/>
                    </a:lnTo>
                    <a:lnTo>
                      <a:pt x="498" y="2957"/>
                    </a:lnTo>
                    <a:lnTo>
                      <a:pt x="551" y="2859"/>
                    </a:lnTo>
                    <a:lnTo>
                      <a:pt x="613" y="2767"/>
                    </a:lnTo>
                    <a:lnTo>
                      <a:pt x="684" y="2682"/>
                    </a:lnTo>
                    <a:lnTo>
                      <a:pt x="761" y="2604"/>
                    </a:lnTo>
                    <a:lnTo>
                      <a:pt x="846" y="2533"/>
                    </a:lnTo>
                    <a:lnTo>
                      <a:pt x="939" y="2471"/>
                    </a:lnTo>
                    <a:lnTo>
                      <a:pt x="1037" y="2418"/>
                    </a:lnTo>
                    <a:lnTo>
                      <a:pt x="1140" y="2373"/>
                    </a:lnTo>
                    <a:lnTo>
                      <a:pt x="1248" y="2340"/>
                    </a:lnTo>
                    <a:lnTo>
                      <a:pt x="1361" y="2317"/>
                    </a:lnTo>
                    <a:lnTo>
                      <a:pt x="1477" y="2306"/>
                    </a:lnTo>
                    <a:lnTo>
                      <a:pt x="1536" y="2304"/>
                    </a:lnTo>
                    <a:close/>
                    <a:moveTo>
                      <a:pt x="769" y="1152"/>
                    </a:moveTo>
                    <a:lnTo>
                      <a:pt x="769" y="1113"/>
                    </a:lnTo>
                    <a:lnTo>
                      <a:pt x="777" y="1035"/>
                    </a:lnTo>
                    <a:lnTo>
                      <a:pt x="792" y="960"/>
                    </a:lnTo>
                    <a:lnTo>
                      <a:pt x="815" y="888"/>
                    </a:lnTo>
                    <a:lnTo>
                      <a:pt x="844" y="819"/>
                    </a:lnTo>
                    <a:lnTo>
                      <a:pt x="880" y="754"/>
                    </a:lnTo>
                    <a:lnTo>
                      <a:pt x="921" y="693"/>
                    </a:lnTo>
                    <a:lnTo>
                      <a:pt x="967" y="635"/>
                    </a:lnTo>
                    <a:lnTo>
                      <a:pt x="1019" y="583"/>
                    </a:lnTo>
                    <a:lnTo>
                      <a:pt x="1077" y="537"/>
                    </a:lnTo>
                    <a:lnTo>
                      <a:pt x="1139" y="495"/>
                    </a:lnTo>
                    <a:lnTo>
                      <a:pt x="1204" y="459"/>
                    </a:lnTo>
                    <a:lnTo>
                      <a:pt x="1273" y="430"/>
                    </a:lnTo>
                    <a:lnTo>
                      <a:pt x="1345" y="407"/>
                    </a:lnTo>
                    <a:lnTo>
                      <a:pt x="1420" y="393"/>
                    </a:lnTo>
                    <a:lnTo>
                      <a:pt x="1497" y="384"/>
                    </a:lnTo>
                    <a:lnTo>
                      <a:pt x="1536" y="384"/>
                    </a:lnTo>
                    <a:lnTo>
                      <a:pt x="1575" y="384"/>
                    </a:lnTo>
                    <a:lnTo>
                      <a:pt x="1653" y="393"/>
                    </a:lnTo>
                    <a:lnTo>
                      <a:pt x="1728" y="407"/>
                    </a:lnTo>
                    <a:lnTo>
                      <a:pt x="1800" y="430"/>
                    </a:lnTo>
                    <a:lnTo>
                      <a:pt x="1869" y="459"/>
                    </a:lnTo>
                    <a:lnTo>
                      <a:pt x="1934" y="495"/>
                    </a:lnTo>
                    <a:lnTo>
                      <a:pt x="1996" y="537"/>
                    </a:lnTo>
                    <a:lnTo>
                      <a:pt x="2053" y="583"/>
                    </a:lnTo>
                    <a:lnTo>
                      <a:pt x="2105" y="635"/>
                    </a:lnTo>
                    <a:lnTo>
                      <a:pt x="2151" y="693"/>
                    </a:lnTo>
                    <a:lnTo>
                      <a:pt x="2193" y="754"/>
                    </a:lnTo>
                    <a:lnTo>
                      <a:pt x="2229" y="819"/>
                    </a:lnTo>
                    <a:lnTo>
                      <a:pt x="2258" y="888"/>
                    </a:lnTo>
                    <a:lnTo>
                      <a:pt x="2281" y="960"/>
                    </a:lnTo>
                    <a:lnTo>
                      <a:pt x="2295" y="1035"/>
                    </a:lnTo>
                    <a:lnTo>
                      <a:pt x="2304" y="1113"/>
                    </a:lnTo>
                    <a:lnTo>
                      <a:pt x="2304" y="1152"/>
                    </a:lnTo>
                    <a:lnTo>
                      <a:pt x="2304" y="1191"/>
                    </a:lnTo>
                    <a:lnTo>
                      <a:pt x="2295" y="1269"/>
                    </a:lnTo>
                    <a:lnTo>
                      <a:pt x="2281" y="1344"/>
                    </a:lnTo>
                    <a:lnTo>
                      <a:pt x="2258" y="1416"/>
                    </a:lnTo>
                    <a:lnTo>
                      <a:pt x="2229" y="1485"/>
                    </a:lnTo>
                    <a:lnTo>
                      <a:pt x="2193" y="1550"/>
                    </a:lnTo>
                    <a:lnTo>
                      <a:pt x="2151" y="1611"/>
                    </a:lnTo>
                    <a:lnTo>
                      <a:pt x="2105" y="1669"/>
                    </a:lnTo>
                    <a:lnTo>
                      <a:pt x="2053" y="1721"/>
                    </a:lnTo>
                    <a:lnTo>
                      <a:pt x="1996" y="1767"/>
                    </a:lnTo>
                    <a:lnTo>
                      <a:pt x="1934" y="1809"/>
                    </a:lnTo>
                    <a:lnTo>
                      <a:pt x="1869" y="1845"/>
                    </a:lnTo>
                    <a:lnTo>
                      <a:pt x="1800" y="1874"/>
                    </a:lnTo>
                    <a:lnTo>
                      <a:pt x="1728" y="1897"/>
                    </a:lnTo>
                    <a:lnTo>
                      <a:pt x="1653" y="1911"/>
                    </a:lnTo>
                    <a:lnTo>
                      <a:pt x="1575" y="1920"/>
                    </a:lnTo>
                    <a:lnTo>
                      <a:pt x="1536" y="1920"/>
                    </a:lnTo>
                    <a:lnTo>
                      <a:pt x="1497" y="1920"/>
                    </a:lnTo>
                    <a:lnTo>
                      <a:pt x="1420" y="1911"/>
                    </a:lnTo>
                    <a:lnTo>
                      <a:pt x="1345" y="1897"/>
                    </a:lnTo>
                    <a:lnTo>
                      <a:pt x="1273" y="1874"/>
                    </a:lnTo>
                    <a:lnTo>
                      <a:pt x="1204" y="1845"/>
                    </a:lnTo>
                    <a:lnTo>
                      <a:pt x="1139" y="1809"/>
                    </a:lnTo>
                    <a:lnTo>
                      <a:pt x="1077" y="1767"/>
                    </a:lnTo>
                    <a:lnTo>
                      <a:pt x="1019" y="1721"/>
                    </a:lnTo>
                    <a:lnTo>
                      <a:pt x="967" y="1669"/>
                    </a:lnTo>
                    <a:lnTo>
                      <a:pt x="921" y="1611"/>
                    </a:lnTo>
                    <a:lnTo>
                      <a:pt x="880" y="1550"/>
                    </a:lnTo>
                    <a:lnTo>
                      <a:pt x="844" y="1485"/>
                    </a:lnTo>
                    <a:lnTo>
                      <a:pt x="815" y="1416"/>
                    </a:lnTo>
                    <a:lnTo>
                      <a:pt x="792" y="1344"/>
                    </a:lnTo>
                    <a:lnTo>
                      <a:pt x="777" y="1269"/>
                    </a:lnTo>
                    <a:lnTo>
                      <a:pt x="769" y="1191"/>
                    </a:lnTo>
                    <a:lnTo>
                      <a:pt x="769" y="1152"/>
                    </a:lnTo>
                    <a:close/>
                    <a:moveTo>
                      <a:pt x="0" y="3456"/>
                    </a:moveTo>
                    <a:lnTo>
                      <a:pt x="0" y="3841"/>
                    </a:lnTo>
                    <a:lnTo>
                      <a:pt x="3073" y="3841"/>
                    </a:lnTo>
                    <a:lnTo>
                      <a:pt x="3073" y="3456"/>
                    </a:lnTo>
                    <a:lnTo>
                      <a:pt x="3071" y="3400"/>
                    </a:lnTo>
                    <a:lnTo>
                      <a:pt x="3064" y="3289"/>
                    </a:lnTo>
                    <a:lnTo>
                      <a:pt x="3048" y="3180"/>
                    </a:lnTo>
                    <a:lnTo>
                      <a:pt x="3024" y="3075"/>
                    </a:lnTo>
                    <a:lnTo>
                      <a:pt x="2994" y="2971"/>
                    </a:lnTo>
                    <a:lnTo>
                      <a:pt x="2956" y="2872"/>
                    </a:lnTo>
                    <a:lnTo>
                      <a:pt x="2912" y="2774"/>
                    </a:lnTo>
                    <a:lnTo>
                      <a:pt x="2861" y="2682"/>
                    </a:lnTo>
                    <a:lnTo>
                      <a:pt x="2805" y="2592"/>
                    </a:lnTo>
                    <a:lnTo>
                      <a:pt x="2743" y="2507"/>
                    </a:lnTo>
                    <a:lnTo>
                      <a:pt x="2675" y="2428"/>
                    </a:lnTo>
                    <a:lnTo>
                      <a:pt x="2602" y="2352"/>
                    </a:lnTo>
                    <a:lnTo>
                      <a:pt x="2524" y="2283"/>
                    </a:lnTo>
                    <a:lnTo>
                      <a:pt x="2441" y="2218"/>
                    </a:lnTo>
                    <a:lnTo>
                      <a:pt x="2354" y="2157"/>
                    </a:lnTo>
                    <a:lnTo>
                      <a:pt x="2262" y="2104"/>
                    </a:lnTo>
                    <a:lnTo>
                      <a:pt x="2216" y="2081"/>
                    </a:lnTo>
                    <a:lnTo>
                      <a:pt x="2268" y="2041"/>
                    </a:lnTo>
                    <a:lnTo>
                      <a:pt x="2366" y="1950"/>
                    </a:lnTo>
                    <a:lnTo>
                      <a:pt x="2452" y="1849"/>
                    </a:lnTo>
                    <a:lnTo>
                      <a:pt x="2527" y="1740"/>
                    </a:lnTo>
                    <a:lnTo>
                      <a:pt x="2589" y="1620"/>
                    </a:lnTo>
                    <a:lnTo>
                      <a:pt x="2636" y="1495"/>
                    </a:lnTo>
                    <a:lnTo>
                      <a:pt x="2670" y="1361"/>
                    </a:lnTo>
                    <a:lnTo>
                      <a:pt x="2687" y="1223"/>
                    </a:lnTo>
                    <a:lnTo>
                      <a:pt x="2688" y="1152"/>
                    </a:lnTo>
                    <a:lnTo>
                      <a:pt x="2687" y="1093"/>
                    </a:lnTo>
                    <a:lnTo>
                      <a:pt x="2675" y="976"/>
                    </a:lnTo>
                    <a:lnTo>
                      <a:pt x="2652" y="864"/>
                    </a:lnTo>
                    <a:lnTo>
                      <a:pt x="2619" y="756"/>
                    </a:lnTo>
                    <a:lnTo>
                      <a:pt x="2575" y="652"/>
                    </a:lnTo>
                    <a:lnTo>
                      <a:pt x="2521" y="554"/>
                    </a:lnTo>
                    <a:lnTo>
                      <a:pt x="2459" y="462"/>
                    </a:lnTo>
                    <a:lnTo>
                      <a:pt x="2389" y="377"/>
                    </a:lnTo>
                    <a:lnTo>
                      <a:pt x="2311" y="299"/>
                    </a:lnTo>
                    <a:lnTo>
                      <a:pt x="2226" y="229"/>
                    </a:lnTo>
                    <a:lnTo>
                      <a:pt x="2134" y="167"/>
                    </a:lnTo>
                    <a:lnTo>
                      <a:pt x="2036" y="114"/>
                    </a:lnTo>
                    <a:lnTo>
                      <a:pt x="1932" y="69"/>
                    </a:lnTo>
                    <a:lnTo>
                      <a:pt x="1824" y="36"/>
                    </a:lnTo>
                    <a:lnTo>
                      <a:pt x="1712" y="13"/>
                    </a:lnTo>
                    <a:lnTo>
                      <a:pt x="1595" y="1"/>
                    </a:lnTo>
                    <a:lnTo>
                      <a:pt x="1536" y="0"/>
                    </a:lnTo>
                    <a:lnTo>
                      <a:pt x="1477" y="1"/>
                    </a:lnTo>
                    <a:lnTo>
                      <a:pt x="1361" y="13"/>
                    </a:lnTo>
                    <a:lnTo>
                      <a:pt x="1248" y="36"/>
                    </a:lnTo>
                    <a:lnTo>
                      <a:pt x="1140" y="69"/>
                    </a:lnTo>
                    <a:lnTo>
                      <a:pt x="1037" y="114"/>
                    </a:lnTo>
                    <a:lnTo>
                      <a:pt x="939" y="167"/>
                    </a:lnTo>
                    <a:lnTo>
                      <a:pt x="846" y="229"/>
                    </a:lnTo>
                    <a:lnTo>
                      <a:pt x="761" y="299"/>
                    </a:lnTo>
                    <a:lnTo>
                      <a:pt x="684" y="377"/>
                    </a:lnTo>
                    <a:lnTo>
                      <a:pt x="613" y="462"/>
                    </a:lnTo>
                    <a:lnTo>
                      <a:pt x="551" y="554"/>
                    </a:lnTo>
                    <a:lnTo>
                      <a:pt x="498" y="652"/>
                    </a:lnTo>
                    <a:lnTo>
                      <a:pt x="453" y="756"/>
                    </a:lnTo>
                    <a:lnTo>
                      <a:pt x="420" y="864"/>
                    </a:lnTo>
                    <a:lnTo>
                      <a:pt x="397" y="976"/>
                    </a:lnTo>
                    <a:lnTo>
                      <a:pt x="386" y="1093"/>
                    </a:lnTo>
                    <a:lnTo>
                      <a:pt x="384" y="1152"/>
                    </a:lnTo>
                    <a:lnTo>
                      <a:pt x="386" y="1223"/>
                    </a:lnTo>
                    <a:lnTo>
                      <a:pt x="403" y="1361"/>
                    </a:lnTo>
                    <a:lnTo>
                      <a:pt x="436" y="1495"/>
                    </a:lnTo>
                    <a:lnTo>
                      <a:pt x="484" y="1620"/>
                    </a:lnTo>
                    <a:lnTo>
                      <a:pt x="545" y="1740"/>
                    </a:lnTo>
                    <a:lnTo>
                      <a:pt x="620" y="1849"/>
                    </a:lnTo>
                    <a:lnTo>
                      <a:pt x="707" y="1950"/>
                    </a:lnTo>
                    <a:lnTo>
                      <a:pt x="805" y="2041"/>
                    </a:lnTo>
                    <a:lnTo>
                      <a:pt x="856" y="2081"/>
                    </a:lnTo>
                    <a:lnTo>
                      <a:pt x="810" y="2104"/>
                    </a:lnTo>
                    <a:lnTo>
                      <a:pt x="718" y="2157"/>
                    </a:lnTo>
                    <a:lnTo>
                      <a:pt x="632" y="2218"/>
                    </a:lnTo>
                    <a:lnTo>
                      <a:pt x="548" y="2283"/>
                    </a:lnTo>
                    <a:lnTo>
                      <a:pt x="471" y="2352"/>
                    </a:lnTo>
                    <a:lnTo>
                      <a:pt x="397" y="2428"/>
                    </a:lnTo>
                    <a:lnTo>
                      <a:pt x="329" y="2507"/>
                    </a:lnTo>
                    <a:lnTo>
                      <a:pt x="267" y="2592"/>
                    </a:lnTo>
                    <a:lnTo>
                      <a:pt x="211" y="2682"/>
                    </a:lnTo>
                    <a:lnTo>
                      <a:pt x="161" y="2774"/>
                    </a:lnTo>
                    <a:lnTo>
                      <a:pt x="116" y="2872"/>
                    </a:lnTo>
                    <a:lnTo>
                      <a:pt x="79" y="2971"/>
                    </a:lnTo>
                    <a:lnTo>
                      <a:pt x="49" y="3075"/>
                    </a:lnTo>
                    <a:lnTo>
                      <a:pt x="24" y="3180"/>
                    </a:lnTo>
                    <a:lnTo>
                      <a:pt x="8" y="3289"/>
                    </a:lnTo>
                    <a:lnTo>
                      <a:pt x="1" y="3400"/>
                    </a:lnTo>
                    <a:lnTo>
                      <a:pt x="0" y="3456"/>
                    </a:lnTo>
                    <a:close/>
                  </a:path>
                </a:pathLst>
              </a:cu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Freeform 50"/>
              <p:cNvSpPr>
                <a:spLocks noEditPoints="1"/>
              </p:cNvSpPr>
              <p:nvPr/>
            </p:nvSpPr>
            <p:spPr bwMode="auto">
              <a:xfrm>
                <a:off x="10563225" y="4741863"/>
                <a:ext cx="1219200" cy="1625600"/>
              </a:xfrm>
              <a:custGeom>
                <a:avLst/>
                <a:gdLst>
                  <a:gd name="T0" fmla="*/ 384 w 2304"/>
                  <a:gd name="T1" fmla="*/ 385 h 3072"/>
                  <a:gd name="T2" fmla="*/ 1921 w 2304"/>
                  <a:gd name="T3" fmla="*/ 385 h 3072"/>
                  <a:gd name="T4" fmla="*/ 1921 w 2304"/>
                  <a:gd name="T5" fmla="*/ 2453 h 3072"/>
                  <a:gd name="T6" fmla="*/ 1920 w 2304"/>
                  <a:gd name="T7" fmla="*/ 2476 h 3072"/>
                  <a:gd name="T8" fmla="*/ 1911 w 2304"/>
                  <a:gd name="T9" fmla="*/ 2522 h 3072"/>
                  <a:gd name="T10" fmla="*/ 1892 w 2304"/>
                  <a:gd name="T11" fmla="*/ 2565 h 3072"/>
                  <a:gd name="T12" fmla="*/ 1866 w 2304"/>
                  <a:gd name="T13" fmla="*/ 2603 h 3072"/>
                  <a:gd name="T14" fmla="*/ 1835 w 2304"/>
                  <a:gd name="T15" fmla="*/ 2634 h 3072"/>
                  <a:gd name="T16" fmla="*/ 1797 w 2304"/>
                  <a:gd name="T17" fmla="*/ 2660 h 3072"/>
                  <a:gd name="T18" fmla="*/ 1754 w 2304"/>
                  <a:gd name="T19" fmla="*/ 2679 h 3072"/>
                  <a:gd name="T20" fmla="*/ 1708 w 2304"/>
                  <a:gd name="T21" fmla="*/ 2688 h 3072"/>
                  <a:gd name="T22" fmla="*/ 1685 w 2304"/>
                  <a:gd name="T23" fmla="*/ 2689 h 3072"/>
                  <a:gd name="T24" fmla="*/ 621 w 2304"/>
                  <a:gd name="T25" fmla="*/ 2689 h 3072"/>
                  <a:gd name="T26" fmla="*/ 596 w 2304"/>
                  <a:gd name="T27" fmla="*/ 2688 h 3072"/>
                  <a:gd name="T28" fmla="*/ 550 w 2304"/>
                  <a:gd name="T29" fmla="*/ 2679 h 3072"/>
                  <a:gd name="T30" fmla="*/ 508 w 2304"/>
                  <a:gd name="T31" fmla="*/ 2660 h 3072"/>
                  <a:gd name="T32" fmla="*/ 471 w 2304"/>
                  <a:gd name="T33" fmla="*/ 2634 h 3072"/>
                  <a:gd name="T34" fmla="*/ 438 w 2304"/>
                  <a:gd name="T35" fmla="*/ 2603 h 3072"/>
                  <a:gd name="T36" fmla="*/ 413 w 2304"/>
                  <a:gd name="T37" fmla="*/ 2565 h 3072"/>
                  <a:gd name="T38" fmla="*/ 394 w 2304"/>
                  <a:gd name="T39" fmla="*/ 2522 h 3072"/>
                  <a:gd name="T40" fmla="*/ 386 w 2304"/>
                  <a:gd name="T41" fmla="*/ 2476 h 3072"/>
                  <a:gd name="T42" fmla="*/ 384 w 2304"/>
                  <a:gd name="T43" fmla="*/ 2453 h 3072"/>
                  <a:gd name="T44" fmla="*/ 384 w 2304"/>
                  <a:gd name="T45" fmla="*/ 385 h 3072"/>
                  <a:gd name="T46" fmla="*/ 621 w 2304"/>
                  <a:gd name="T47" fmla="*/ 3072 h 3072"/>
                  <a:gd name="T48" fmla="*/ 1683 w 2304"/>
                  <a:gd name="T49" fmla="*/ 3072 h 3072"/>
                  <a:gd name="T50" fmla="*/ 1748 w 2304"/>
                  <a:gd name="T51" fmla="*/ 3071 h 3072"/>
                  <a:gd name="T52" fmla="*/ 1869 w 2304"/>
                  <a:gd name="T53" fmla="*/ 3046 h 3072"/>
                  <a:gd name="T54" fmla="*/ 1980 w 2304"/>
                  <a:gd name="T55" fmla="*/ 2999 h 3072"/>
                  <a:gd name="T56" fmla="*/ 2079 w 2304"/>
                  <a:gd name="T57" fmla="*/ 2931 h 3072"/>
                  <a:gd name="T58" fmla="*/ 2163 w 2304"/>
                  <a:gd name="T59" fmla="*/ 2847 h 3072"/>
                  <a:gd name="T60" fmla="*/ 2231 w 2304"/>
                  <a:gd name="T61" fmla="*/ 2748 h 3072"/>
                  <a:gd name="T62" fmla="*/ 2278 w 2304"/>
                  <a:gd name="T63" fmla="*/ 2637 h 3072"/>
                  <a:gd name="T64" fmla="*/ 2303 w 2304"/>
                  <a:gd name="T65" fmla="*/ 2516 h 3072"/>
                  <a:gd name="T66" fmla="*/ 2304 w 2304"/>
                  <a:gd name="T67" fmla="*/ 2453 h 3072"/>
                  <a:gd name="T68" fmla="*/ 2304 w 2304"/>
                  <a:gd name="T69" fmla="*/ 0 h 3072"/>
                  <a:gd name="T70" fmla="*/ 0 w 2304"/>
                  <a:gd name="T71" fmla="*/ 0 h 3072"/>
                  <a:gd name="T72" fmla="*/ 0 w 2304"/>
                  <a:gd name="T73" fmla="*/ 2453 h 3072"/>
                  <a:gd name="T74" fmla="*/ 3 w 2304"/>
                  <a:gd name="T75" fmla="*/ 2516 h 3072"/>
                  <a:gd name="T76" fmla="*/ 27 w 2304"/>
                  <a:gd name="T77" fmla="*/ 2637 h 3072"/>
                  <a:gd name="T78" fmla="*/ 75 w 2304"/>
                  <a:gd name="T79" fmla="*/ 2748 h 3072"/>
                  <a:gd name="T80" fmla="*/ 141 w 2304"/>
                  <a:gd name="T81" fmla="*/ 2847 h 3072"/>
                  <a:gd name="T82" fmla="*/ 226 w 2304"/>
                  <a:gd name="T83" fmla="*/ 2931 h 3072"/>
                  <a:gd name="T84" fmla="*/ 325 w 2304"/>
                  <a:gd name="T85" fmla="*/ 2999 h 3072"/>
                  <a:gd name="T86" fmla="*/ 436 w 2304"/>
                  <a:gd name="T87" fmla="*/ 3046 h 3072"/>
                  <a:gd name="T88" fmla="*/ 557 w 2304"/>
                  <a:gd name="T89" fmla="*/ 3071 h 3072"/>
                  <a:gd name="T90" fmla="*/ 621 w 2304"/>
                  <a:gd name="T91" fmla="*/ 3072 h 30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304" h="3072">
                    <a:moveTo>
                      <a:pt x="384" y="385"/>
                    </a:moveTo>
                    <a:lnTo>
                      <a:pt x="1921" y="385"/>
                    </a:lnTo>
                    <a:lnTo>
                      <a:pt x="1921" y="2453"/>
                    </a:lnTo>
                    <a:lnTo>
                      <a:pt x="1920" y="2476"/>
                    </a:lnTo>
                    <a:lnTo>
                      <a:pt x="1911" y="2522"/>
                    </a:lnTo>
                    <a:lnTo>
                      <a:pt x="1892" y="2565"/>
                    </a:lnTo>
                    <a:lnTo>
                      <a:pt x="1866" y="2603"/>
                    </a:lnTo>
                    <a:lnTo>
                      <a:pt x="1835" y="2634"/>
                    </a:lnTo>
                    <a:lnTo>
                      <a:pt x="1797" y="2660"/>
                    </a:lnTo>
                    <a:lnTo>
                      <a:pt x="1754" y="2679"/>
                    </a:lnTo>
                    <a:lnTo>
                      <a:pt x="1708" y="2688"/>
                    </a:lnTo>
                    <a:lnTo>
                      <a:pt x="1685" y="2689"/>
                    </a:lnTo>
                    <a:lnTo>
                      <a:pt x="621" y="2689"/>
                    </a:lnTo>
                    <a:lnTo>
                      <a:pt x="596" y="2688"/>
                    </a:lnTo>
                    <a:lnTo>
                      <a:pt x="550" y="2679"/>
                    </a:lnTo>
                    <a:lnTo>
                      <a:pt x="508" y="2660"/>
                    </a:lnTo>
                    <a:lnTo>
                      <a:pt x="471" y="2634"/>
                    </a:lnTo>
                    <a:lnTo>
                      <a:pt x="438" y="2603"/>
                    </a:lnTo>
                    <a:lnTo>
                      <a:pt x="413" y="2565"/>
                    </a:lnTo>
                    <a:lnTo>
                      <a:pt x="394" y="2522"/>
                    </a:lnTo>
                    <a:lnTo>
                      <a:pt x="386" y="2476"/>
                    </a:lnTo>
                    <a:lnTo>
                      <a:pt x="384" y="2453"/>
                    </a:lnTo>
                    <a:lnTo>
                      <a:pt x="384" y="385"/>
                    </a:lnTo>
                    <a:close/>
                    <a:moveTo>
                      <a:pt x="621" y="3072"/>
                    </a:moveTo>
                    <a:lnTo>
                      <a:pt x="1683" y="3072"/>
                    </a:lnTo>
                    <a:lnTo>
                      <a:pt x="1748" y="3071"/>
                    </a:lnTo>
                    <a:lnTo>
                      <a:pt x="1869" y="3046"/>
                    </a:lnTo>
                    <a:lnTo>
                      <a:pt x="1980" y="2999"/>
                    </a:lnTo>
                    <a:lnTo>
                      <a:pt x="2079" y="2931"/>
                    </a:lnTo>
                    <a:lnTo>
                      <a:pt x="2163" y="2847"/>
                    </a:lnTo>
                    <a:lnTo>
                      <a:pt x="2231" y="2748"/>
                    </a:lnTo>
                    <a:lnTo>
                      <a:pt x="2278" y="2637"/>
                    </a:lnTo>
                    <a:lnTo>
                      <a:pt x="2303" y="2516"/>
                    </a:lnTo>
                    <a:lnTo>
                      <a:pt x="2304" y="2453"/>
                    </a:lnTo>
                    <a:lnTo>
                      <a:pt x="2304" y="0"/>
                    </a:lnTo>
                    <a:lnTo>
                      <a:pt x="0" y="0"/>
                    </a:lnTo>
                    <a:lnTo>
                      <a:pt x="0" y="2453"/>
                    </a:lnTo>
                    <a:lnTo>
                      <a:pt x="3" y="2516"/>
                    </a:lnTo>
                    <a:lnTo>
                      <a:pt x="27" y="2637"/>
                    </a:lnTo>
                    <a:lnTo>
                      <a:pt x="75" y="2748"/>
                    </a:lnTo>
                    <a:lnTo>
                      <a:pt x="141" y="2847"/>
                    </a:lnTo>
                    <a:lnTo>
                      <a:pt x="226" y="2931"/>
                    </a:lnTo>
                    <a:lnTo>
                      <a:pt x="325" y="2999"/>
                    </a:lnTo>
                    <a:lnTo>
                      <a:pt x="436" y="3046"/>
                    </a:lnTo>
                    <a:lnTo>
                      <a:pt x="557" y="3071"/>
                    </a:lnTo>
                    <a:lnTo>
                      <a:pt x="621" y="3072"/>
                    </a:lnTo>
                    <a:close/>
                  </a:path>
                </a:pathLst>
              </a:cu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Freeform 51"/>
              <p:cNvSpPr>
                <a:spLocks noEditPoints="1"/>
              </p:cNvSpPr>
              <p:nvPr/>
            </p:nvSpPr>
            <p:spPr bwMode="auto">
              <a:xfrm>
                <a:off x="10868025" y="5046663"/>
                <a:ext cx="609600" cy="609600"/>
              </a:xfrm>
              <a:custGeom>
                <a:avLst/>
                <a:gdLst>
                  <a:gd name="T0" fmla="*/ 596 w 1152"/>
                  <a:gd name="T1" fmla="*/ 385 h 1152"/>
                  <a:gd name="T2" fmla="*/ 668 w 1152"/>
                  <a:gd name="T3" fmla="*/ 408 h 1152"/>
                  <a:gd name="T4" fmla="*/ 724 w 1152"/>
                  <a:gd name="T5" fmla="*/ 454 h 1152"/>
                  <a:gd name="T6" fmla="*/ 760 w 1152"/>
                  <a:gd name="T7" fmla="*/ 519 h 1152"/>
                  <a:gd name="T8" fmla="*/ 769 w 1152"/>
                  <a:gd name="T9" fmla="*/ 576 h 1152"/>
                  <a:gd name="T10" fmla="*/ 760 w 1152"/>
                  <a:gd name="T11" fmla="*/ 634 h 1152"/>
                  <a:gd name="T12" fmla="*/ 724 w 1152"/>
                  <a:gd name="T13" fmla="*/ 699 h 1152"/>
                  <a:gd name="T14" fmla="*/ 668 w 1152"/>
                  <a:gd name="T15" fmla="*/ 745 h 1152"/>
                  <a:gd name="T16" fmla="*/ 596 w 1152"/>
                  <a:gd name="T17" fmla="*/ 768 h 1152"/>
                  <a:gd name="T18" fmla="*/ 557 w 1152"/>
                  <a:gd name="T19" fmla="*/ 768 h 1152"/>
                  <a:gd name="T20" fmla="*/ 485 w 1152"/>
                  <a:gd name="T21" fmla="*/ 745 h 1152"/>
                  <a:gd name="T22" fmla="*/ 428 w 1152"/>
                  <a:gd name="T23" fmla="*/ 699 h 1152"/>
                  <a:gd name="T24" fmla="*/ 393 w 1152"/>
                  <a:gd name="T25" fmla="*/ 634 h 1152"/>
                  <a:gd name="T26" fmla="*/ 384 w 1152"/>
                  <a:gd name="T27" fmla="*/ 576 h 1152"/>
                  <a:gd name="T28" fmla="*/ 393 w 1152"/>
                  <a:gd name="T29" fmla="*/ 519 h 1152"/>
                  <a:gd name="T30" fmla="*/ 428 w 1152"/>
                  <a:gd name="T31" fmla="*/ 454 h 1152"/>
                  <a:gd name="T32" fmla="*/ 485 w 1152"/>
                  <a:gd name="T33" fmla="*/ 408 h 1152"/>
                  <a:gd name="T34" fmla="*/ 557 w 1152"/>
                  <a:gd name="T35" fmla="*/ 385 h 1152"/>
                  <a:gd name="T36" fmla="*/ 576 w 1152"/>
                  <a:gd name="T37" fmla="*/ 1152 h 1152"/>
                  <a:gd name="T38" fmla="*/ 747 w 1152"/>
                  <a:gd name="T39" fmla="*/ 1128 h 1152"/>
                  <a:gd name="T40" fmla="*/ 943 w 1152"/>
                  <a:gd name="T41" fmla="*/ 1021 h 1152"/>
                  <a:gd name="T42" fmla="*/ 1084 w 1152"/>
                  <a:gd name="T43" fmla="*/ 851 h 1152"/>
                  <a:gd name="T44" fmla="*/ 1151 w 1152"/>
                  <a:gd name="T45" fmla="*/ 635 h 1152"/>
                  <a:gd name="T46" fmla="*/ 1151 w 1152"/>
                  <a:gd name="T47" fmla="*/ 517 h 1152"/>
                  <a:gd name="T48" fmla="*/ 1084 w 1152"/>
                  <a:gd name="T49" fmla="*/ 301 h 1152"/>
                  <a:gd name="T50" fmla="*/ 943 w 1152"/>
                  <a:gd name="T51" fmla="*/ 131 h 1152"/>
                  <a:gd name="T52" fmla="*/ 747 w 1152"/>
                  <a:gd name="T53" fmla="*/ 25 h 1152"/>
                  <a:gd name="T54" fmla="*/ 576 w 1152"/>
                  <a:gd name="T55" fmla="*/ 0 h 1152"/>
                  <a:gd name="T56" fmla="*/ 405 w 1152"/>
                  <a:gd name="T57" fmla="*/ 25 h 1152"/>
                  <a:gd name="T58" fmla="*/ 210 w 1152"/>
                  <a:gd name="T59" fmla="*/ 131 h 1152"/>
                  <a:gd name="T60" fmla="*/ 69 w 1152"/>
                  <a:gd name="T61" fmla="*/ 301 h 1152"/>
                  <a:gd name="T62" fmla="*/ 3 w 1152"/>
                  <a:gd name="T63" fmla="*/ 517 h 1152"/>
                  <a:gd name="T64" fmla="*/ 3 w 1152"/>
                  <a:gd name="T65" fmla="*/ 635 h 1152"/>
                  <a:gd name="T66" fmla="*/ 69 w 1152"/>
                  <a:gd name="T67" fmla="*/ 851 h 1152"/>
                  <a:gd name="T68" fmla="*/ 210 w 1152"/>
                  <a:gd name="T69" fmla="*/ 1021 h 1152"/>
                  <a:gd name="T70" fmla="*/ 405 w 1152"/>
                  <a:gd name="T71" fmla="*/ 1128 h 1152"/>
                  <a:gd name="T72" fmla="*/ 576 w 1152"/>
                  <a:gd name="T73" fmla="*/ 1152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52" h="1152">
                    <a:moveTo>
                      <a:pt x="576" y="385"/>
                    </a:moveTo>
                    <a:lnTo>
                      <a:pt x="596" y="385"/>
                    </a:lnTo>
                    <a:lnTo>
                      <a:pt x="634" y="392"/>
                    </a:lnTo>
                    <a:lnTo>
                      <a:pt x="668" y="408"/>
                    </a:lnTo>
                    <a:lnTo>
                      <a:pt x="698" y="428"/>
                    </a:lnTo>
                    <a:lnTo>
                      <a:pt x="724" y="454"/>
                    </a:lnTo>
                    <a:lnTo>
                      <a:pt x="746" y="484"/>
                    </a:lnTo>
                    <a:lnTo>
                      <a:pt x="760" y="519"/>
                    </a:lnTo>
                    <a:lnTo>
                      <a:pt x="768" y="556"/>
                    </a:lnTo>
                    <a:lnTo>
                      <a:pt x="769" y="576"/>
                    </a:lnTo>
                    <a:lnTo>
                      <a:pt x="768" y="596"/>
                    </a:lnTo>
                    <a:lnTo>
                      <a:pt x="760" y="634"/>
                    </a:lnTo>
                    <a:lnTo>
                      <a:pt x="746" y="668"/>
                    </a:lnTo>
                    <a:lnTo>
                      <a:pt x="724" y="699"/>
                    </a:lnTo>
                    <a:lnTo>
                      <a:pt x="698" y="725"/>
                    </a:lnTo>
                    <a:lnTo>
                      <a:pt x="668" y="745"/>
                    </a:lnTo>
                    <a:lnTo>
                      <a:pt x="634" y="761"/>
                    </a:lnTo>
                    <a:lnTo>
                      <a:pt x="596" y="768"/>
                    </a:lnTo>
                    <a:lnTo>
                      <a:pt x="576" y="768"/>
                    </a:lnTo>
                    <a:lnTo>
                      <a:pt x="557" y="768"/>
                    </a:lnTo>
                    <a:lnTo>
                      <a:pt x="520" y="761"/>
                    </a:lnTo>
                    <a:lnTo>
                      <a:pt x="485" y="745"/>
                    </a:lnTo>
                    <a:lnTo>
                      <a:pt x="454" y="725"/>
                    </a:lnTo>
                    <a:lnTo>
                      <a:pt x="428" y="699"/>
                    </a:lnTo>
                    <a:lnTo>
                      <a:pt x="408" y="668"/>
                    </a:lnTo>
                    <a:lnTo>
                      <a:pt x="393" y="634"/>
                    </a:lnTo>
                    <a:lnTo>
                      <a:pt x="384" y="596"/>
                    </a:lnTo>
                    <a:lnTo>
                      <a:pt x="384" y="576"/>
                    </a:lnTo>
                    <a:lnTo>
                      <a:pt x="384" y="556"/>
                    </a:lnTo>
                    <a:lnTo>
                      <a:pt x="393" y="519"/>
                    </a:lnTo>
                    <a:lnTo>
                      <a:pt x="408" y="484"/>
                    </a:lnTo>
                    <a:lnTo>
                      <a:pt x="428" y="454"/>
                    </a:lnTo>
                    <a:lnTo>
                      <a:pt x="454" y="428"/>
                    </a:lnTo>
                    <a:lnTo>
                      <a:pt x="485" y="408"/>
                    </a:lnTo>
                    <a:lnTo>
                      <a:pt x="520" y="392"/>
                    </a:lnTo>
                    <a:lnTo>
                      <a:pt x="557" y="385"/>
                    </a:lnTo>
                    <a:lnTo>
                      <a:pt x="576" y="385"/>
                    </a:lnTo>
                    <a:close/>
                    <a:moveTo>
                      <a:pt x="576" y="1152"/>
                    </a:moveTo>
                    <a:lnTo>
                      <a:pt x="635" y="1151"/>
                    </a:lnTo>
                    <a:lnTo>
                      <a:pt x="747" y="1128"/>
                    </a:lnTo>
                    <a:lnTo>
                      <a:pt x="851" y="1083"/>
                    </a:lnTo>
                    <a:lnTo>
                      <a:pt x="943" y="1021"/>
                    </a:lnTo>
                    <a:lnTo>
                      <a:pt x="1021" y="943"/>
                    </a:lnTo>
                    <a:lnTo>
                      <a:pt x="1084" y="851"/>
                    </a:lnTo>
                    <a:lnTo>
                      <a:pt x="1128" y="748"/>
                    </a:lnTo>
                    <a:lnTo>
                      <a:pt x="1151" y="635"/>
                    </a:lnTo>
                    <a:lnTo>
                      <a:pt x="1152" y="576"/>
                    </a:lnTo>
                    <a:lnTo>
                      <a:pt x="1151" y="517"/>
                    </a:lnTo>
                    <a:lnTo>
                      <a:pt x="1128" y="405"/>
                    </a:lnTo>
                    <a:lnTo>
                      <a:pt x="1084" y="301"/>
                    </a:lnTo>
                    <a:lnTo>
                      <a:pt x="1021" y="209"/>
                    </a:lnTo>
                    <a:lnTo>
                      <a:pt x="943" y="131"/>
                    </a:lnTo>
                    <a:lnTo>
                      <a:pt x="851" y="69"/>
                    </a:lnTo>
                    <a:lnTo>
                      <a:pt x="747" y="25"/>
                    </a:lnTo>
                    <a:lnTo>
                      <a:pt x="635" y="2"/>
                    </a:lnTo>
                    <a:lnTo>
                      <a:pt x="576" y="0"/>
                    </a:lnTo>
                    <a:lnTo>
                      <a:pt x="517" y="2"/>
                    </a:lnTo>
                    <a:lnTo>
                      <a:pt x="405" y="25"/>
                    </a:lnTo>
                    <a:lnTo>
                      <a:pt x="302" y="69"/>
                    </a:lnTo>
                    <a:lnTo>
                      <a:pt x="210" y="131"/>
                    </a:lnTo>
                    <a:lnTo>
                      <a:pt x="131" y="209"/>
                    </a:lnTo>
                    <a:lnTo>
                      <a:pt x="69" y="301"/>
                    </a:lnTo>
                    <a:lnTo>
                      <a:pt x="26" y="405"/>
                    </a:lnTo>
                    <a:lnTo>
                      <a:pt x="3" y="517"/>
                    </a:lnTo>
                    <a:lnTo>
                      <a:pt x="0" y="576"/>
                    </a:lnTo>
                    <a:lnTo>
                      <a:pt x="3" y="635"/>
                    </a:lnTo>
                    <a:lnTo>
                      <a:pt x="26" y="748"/>
                    </a:lnTo>
                    <a:lnTo>
                      <a:pt x="69" y="851"/>
                    </a:lnTo>
                    <a:lnTo>
                      <a:pt x="131" y="943"/>
                    </a:lnTo>
                    <a:lnTo>
                      <a:pt x="210" y="1021"/>
                    </a:lnTo>
                    <a:lnTo>
                      <a:pt x="302" y="1083"/>
                    </a:lnTo>
                    <a:lnTo>
                      <a:pt x="405" y="1128"/>
                    </a:lnTo>
                    <a:lnTo>
                      <a:pt x="517" y="1151"/>
                    </a:lnTo>
                    <a:lnTo>
                      <a:pt x="576" y="1152"/>
                    </a:lnTo>
                    <a:close/>
                  </a:path>
                </a:pathLst>
              </a:cu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Rectangle 52"/>
              <p:cNvSpPr>
                <a:spLocks noChangeArrowheads="1"/>
              </p:cNvSpPr>
              <p:nvPr/>
            </p:nvSpPr>
            <p:spPr bwMode="auto">
              <a:xfrm>
                <a:off x="10969625" y="6977063"/>
                <a:ext cx="2946400" cy="203200"/>
              </a:xfrm>
              <a:prstGeom prst="rect">
                <a:avLst/>
              </a:pr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Rectangle 53"/>
              <p:cNvSpPr>
                <a:spLocks noChangeArrowheads="1"/>
              </p:cNvSpPr>
              <p:nvPr/>
            </p:nvSpPr>
            <p:spPr bwMode="auto">
              <a:xfrm>
                <a:off x="10969625" y="7485063"/>
                <a:ext cx="2946400" cy="204788"/>
              </a:xfrm>
              <a:prstGeom prst="rect">
                <a:avLst/>
              </a:pr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Rectangle 54"/>
              <p:cNvSpPr>
                <a:spLocks noChangeArrowheads="1"/>
              </p:cNvSpPr>
              <p:nvPr/>
            </p:nvSpPr>
            <p:spPr bwMode="auto">
              <a:xfrm>
                <a:off x="10969625" y="7994651"/>
                <a:ext cx="2946400" cy="201613"/>
              </a:xfrm>
              <a:prstGeom prst="rect">
                <a:avLst/>
              </a:pr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Rectangle 55"/>
              <p:cNvSpPr>
                <a:spLocks noChangeArrowheads="1"/>
              </p:cNvSpPr>
              <p:nvPr/>
            </p:nvSpPr>
            <p:spPr bwMode="auto">
              <a:xfrm>
                <a:off x="12493625" y="8501063"/>
                <a:ext cx="1422400" cy="203200"/>
              </a:xfrm>
              <a:prstGeom prst="rect">
                <a:avLst/>
              </a:pr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82" name="모서리가 둥근 직사각형 81"/>
          <p:cNvSpPr/>
          <p:nvPr/>
        </p:nvSpPr>
        <p:spPr>
          <a:xfrm>
            <a:off x="4024986" y="1769069"/>
            <a:ext cx="5366664" cy="90757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4C4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lvl="1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651103" y="2454097"/>
            <a:ext cx="996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CONTENTS</a:t>
            </a:r>
          </a:p>
        </p:txBody>
      </p:sp>
      <p:sp>
        <p:nvSpPr>
          <p:cNvPr id="84" name="양쪽 모서리가 둥근 사각형 83"/>
          <p:cNvSpPr/>
          <p:nvPr/>
        </p:nvSpPr>
        <p:spPr>
          <a:xfrm rot="5400000">
            <a:off x="8436207" y="1721204"/>
            <a:ext cx="907577" cy="1003308"/>
          </a:xfrm>
          <a:prstGeom prst="round2SameRect">
            <a:avLst/>
          </a:prstGeom>
          <a:solidFill>
            <a:schemeClr val="bg1"/>
          </a:solidFill>
          <a:ln w="28575">
            <a:solidFill>
              <a:srgbClr val="4C4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8440192" y="1899690"/>
            <a:ext cx="899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FE5D2F"/>
                </a:solidFill>
              </a:rPr>
              <a:t>15</a:t>
            </a:r>
            <a:r>
              <a:rPr lang="en-US" altLang="ko-KR" sz="1600" b="1" dirty="0">
                <a:solidFill>
                  <a:srgbClr val="FE5D2F"/>
                </a:solidFill>
              </a:rPr>
              <a:t>%</a:t>
            </a:r>
          </a:p>
        </p:txBody>
      </p:sp>
      <p:sp>
        <p:nvSpPr>
          <p:cNvPr id="86" name="직사각형 85"/>
          <p:cNvSpPr/>
          <p:nvPr/>
        </p:nvSpPr>
        <p:spPr>
          <a:xfrm>
            <a:off x="2627444" y="3978456"/>
            <a:ext cx="996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CONTENTS</a:t>
            </a:r>
          </a:p>
        </p:txBody>
      </p:sp>
      <p:sp>
        <p:nvSpPr>
          <p:cNvPr id="87" name="모서리가 둥근 직사각형 86"/>
          <p:cNvSpPr/>
          <p:nvPr/>
        </p:nvSpPr>
        <p:spPr>
          <a:xfrm>
            <a:off x="3990046" y="3296608"/>
            <a:ext cx="5366664" cy="90757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4C4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457200" marR="0" lvl="1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8" name="양쪽 모서리가 둥근 사각형 87"/>
          <p:cNvSpPr/>
          <p:nvPr/>
        </p:nvSpPr>
        <p:spPr>
          <a:xfrm rot="5400000">
            <a:off x="8401267" y="3248743"/>
            <a:ext cx="907577" cy="1003308"/>
          </a:xfrm>
          <a:prstGeom prst="round2SameRect">
            <a:avLst/>
          </a:prstGeom>
          <a:solidFill>
            <a:schemeClr val="bg1"/>
          </a:solidFill>
          <a:ln w="28575">
            <a:solidFill>
              <a:srgbClr val="4C4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8405252" y="3427229"/>
            <a:ext cx="899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FE5D2F"/>
                </a:solidFill>
              </a:rPr>
              <a:t>15</a:t>
            </a:r>
            <a:r>
              <a:rPr lang="en-US" altLang="ko-KR" sz="1600" b="1" dirty="0">
                <a:solidFill>
                  <a:srgbClr val="FE5D2F"/>
                </a:solidFill>
              </a:rPr>
              <a:t>%</a:t>
            </a:r>
          </a:p>
        </p:txBody>
      </p:sp>
      <p:sp>
        <p:nvSpPr>
          <p:cNvPr id="90" name="모서리가 둥근 직사각형 89"/>
          <p:cNvSpPr/>
          <p:nvPr/>
        </p:nvSpPr>
        <p:spPr>
          <a:xfrm>
            <a:off x="4024986" y="4830518"/>
            <a:ext cx="5366664" cy="90757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4C4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457200" marR="0" lvl="1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1" name="양쪽 모서리가 둥근 사각형 90"/>
          <p:cNvSpPr/>
          <p:nvPr/>
        </p:nvSpPr>
        <p:spPr>
          <a:xfrm rot="5400000">
            <a:off x="8436207" y="4782653"/>
            <a:ext cx="907577" cy="1003308"/>
          </a:xfrm>
          <a:prstGeom prst="round2SameRect">
            <a:avLst/>
          </a:prstGeom>
          <a:solidFill>
            <a:schemeClr val="bg1"/>
          </a:solidFill>
          <a:ln w="28575">
            <a:solidFill>
              <a:srgbClr val="4C4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8440192" y="4961139"/>
            <a:ext cx="899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FE5D2F"/>
                </a:solidFill>
              </a:rPr>
              <a:t>15</a:t>
            </a:r>
            <a:r>
              <a:rPr lang="en-US" altLang="ko-KR" sz="1600" b="1" dirty="0">
                <a:solidFill>
                  <a:srgbClr val="FE5D2F"/>
                </a:solidFill>
              </a:rPr>
              <a:t>%</a:t>
            </a:r>
          </a:p>
        </p:txBody>
      </p:sp>
      <p:sp>
        <p:nvSpPr>
          <p:cNvPr id="93" name="직사각형 92"/>
          <p:cNvSpPr/>
          <p:nvPr/>
        </p:nvSpPr>
        <p:spPr>
          <a:xfrm>
            <a:off x="2602731" y="5443702"/>
            <a:ext cx="996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CONTENTS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4B53BE-BEA6-236A-F749-C890EF39D7DF}"/>
              </a:ext>
            </a:extLst>
          </p:cNvPr>
          <p:cNvSpPr txBox="1"/>
          <p:nvPr/>
        </p:nvSpPr>
        <p:spPr>
          <a:xfrm>
            <a:off x="6968917" y="170035"/>
            <a:ext cx="424165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ja-JP" sz="1050" kern="0" dirty="0">
                <a:solidFill>
                  <a:srgbClr val="FE5D2F"/>
                </a:solidFill>
              </a:rPr>
              <a:t>PAPOZIP</a:t>
            </a:r>
            <a:r>
              <a:rPr lang="ja-JP" altLang="en-US" sz="1050" kern="0" dirty="0">
                <a:solidFill>
                  <a:srgbClr val="FE5D2F"/>
                </a:solidFill>
              </a:rPr>
              <a:t>と一緒に</a:t>
            </a:r>
            <a:r>
              <a:rPr lang="en-US" altLang="ja-JP" sz="1050" kern="0" dirty="0">
                <a:solidFill>
                  <a:srgbClr val="FE5D2F"/>
                </a:solidFill>
              </a:rPr>
              <a:t>ppt</a:t>
            </a:r>
            <a:r>
              <a:rPr lang="ja-JP" altLang="en-US" sz="1050" kern="0" dirty="0">
                <a:solidFill>
                  <a:srgbClr val="FE5D2F"/>
                </a:solidFill>
              </a:rPr>
              <a:t>を作る楽しさを感じてください</a:t>
            </a:r>
            <a:endParaRPr lang="ko-KR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499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rgbClr val="FFCE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522C7509-20AB-4CBE-9169-701EAAD819E7}"/>
              </a:ext>
            </a:extLst>
          </p:cNvPr>
          <p:cNvSpPr/>
          <p:nvPr/>
        </p:nvSpPr>
        <p:spPr>
          <a:xfrm>
            <a:off x="352425" y="571329"/>
            <a:ext cx="11563350" cy="6048546"/>
          </a:xfrm>
          <a:prstGeom prst="roundRect">
            <a:avLst>
              <a:gd name="adj" fmla="val 1550"/>
            </a:avLst>
          </a:prstGeom>
          <a:solidFill>
            <a:schemeClr val="bg1"/>
          </a:solidFill>
          <a:ln w="15875">
            <a:solidFill>
              <a:srgbClr val="FE5D2F"/>
            </a:solidFill>
          </a:ln>
          <a:effectLst>
            <a:outerShdw dist="76200" dir="3000000" algn="t" rotWithShape="0">
              <a:srgbClr val="FE5D2F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altLang="ko-KR" sz="3600" kern="0" dirty="0">
              <a:solidFill>
                <a:srgbClr val="FE5D2F"/>
              </a:solidFill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50169C9B-6702-4673-82A1-36B57730B38B}"/>
              </a:ext>
            </a:extLst>
          </p:cNvPr>
          <p:cNvSpPr/>
          <p:nvPr/>
        </p:nvSpPr>
        <p:spPr>
          <a:xfrm>
            <a:off x="835607" y="233253"/>
            <a:ext cx="3479218" cy="643047"/>
          </a:xfrm>
          <a:prstGeom prst="roundRect">
            <a:avLst/>
          </a:prstGeom>
          <a:solidFill>
            <a:schemeClr val="bg1"/>
          </a:solidFill>
          <a:ln w="50800">
            <a:solidFill>
              <a:srgbClr val="FE5D2F"/>
            </a:solidFill>
          </a:ln>
          <a:effectLst>
            <a:outerShdw dist="76200" dir="3000000" algn="t" rotWithShape="0">
              <a:srgbClr val="FE5D2F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2400" kern="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ko-KR" altLang="en-US" sz="240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  </a:t>
            </a:r>
            <a:r>
              <a:rPr lang="en-US" altLang="ko-KR" sz="2400" b="1" kern="0" dirty="0">
                <a:ln w="12700">
                  <a:noFill/>
                </a:ln>
                <a:solidFill>
                  <a:srgbClr val="FE5D2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PRESENTATION</a:t>
            </a:r>
            <a:endParaRPr lang="en-US" altLang="ko-KR" sz="2400" kern="0" dirty="0">
              <a:solidFill>
                <a:srgbClr val="FE5D2F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54854FFB-73E1-4144-AB77-442310665B21}"/>
              </a:ext>
            </a:extLst>
          </p:cNvPr>
          <p:cNvSpPr/>
          <p:nvPr/>
        </p:nvSpPr>
        <p:spPr>
          <a:xfrm>
            <a:off x="626772" y="332953"/>
            <a:ext cx="288132" cy="316866"/>
          </a:xfrm>
          <a:custGeom>
            <a:avLst/>
            <a:gdLst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66687 w 214312"/>
              <a:gd name="connsiteY0" fmla="*/ 242887 h 242887"/>
              <a:gd name="connsiteX1" fmla="*/ 0 w 214312"/>
              <a:gd name="connsiteY1" fmla="*/ 0 h 242887"/>
              <a:gd name="connsiteX2" fmla="*/ 214312 w 214312"/>
              <a:gd name="connsiteY2" fmla="*/ 85725 h 242887"/>
              <a:gd name="connsiteX0" fmla="*/ 157204 w 214312"/>
              <a:gd name="connsiteY0" fmla="*/ 235301 h 235301"/>
              <a:gd name="connsiteX1" fmla="*/ 0 w 214312"/>
              <a:gd name="connsiteY1" fmla="*/ 0 h 235301"/>
              <a:gd name="connsiteX2" fmla="*/ 214312 w 214312"/>
              <a:gd name="connsiteY2" fmla="*/ 85725 h 235301"/>
              <a:gd name="connsiteX0" fmla="*/ 157204 w 214312"/>
              <a:gd name="connsiteY0" fmla="*/ 235301 h 235301"/>
              <a:gd name="connsiteX1" fmla="*/ 0 w 214312"/>
              <a:gd name="connsiteY1" fmla="*/ 0 h 235301"/>
              <a:gd name="connsiteX2" fmla="*/ 214312 w 214312"/>
              <a:gd name="connsiteY2" fmla="*/ 85725 h 235301"/>
              <a:gd name="connsiteX0" fmla="*/ 15720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6289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62894 w 229485"/>
              <a:gd name="connsiteY0" fmla="*/ 235301 h 235301"/>
              <a:gd name="connsiteX1" fmla="*/ 0 w 229485"/>
              <a:gd name="connsiteY1" fmla="*/ 0 h 235301"/>
              <a:gd name="connsiteX2" fmla="*/ 229485 w 229485"/>
              <a:gd name="connsiteY2" fmla="*/ 87622 h 235301"/>
              <a:gd name="connsiteX0" fmla="*/ 159100 w 229485"/>
              <a:gd name="connsiteY0" fmla="*/ 229612 h 229612"/>
              <a:gd name="connsiteX1" fmla="*/ 0 w 229485"/>
              <a:gd name="connsiteY1" fmla="*/ 0 h 229612"/>
              <a:gd name="connsiteX2" fmla="*/ 229485 w 229485"/>
              <a:gd name="connsiteY2" fmla="*/ 87622 h 229612"/>
              <a:gd name="connsiteX0" fmla="*/ 160996 w 229485"/>
              <a:gd name="connsiteY0" fmla="*/ 248578 h 248578"/>
              <a:gd name="connsiteX1" fmla="*/ 0 w 229485"/>
              <a:gd name="connsiteY1" fmla="*/ 0 h 248578"/>
              <a:gd name="connsiteX2" fmla="*/ 229485 w 229485"/>
              <a:gd name="connsiteY2" fmla="*/ 87622 h 248578"/>
              <a:gd name="connsiteX0" fmla="*/ 166686 w 229485"/>
              <a:gd name="connsiteY0" fmla="*/ 252371 h 252371"/>
              <a:gd name="connsiteX1" fmla="*/ 0 w 229485"/>
              <a:gd name="connsiteY1" fmla="*/ 0 h 252371"/>
              <a:gd name="connsiteX2" fmla="*/ 229485 w 229485"/>
              <a:gd name="connsiteY2" fmla="*/ 87622 h 252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485" h="252371">
                <a:moveTo>
                  <a:pt x="166686" y="252371"/>
                </a:moveTo>
                <a:cubicBezTo>
                  <a:pt x="84573" y="230202"/>
                  <a:pt x="11941" y="135963"/>
                  <a:pt x="0" y="0"/>
                </a:cubicBezTo>
                <a:cubicBezTo>
                  <a:pt x="44885" y="43748"/>
                  <a:pt x="133393" y="96978"/>
                  <a:pt x="229485" y="87622"/>
                </a:cubicBezTo>
              </a:path>
            </a:pathLst>
          </a:custGeom>
          <a:solidFill>
            <a:schemeClr val="bg1"/>
          </a:solidFill>
          <a:ln w="50800" cap="rnd">
            <a:solidFill>
              <a:srgbClr val="FE5D2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52728677-1C77-4006-AFF9-1935493D23AD}"/>
              </a:ext>
            </a:extLst>
          </p:cNvPr>
          <p:cNvGrpSpPr/>
          <p:nvPr/>
        </p:nvGrpSpPr>
        <p:grpSpPr>
          <a:xfrm>
            <a:off x="11309931" y="55114"/>
            <a:ext cx="436272" cy="436272"/>
            <a:chOff x="1651388" y="2172798"/>
            <a:chExt cx="1083168" cy="1083168"/>
          </a:xfrm>
        </p:grpSpPr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0185557F-DD43-4181-92CE-D018FDB99DE1}"/>
                </a:ext>
              </a:extLst>
            </p:cNvPr>
            <p:cNvSpPr/>
            <p:nvPr/>
          </p:nvSpPr>
          <p:spPr>
            <a:xfrm>
              <a:off x="1651388" y="2172798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FE5D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E80BEC6C-0410-4B80-B905-3F24EEB988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9711" y="2321121"/>
              <a:ext cx="786521" cy="786521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94" name="자유형 93"/>
          <p:cNvSpPr/>
          <p:nvPr/>
        </p:nvSpPr>
        <p:spPr>
          <a:xfrm>
            <a:off x="1747213" y="2233271"/>
            <a:ext cx="4251325" cy="1085088"/>
          </a:xfrm>
          <a:custGeom>
            <a:avLst/>
            <a:gdLst>
              <a:gd name="connsiteX0" fmla="*/ 180852 w 4251325"/>
              <a:gd name="connsiteY0" fmla="*/ 0 h 1085088"/>
              <a:gd name="connsiteX1" fmla="*/ 3851271 w 4251325"/>
              <a:gd name="connsiteY1" fmla="*/ 0 h 1085088"/>
              <a:gd name="connsiteX2" fmla="*/ 4032123 w 4251325"/>
              <a:gd name="connsiteY2" fmla="*/ 180852 h 1085088"/>
              <a:gd name="connsiteX3" fmla="*/ 4032123 w 4251325"/>
              <a:gd name="connsiteY3" fmla="*/ 285115 h 1085088"/>
              <a:gd name="connsiteX4" fmla="*/ 4206324 w 4251325"/>
              <a:gd name="connsiteY4" fmla="*/ 285115 h 1085088"/>
              <a:gd name="connsiteX5" fmla="*/ 4251325 w 4251325"/>
              <a:gd name="connsiteY5" fmla="*/ 330116 h 1085088"/>
              <a:gd name="connsiteX6" fmla="*/ 4251325 w 4251325"/>
              <a:gd name="connsiteY6" fmla="*/ 754972 h 1085088"/>
              <a:gd name="connsiteX7" fmla="*/ 4206324 w 4251325"/>
              <a:gd name="connsiteY7" fmla="*/ 799973 h 1085088"/>
              <a:gd name="connsiteX8" fmla="*/ 4032123 w 4251325"/>
              <a:gd name="connsiteY8" fmla="*/ 799973 h 1085088"/>
              <a:gd name="connsiteX9" fmla="*/ 4032123 w 4251325"/>
              <a:gd name="connsiteY9" fmla="*/ 904236 h 1085088"/>
              <a:gd name="connsiteX10" fmla="*/ 3851271 w 4251325"/>
              <a:gd name="connsiteY10" fmla="*/ 1085088 h 1085088"/>
              <a:gd name="connsiteX11" fmla="*/ 180852 w 4251325"/>
              <a:gd name="connsiteY11" fmla="*/ 1085088 h 1085088"/>
              <a:gd name="connsiteX12" fmla="*/ 0 w 4251325"/>
              <a:gd name="connsiteY12" fmla="*/ 904236 h 1085088"/>
              <a:gd name="connsiteX13" fmla="*/ 0 w 4251325"/>
              <a:gd name="connsiteY13" fmla="*/ 180852 h 1085088"/>
              <a:gd name="connsiteX14" fmla="*/ 180852 w 4251325"/>
              <a:gd name="connsiteY14" fmla="*/ 0 h 1085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51325" h="1085088">
                <a:moveTo>
                  <a:pt x="180852" y="0"/>
                </a:moveTo>
                <a:lnTo>
                  <a:pt x="3851271" y="0"/>
                </a:lnTo>
                <a:cubicBezTo>
                  <a:pt x="3951153" y="0"/>
                  <a:pt x="4032123" y="80970"/>
                  <a:pt x="4032123" y="180852"/>
                </a:cubicBezTo>
                <a:lnTo>
                  <a:pt x="4032123" y="285115"/>
                </a:lnTo>
                <a:lnTo>
                  <a:pt x="4206324" y="285115"/>
                </a:lnTo>
                <a:cubicBezTo>
                  <a:pt x="4231177" y="285115"/>
                  <a:pt x="4251325" y="305263"/>
                  <a:pt x="4251325" y="330116"/>
                </a:cubicBezTo>
                <a:lnTo>
                  <a:pt x="4251325" y="754972"/>
                </a:lnTo>
                <a:cubicBezTo>
                  <a:pt x="4251325" y="779825"/>
                  <a:pt x="4231177" y="799973"/>
                  <a:pt x="4206324" y="799973"/>
                </a:cubicBezTo>
                <a:lnTo>
                  <a:pt x="4032123" y="799973"/>
                </a:lnTo>
                <a:lnTo>
                  <a:pt x="4032123" y="904236"/>
                </a:lnTo>
                <a:cubicBezTo>
                  <a:pt x="4032123" y="1004118"/>
                  <a:pt x="3951153" y="1085088"/>
                  <a:pt x="3851271" y="1085088"/>
                </a:cubicBezTo>
                <a:lnTo>
                  <a:pt x="180852" y="1085088"/>
                </a:lnTo>
                <a:cubicBezTo>
                  <a:pt x="80970" y="1085088"/>
                  <a:pt x="0" y="1004118"/>
                  <a:pt x="0" y="904236"/>
                </a:cubicBezTo>
                <a:lnTo>
                  <a:pt x="0" y="180852"/>
                </a:lnTo>
                <a:cubicBezTo>
                  <a:pt x="0" y="80970"/>
                  <a:pt x="80970" y="0"/>
                  <a:pt x="180852" y="0"/>
                </a:cubicBezTo>
                <a:close/>
              </a:path>
            </a:pathLst>
          </a:cu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95" name="Group 4"/>
          <p:cNvGrpSpPr>
            <a:grpSpLocks noChangeAspect="1"/>
          </p:cNvGrpSpPr>
          <p:nvPr/>
        </p:nvGrpSpPr>
        <p:grpSpPr bwMode="auto">
          <a:xfrm>
            <a:off x="1931369" y="2413341"/>
            <a:ext cx="350781" cy="724948"/>
            <a:chOff x="3696" y="1863"/>
            <a:chExt cx="285" cy="589"/>
          </a:xfrm>
          <a:solidFill>
            <a:srgbClr val="FFD352"/>
          </a:solidFill>
        </p:grpSpPr>
        <p:sp>
          <p:nvSpPr>
            <p:cNvPr id="96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7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8" name="Group 9"/>
          <p:cNvGrpSpPr>
            <a:grpSpLocks noChangeAspect="1"/>
          </p:cNvGrpSpPr>
          <p:nvPr/>
        </p:nvGrpSpPr>
        <p:grpSpPr bwMode="auto">
          <a:xfrm>
            <a:off x="1966355" y="4409716"/>
            <a:ext cx="319185" cy="718732"/>
            <a:chOff x="4426" y="2133"/>
            <a:chExt cx="282" cy="635"/>
          </a:xfrm>
          <a:solidFill>
            <a:srgbClr val="FE5D2F"/>
          </a:solidFill>
        </p:grpSpPr>
        <p:sp>
          <p:nvSpPr>
            <p:cNvPr id="99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0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1" name="Group 4"/>
          <p:cNvGrpSpPr>
            <a:grpSpLocks noChangeAspect="1"/>
          </p:cNvGrpSpPr>
          <p:nvPr/>
        </p:nvGrpSpPr>
        <p:grpSpPr bwMode="auto">
          <a:xfrm>
            <a:off x="2299992" y="2413341"/>
            <a:ext cx="350781" cy="724948"/>
            <a:chOff x="3696" y="1863"/>
            <a:chExt cx="285" cy="589"/>
          </a:xfrm>
          <a:solidFill>
            <a:srgbClr val="FFD352"/>
          </a:solidFill>
        </p:grpSpPr>
        <p:sp>
          <p:nvSpPr>
            <p:cNvPr id="102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3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4" name="Group 4"/>
          <p:cNvGrpSpPr>
            <a:grpSpLocks noChangeAspect="1"/>
          </p:cNvGrpSpPr>
          <p:nvPr/>
        </p:nvGrpSpPr>
        <p:grpSpPr bwMode="auto">
          <a:xfrm>
            <a:off x="2668615" y="2413341"/>
            <a:ext cx="350781" cy="724948"/>
            <a:chOff x="3696" y="1863"/>
            <a:chExt cx="285" cy="589"/>
          </a:xfrm>
          <a:solidFill>
            <a:srgbClr val="FFD352"/>
          </a:solidFill>
        </p:grpSpPr>
        <p:sp>
          <p:nvSpPr>
            <p:cNvPr id="105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6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7" name="Group 4"/>
          <p:cNvGrpSpPr>
            <a:grpSpLocks noChangeAspect="1"/>
          </p:cNvGrpSpPr>
          <p:nvPr/>
        </p:nvGrpSpPr>
        <p:grpSpPr bwMode="auto">
          <a:xfrm>
            <a:off x="3037238" y="2413341"/>
            <a:ext cx="350781" cy="724948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108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9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10" name="Group 4"/>
          <p:cNvGrpSpPr>
            <a:grpSpLocks noChangeAspect="1"/>
          </p:cNvGrpSpPr>
          <p:nvPr/>
        </p:nvGrpSpPr>
        <p:grpSpPr bwMode="auto">
          <a:xfrm>
            <a:off x="3405861" y="2413341"/>
            <a:ext cx="350781" cy="724948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111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2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13" name="Group 4"/>
          <p:cNvGrpSpPr>
            <a:grpSpLocks noChangeAspect="1"/>
          </p:cNvGrpSpPr>
          <p:nvPr/>
        </p:nvGrpSpPr>
        <p:grpSpPr bwMode="auto">
          <a:xfrm>
            <a:off x="3774484" y="2413341"/>
            <a:ext cx="350781" cy="724948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16" name="Group 4"/>
          <p:cNvGrpSpPr>
            <a:grpSpLocks noChangeAspect="1"/>
          </p:cNvGrpSpPr>
          <p:nvPr/>
        </p:nvGrpSpPr>
        <p:grpSpPr bwMode="auto">
          <a:xfrm>
            <a:off x="4143107" y="2413341"/>
            <a:ext cx="350781" cy="724948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117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8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19" name="Group 4"/>
          <p:cNvGrpSpPr>
            <a:grpSpLocks noChangeAspect="1"/>
          </p:cNvGrpSpPr>
          <p:nvPr/>
        </p:nvGrpSpPr>
        <p:grpSpPr bwMode="auto">
          <a:xfrm>
            <a:off x="4511730" y="2413341"/>
            <a:ext cx="350781" cy="724948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120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1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22" name="Group 4"/>
          <p:cNvGrpSpPr>
            <a:grpSpLocks noChangeAspect="1"/>
          </p:cNvGrpSpPr>
          <p:nvPr/>
        </p:nvGrpSpPr>
        <p:grpSpPr bwMode="auto">
          <a:xfrm>
            <a:off x="4880353" y="2413341"/>
            <a:ext cx="350781" cy="724948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123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4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25" name="Group 4"/>
          <p:cNvGrpSpPr>
            <a:grpSpLocks noChangeAspect="1"/>
          </p:cNvGrpSpPr>
          <p:nvPr/>
        </p:nvGrpSpPr>
        <p:grpSpPr bwMode="auto">
          <a:xfrm>
            <a:off x="5248976" y="2413341"/>
            <a:ext cx="350781" cy="724948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126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7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28" name="자유형 127"/>
          <p:cNvSpPr/>
          <p:nvPr/>
        </p:nvSpPr>
        <p:spPr>
          <a:xfrm>
            <a:off x="1764357" y="4226538"/>
            <a:ext cx="4251325" cy="1085088"/>
          </a:xfrm>
          <a:custGeom>
            <a:avLst/>
            <a:gdLst>
              <a:gd name="connsiteX0" fmla="*/ 180852 w 4251325"/>
              <a:gd name="connsiteY0" fmla="*/ 0 h 1085088"/>
              <a:gd name="connsiteX1" fmla="*/ 3851271 w 4251325"/>
              <a:gd name="connsiteY1" fmla="*/ 0 h 1085088"/>
              <a:gd name="connsiteX2" fmla="*/ 4032123 w 4251325"/>
              <a:gd name="connsiteY2" fmla="*/ 180852 h 1085088"/>
              <a:gd name="connsiteX3" fmla="*/ 4032123 w 4251325"/>
              <a:gd name="connsiteY3" fmla="*/ 285115 h 1085088"/>
              <a:gd name="connsiteX4" fmla="*/ 4206324 w 4251325"/>
              <a:gd name="connsiteY4" fmla="*/ 285115 h 1085088"/>
              <a:gd name="connsiteX5" fmla="*/ 4251325 w 4251325"/>
              <a:gd name="connsiteY5" fmla="*/ 330116 h 1085088"/>
              <a:gd name="connsiteX6" fmla="*/ 4251325 w 4251325"/>
              <a:gd name="connsiteY6" fmla="*/ 754972 h 1085088"/>
              <a:gd name="connsiteX7" fmla="*/ 4206324 w 4251325"/>
              <a:gd name="connsiteY7" fmla="*/ 799973 h 1085088"/>
              <a:gd name="connsiteX8" fmla="*/ 4032123 w 4251325"/>
              <a:gd name="connsiteY8" fmla="*/ 799973 h 1085088"/>
              <a:gd name="connsiteX9" fmla="*/ 4032123 w 4251325"/>
              <a:gd name="connsiteY9" fmla="*/ 904236 h 1085088"/>
              <a:gd name="connsiteX10" fmla="*/ 3851271 w 4251325"/>
              <a:gd name="connsiteY10" fmla="*/ 1085088 h 1085088"/>
              <a:gd name="connsiteX11" fmla="*/ 180852 w 4251325"/>
              <a:gd name="connsiteY11" fmla="*/ 1085088 h 1085088"/>
              <a:gd name="connsiteX12" fmla="*/ 0 w 4251325"/>
              <a:gd name="connsiteY12" fmla="*/ 904236 h 1085088"/>
              <a:gd name="connsiteX13" fmla="*/ 0 w 4251325"/>
              <a:gd name="connsiteY13" fmla="*/ 180852 h 1085088"/>
              <a:gd name="connsiteX14" fmla="*/ 180852 w 4251325"/>
              <a:gd name="connsiteY14" fmla="*/ 0 h 1085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51325" h="1085088">
                <a:moveTo>
                  <a:pt x="180852" y="0"/>
                </a:moveTo>
                <a:lnTo>
                  <a:pt x="3851271" y="0"/>
                </a:lnTo>
                <a:cubicBezTo>
                  <a:pt x="3951153" y="0"/>
                  <a:pt x="4032123" y="80970"/>
                  <a:pt x="4032123" y="180852"/>
                </a:cubicBezTo>
                <a:lnTo>
                  <a:pt x="4032123" y="285115"/>
                </a:lnTo>
                <a:lnTo>
                  <a:pt x="4206324" y="285115"/>
                </a:lnTo>
                <a:cubicBezTo>
                  <a:pt x="4231177" y="285115"/>
                  <a:pt x="4251325" y="305263"/>
                  <a:pt x="4251325" y="330116"/>
                </a:cubicBezTo>
                <a:lnTo>
                  <a:pt x="4251325" y="754972"/>
                </a:lnTo>
                <a:cubicBezTo>
                  <a:pt x="4251325" y="779825"/>
                  <a:pt x="4231177" y="799973"/>
                  <a:pt x="4206324" y="799973"/>
                </a:cubicBezTo>
                <a:lnTo>
                  <a:pt x="4032123" y="799973"/>
                </a:lnTo>
                <a:lnTo>
                  <a:pt x="4032123" y="904236"/>
                </a:lnTo>
                <a:cubicBezTo>
                  <a:pt x="4032123" y="1004118"/>
                  <a:pt x="3951153" y="1085088"/>
                  <a:pt x="3851271" y="1085088"/>
                </a:cubicBezTo>
                <a:lnTo>
                  <a:pt x="180852" y="1085088"/>
                </a:lnTo>
                <a:cubicBezTo>
                  <a:pt x="80970" y="1085088"/>
                  <a:pt x="0" y="1004118"/>
                  <a:pt x="0" y="904236"/>
                </a:cubicBezTo>
                <a:lnTo>
                  <a:pt x="0" y="180852"/>
                </a:lnTo>
                <a:cubicBezTo>
                  <a:pt x="0" y="80970"/>
                  <a:pt x="80970" y="0"/>
                  <a:pt x="180852" y="0"/>
                </a:cubicBezTo>
                <a:close/>
              </a:path>
            </a:pathLst>
          </a:custGeom>
          <a:noFill/>
          <a:ln w="28575">
            <a:solidFill>
              <a:srgbClr val="FE5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29" name="Group 9"/>
          <p:cNvGrpSpPr>
            <a:grpSpLocks noChangeAspect="1"/>
          </p:cNvGrpSpPr>
          <p:nvPr/>
        </p:nvGrpSpPr>
        <p:grpSpPr bwMode="auto">
          <a:xfrm>
            <a:off x="2334148" y="4412403"/>
            <a:ext cx="319185" cy="718732"/>
            <a:chOff x="4426" y="2133"/>
            <a:chExt cx="282" cy="635"/>
          </a:xfrm>
          <a:solidFill>
            <a:srgbClr val="FE5D2F"/>
          </a:solidFill>
        </p:grpSpPr>
        <p:sp>
          <p:nvSpPr>
            <p:cNvPr id="130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1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32" name="Group 9"/>
          <p:cNvGrpSpPr>
            <a:grpSpLocks noChangeAspect="1"/>
          </p:cNvGrpSpPr>
          <p:nvPr/>
        </p:nvGrpSpPr>
        <p:grpSpPr bwMode="auto">
          <a:xfrm>
            <a:off x="2701941" y="4415090"/>
            <a:ext cx="319185" cy="718732"/>
            <a:chOff x="4426" y="2133"/>
            <a:chExt cx="282" cy="635"/>
          </a:xfrm>
          <a:solidFill>
            <a:srgbClr val="FE5D2F"/>
          </a:solidFill>
        </p:grpSpPr>
        <p:sp>
          <p:nvSpPr>
            <p:cNvPr id="133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35" name="Group 9"/>
          <p:cNvGrpSpPr>
            <a:grpSpLocks noChangeAspect="1"/>
          </p:cNvGrpSpPr>
          <p:nvPr/>
        </p:nvGrpSpPr>
        <p:grpSpPr bwMode="auto">
          <a:xfrm>
            <a:off x="3069734" y="4417777"/>
            <a:ext cx="319185" cy="718732"/>
            <a:chOff x="4426" y="2133"/>
            <a:chExt cx="282" cy="635"/>
          </a:xfrm>
          <a:solidFill>
            <a:srgbClr val="FE5D2F"/>
          </a:solidFill>
        </p:grpSpPr>
        <p:sp>
          <p:nvSpPr>
            <p:cNvPr id="136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7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38" name="Group 9"/>
          <p:cNvGrpSpPr>
            <a:grpSpLocks noChangeAspect="1"/>
          </p:cNvGrpSpPr>
          <p:nvPr/>
        </p:nvGrpSpPr>
        <p:grpSpPr bwMode="auto">
          <a:xfrm>
            <a:off x="3437527" y="4420464"/>
            <a:ext cx="319185" cy="718732"/>
            <a:chOff x="4426" y="2133"/>
            <a:chExt cx="282" cy="635"/>
          </a:xfrm>
          <a:solidFill>
            <a:srgbClr val="FE5D2F"/>
          </a:solidFill>
        </p:grpSpPr>
        <p:sp>
          <p:nvSpPr>
            <p:cNvPr id="139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0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41" name="Group 9"/>
          <p:cNvGrpSpPr>
            <a:grpSpLocks noChangeAspect="1"/>
          </p:cNvGrpSpPr>
          <p:nvPr/>
        </p:nvGrpSpPr>
        <p:grpSpPr bwMode="auto">
          <a:xfrm>
            <a:off x="3805320" y="4423151"/>
            <a:ext cx="319185" cy="718732"/>
            <a:chOff x="4426" y="2133"/>
            <a:chExt cx="282" cy="635"/>
          </a:xfrm>
          <a:solidFill>
            <a:srgbClr val="FE5D2F"/>
          </a:solidFill>
        </p:grpSpPr>
        <p:sp>
          <p:nvSpPr>
            <p:cNvPr id="142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3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44" name="Group 9"/>
          <p:cNvGrpSpPr>
            <a:grpSpLocks noChangeAspect="1"/>
          </p:cNvGrpSpPr>
          <p:nvPr/>
        </p:nvGrpSpPr>
        <p:grpSpPr bwMode="auto">
          <a:xfrm>
            <a:off x="4173113" y="4425838"/>
            <a:ext cx="319185" cy="718732"/>
            <a:chOff x="4426" y="2133"/>
            <a:chExt cx="282" cy="635"/>
          </a:xfrm>
          <a:solidFill>
            <a:schemeClr val="bg1">
              <a:lumMod val="85000"/>
            </a:schemeClr>
          </a:solidFill>
        </p:grpSpPr>
        <p:sp>
          <p:nvSpPr>
            <p:cNvPr id="145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6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47" name="Group 9"/>
          <p:cNvGrpSpPr>
            <a:grpSpLocks noChangeAspect="1"/>
          </p:cNvGrpSpPr>
          <p:nvPr/>
        </p:nvGrpSpPr>
        <p:grpSpPr bwMode="auto">
          <a:xfrm>
            <a:off x="4540906" y="4428525"/>
            <a:ext cx="319185" cy="718732"/>
            <a:chOff x="4426" y="2133"/>
            <a:chExt cx="282" cy="635"/>
          </a:xfrm>
          <a:solidFill>
            <a:schemeClr val="bg1">
              <a:lumMod val="85000"/>
            </a:schemeClr>
          </a:solidFill>
        </p:grpSpPr>
        <p:sp>
          <p:nvSpPr>
            <p:cNvPr id="148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9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50" name="Group 9"/>
          <p:cNvGrpSpPr>
            <a:grpSpLocks noChangeAspect="1"/>
          </p:cNvGrpSpPr>
          <p:nvPr/>
        </p:nvGrpSpPr>
        <p:grpSpPr bwMode="auto">
          <a:xfrm>
            <a:off x="4908699" y="4431212"/>
            <a:ext cx="319185" cy="718732"/>
            <a:chOff x="4426" y="2133"/>
            <a:chExt cx="282" cy="635"/>
          </a:xfrm>
          <a:solidFill>
            <a:schemeClr val="bg1">
              <a:lumMod val="85000"/>
            </a:schemeClr>
          </a:solidFill>
        </p:grpSpPr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53" name="Group 9"/>
          <p:cNvGrpSpPr>
            <a:grpSpLocks noChangeAspect="1"/>
          </p:cNvGrpSpPr>
          <p:nvPr/>
        </p:nvGrpSpPr>
        <p:grpSpPr bwMode="auto">
          <a:xfrm>
            <a:off x="5276489" y="4433899"/>
            <a:ext cx="319185" cy="718732"/>
            <a:chOff x="4426" y="2133"/>
            <a:chExt cx="282" cy="635"/>
          </a:xfrm>
          <a:solidFill>
            <a:schemeClr val="bg1">
              <a:lumMod val="85000"/>
            </a:schemeClr>
          </a:solidFill>
        </p:grpSpPr>
        <p:sp>
          <p:nvSpPr>
            <p:cNvPr id="154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56" name="직사각형 155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6196078" y="2055229"/>
            <a:ext cx="213028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/>
            <a:r>
              <a:rPr lang="en-US" altLang="ko-KR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43</a:t>
            </a: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7" name="직사각형 156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6203701" y="3985770"/>
            <a:ext cx="213028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/>
            <a:r>
              <a:rPr lang="en-US" altLang="ko-KR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43</a:t>
            </a:r>
            <a:r>
              <a:rPr lang="en-US" altLang="ko-KR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pSp>
        <p:nvGrpSpPr>
          <p:cNvPr id="158" name="Group 191"/>
          <p:cNvGrpSpPr>
            <a:grpSpLocks noChangeAspect="1"/>
          </p:cNvGrpSpPr>
          <p:nvPr/>
        </p:nvGrpSpPr>
        <p:grpSpPr bwMode="auto">
          <a:xfrm>
            <a:off x="8958372" y="4282928"/>
            <a:ext cx="791496" cy="1076967"/>
            <a:chOff x="5248" y="970"/>
            <a:chExt cx="951" cy="1294"/>
          </a:xfrm>
        </p:grpSpPr>
        <p:sp>
          <p:nvSpPr>
            <p:cNvPr id="159" name="Freeform 193"/>
            <p:cNvSpPr>
              <a:spLocks/>
            </p:cNvSpPr>
            <p:nvPr/>
          </p:nvSpPr>
          <p:spPr bwMode="auto">
            <a:xfrm>
              <a:off x="5267" y="1676"/>
              <a:ext cx="457" cy="588"/>
            </a:xfrm>
            <a:custGeom>
              <a:avLst/>
              <a:gdLst>
                <a:gd name="T0" fmla="*/ 1373 w 1373"/>
                <a:gd name="T1" fmla="*/ 0 h 1763"/>
                <a:gd name="T2" fmla="*/ 1373 w 1373"/>
                <a:gd name="T3" fmla="*/ 1763 h 1763"/>
                <a:gd name="T4" fmla="*/ 135 w 1373"/>
                <a:gd name="T5" fmla="*/ 1763 h 1763"/>
                <a:gd name="T6" fmla="*/ 135 w 1373"/>
                <a:gd name="T7" fmla="*/ 1759 h 1763"/>
                <a:gd name="T8" fmla="*/ 135 w 1373"/>
                <a:gd name="T9" fmla="*/ 1744 h 1763"/>
                <a:gd name="T10" fmla="*/ 135 w 1373"/>
                <a:gd name="T11" fmla="*/ 1723 h 1763"/>
                <a:gd name="T12" fmla="*/ 134 w 1373"/>
                <a:gd name="T13" fmla="*/ 1693 h 1763"/>
                <a:gd name="T14" fmla="*/ 134 w 1373"/>
                <a:gd name="T15" fmla="*/ 1657 h 1763"/>
                <a:gd name="T16" fmla="*/ 133 w 1373"/>
                <a:gd name="T17" fmla="*/ 1613 h 1763"/>
                <a:gd name="T18" fmla="*/ 131 w 1373"/>
                <a:gd name="T19" fmla="*/ 1562 h 1763"/>
                <a:gd name="T20" fmla="*/ 128 w 1373"/>
                <a:gd name="T21" fmla="*/ 1506 h 1763"/>
                <a:gd name="T22" fmla="*/ 126 w 1373"/>
                <a:gd name="T23" fmla="*/ 1446 h 1763"/>
                <a:gd name="T24" fmla="*/ 122 w 1373"/>
                <a:gd name="T25" fmla="*/ 1380 h 1763"/>
                <a:gd name="T26" fmla="*/ 119 w 1373"/>
                <a:gd name="T27" fmla="*/ 1310 h 1763"/>
                <a:gd name="T28" fmla="*/ 113 w 1373"/>
                <a:gd name="T29" fmla="*/ 1235 h 1763"/>
                <a:gd name="T30" fmla="*/ 107 w 1373"/>
                <a:gd name="T31" fmla="*/ 1158 h 1763"/>
                <a:gd name="T32" fmla="*/ 101 w 1373"/>
                <a:gd name="T33" fmla="*/ 1079 h 1763"/>
                <a:gd name="T34" fmla="*/ 93 w 1373"/>
                <a:gd name="T35" fmla="*/ 996 h 1763"/>
                <a:gd name="T36" fmla="*/ 83 w 1373"/>
                <a:gd name="T37" fmla="*/ 913 h 1763"/>
                <a:gd name="T38" fmla="*/ 72 w 1373"/>
                <a:gd name="T39" fmla="*/ 828 h 1763"/>
                <a:gd name="T40" fmla="*/ 60 w 1373"/>
                <a:gd name="T41" fmla="*/ 743 h 1763"/>
                <a:gd name="T42" fmla="*/ 47 w 1373"/>
                <a:gd name="T43" fmla="*/ 657 h 1763"/>
                <a:gd name="T44" fmla="*/ 33 w 1373"/>
                <a:gd name="T45" fmla="*/ 571 h 1763"/>
                <a:gd name="T46" fmla="*/ 18 w 1373"/>
                <a:gd name="T47" fmla="*/ 487 h 1763"/>
                <a:gd name="T48" fmla="*/ 0 w 1373"/>
                <a:gd name="T49" fmla="*/ 405 h 1763"/>
                <a:gd name="T50" fmla="*/ 1373 w 1373"/>
                <a:gd name="T51" fmla="*/ 0 h 1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73" h="1763">
                  <a:moveTo>
                    <a:pt x="1373" y="0"/>
                  </a:moveTo>
                  <a:lnTo>
                    <a:pt x="1373" y="1763"/>
                  </a:lnTo>
                  <a:lnTo>
                    <a:pt x="135" y="1763"/>
                  </a:lnTo>
                  <a:lnTo>
                    <a:pt x="135" y="1759"/>
                  </a:lnTo>
                  <a:lnTo>
                    <a:pt x="135" y="1744"/>
                  </a:lnTo>
                  <a:lnTo>
                    <a:pt x="135" y="1723"/>
                  </a:lnTo>
                  <a:lnTo>
                    <a:pt x="134" y="1693"/>
                  </a:lnTo>
                  <a:lnTo>
                    <a:pt x="134" y="1657"/>
                  </a:lnTo>
                  <a:lnTo>
                    <a:pt x="133" y="1613"/>
                  </a:lnTo>
                  <a:lnTo>
                    <a:pt x="131" y="1562"/>
                  </a:lnTo>
                  <a:lnTo>
                    <a:pt x="128" y="1506"/>
                  </a:lnTo>
                  <a:lnTo>
                    <a:pt x="126" y="1446"/>
                  </a:lnTo>
                  <a:lnTo>
                    <a:pt x="122" y="1380"/>
                  </a:lnTo>
                  <a:lnTo>
                    <a:pt x="119" y="1310"/>
                  </a:lnTo>
                  <a:lnTo>
                    <a:pt x="113" y="1235"/>
                  </a:lnTo>
                  <a:lnTo>
                    <a:pt x="107" y="1158"/>
                  </a:lnTo>
                  <a:lnTo>
                    <a:pt x="101" y="1079"/>
                  </a:lnTo>
                  <a:lnTo>
                    <a:pt x="93" y="996"/>
                  </a:lnTo>
                  <a:lnTo>
                    <a:pt x="83" y="913"/>
                  </a:lnTo>
                  <a:lnTo>
                    <a:pt x="72" y="828"/>
                  </a:lnTo>
                  <a:lnTo>
                    <a:pt x="60" y="743"/>
                  </a:lnTo>
                  <a:lnTo>
                    <a:pt x="47" y="657"/>
                  </a:lnTo>
                  <a:lnTo>
                    <a:pt x="33" y="571"/>
                  </a:lnTo>
                  <a:lnTo>
                    <a:pt x="18" y="487"/>
                  </a:lnTo>
                  <a:lnTo>
                    <a:pt x="0" y="405"/>
                  </a:lnTo>
                  <a:lnTo>
                    <a:pt x="1373" y="0"/>
                  </a:lnTo>
                  <a:close/>
                </a:path>
              </a:pathLst>
            </a:custGeom>
            <a:solidFill>
              <a:srgbClr val="1C0D0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0" name="Freeform 194"/>
            <p:cNvSpPr>
              <a:spLocks/>
            </p:cNvSpPr>
            <p:nvPr/>
          </p:nvSpPr>
          <p:spPr bwMode="auto">
            <a:xfrm>
              <a:off x="5722" y="1676"/>
              <a:ext cx="457" cy="588"/>
            </a:xfrm>
            <a:custGeom>
              <a:avLst/>
              <a:gdLst>
                <a:gd name="T0" fmla="*/ 0 w 1373"/>
                <a:gd name="T1" fmla="*/ 0 h 1763"/>
                <a:gd name="T2" fmla="*/ 1373 w 1373"/>
                <a:gd name="T3" fmla="*/ 405 h 1763"/>
                <a:gd name="T4" fmla="*/ 1355 w 1373"/>
                <a:gd name="T5" fmla="*/ 487 h 1763"/>
                <a:gd name="T6" fmla="*/ 1340 w 1373"/>
                <a:gd name="T7" fmla="*/ 571 h 1763"/>
                <a:gd name="T8" fmla="*/ 1326 w 1373"/>
                <a:gd name="T9" fmla="*/ 657 h 1763"/>
                <a:gd name="T10" fmla="*/ 1313 w 1373"/>
                <a:gd name="T11" fmla="*/ 743 h 1763"/>
                <a:gd name="T12" fmla="*/ 1301 w 1373"/>
                <a:gd name="T13" fmla="*/ 828 h 1763"/>
                <a:gd name="T14" fmla="*/ 1290 w 1373"/>
                <a:gd name="T15" fmla="*/ 913 h 1763"/>
                <a:gd name="T16" fmla="*/ 1281 w 1373"/>
                <a:gd name="T17" fmla="*/ 996 h 1763"/>
                <a:gd name="T18" fmla="*/ 1273 w 1373"/>
                <a:gd name="T19" fmla="*/ 1079 h 1763"/>
                <a:gd name="T20" fmla="*/ 1266 w 1373"/>
                <a:gd name="T21" fmla="*/ 1158 h 1763"/>
                <a:gd name="T22" fmla="*/ 1260 w 1373"/>
                <a:gd name="T23" fmla="*/ 1235 h 1763"/>
                <a:gd name="T24" fmla="*/ 1254 w 1373"/>
                <a:gd name="T25" fmla="*/ 1310 h 1763"/>
                <a:gd name="T26" fmla="*/ 1251 w 1373"/>
                <a:gd name="T27" fmla="*/ 1380 h 1763"/>
                <a:gd name="T28" fmla="*/ 1247 w 1373"/>
                <a:gd name="T29" fmla="*/ 1446 h 1763"/>
                <a:gd name="T30" fmla="*/ 1245 w 1373"/>
                <a:gd name="T31" fmla="*/ 1506 h 1763"/>
                <a:gd name="T32" fmla="*/ 1243 w 1373"/>
                <a:gd name="T33" fmla="*/ 1562 h 1763"/>
                <a:gd name="T34" fmla="*/ 1240 w 1373"/>
                <a:gd name="T35" fmla="*/ 1613 h 1763"/>
                <a:gd name="T36" fmla="*/ 1240 w 1373"/>
                <a:gd name="T37" fmla="*/ 1657 h 1763"/>
                <a:gd name="T38" fmla="*/ 1239 w 1373"/>
                <a:gd name="T39" fmla="*/ 1693 h 1763"/>
                <a:gd name="T40" fmla="*/ 1238 w 1373"/>
                <a:gd name="T41" fmla="*/ 1723 h 1763"/>
                <a:gd name="T42" fmla="*/ 1238 w 1373"/>
                <a:gd name="T43" fmla="*/ 1744 h 1763"/>
                <a:gd name="T44" fmla="*/ 1238 w 1373"/>
                <a:gd name="T45" fmla="*/ 1759 h 1763"/>
                <a:gd name="T46" fmla="*/ 1238 w 1373"/>
                <a:gd name="T47" fmla="*/ 1763 h 1763"/>
                <a:gd name="T48" fmla="*/ 0 w 1373"/>
                <a:gd name="T49" fmla="*/ 1763 h 1763"/>
                <a:gd name="T50" fmla="*/ 0 w 1373"/>
                <a:gd name="T51" fmla="*/ 0 h 1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73" h="1763">
                  <a:moveTo>
                    <a:pt x="0" y="0"/>
                  </a:moveTo>
                  <a:lnTo>
                    <a:pt x="1373" y="405"/>
                  </a:lnTo>
                  <a:lnTo>
                    <a:pt x="1355" y="487"/>
                  </a:lnTo>
                  <a:lnTo>
                    <a:pt x="1340" y="571"/>
                  </a:lnTo>
                  <a:lnTo>
                    <a:pt x="1326" y="657"/>
                  </a:lnTo>
                  <a:lnTo>
                    <a:pt x="1313" y="743"/>
                  </a:lnTo>
                  <a:lnTo>
                    <a:pt x="1301" y="828"/>
                  </a:lnTo>
                  <a:lnTo>
                    <a:pt x="1290" y="913"/>
                  </a:lnTo>
                  <a:lnTo>
                    <a:pt x="1281" y="996"/>
                  </a:lnTo>
                  <a:lnTo>
                    <a:pt x="1273" y="1079"/>
                  </a:lnTo>
                  <a:lnTo>
                    <a:pt x="1266" y="1158"/>
                  </a:lnTo>
                  <a:lnTo>
                    <a:pt x="1260" y="1235"/>
                  </a:lnTo>
                  <a:lnTo>
                    <a:pt x="1254" y="1310"/>
                  </a:lnTo>
                  <a:lnTo>
                    <a:pt x="1251" y="1380"/>
                  </a:lnTo>
                  <a:lnTo>
                    <a:pt x="1247" y="1446"/>
                  </a:lnTo>
                  <a:lnTo>
                    <a:pt x="1245" y="1506"/>
                  </a:lnTo>
                  <a:lnTo>
                    <a:pt x="1243" y="1562"/>
                  </a:lnTo>
                  <a:lnTo>
                    <a:pt x="1240" y="1613"/>
                  </a:lnTo>
                  <a:lnTo>
                    <a:pt x="1240" y="1657"/>
                  </a:lnTo>
                  <a:lnTo>
                    <a:pt x="1239" y="1693"/>
                  </a:lnTo>
                  <a:lnTo>
                    <a:pt x="1238" y="1723"/>
                  </a:lnTo>
                  <a:lnTo>
                    <a:pt x="1238" y="1744"/>
                  </a:lnTo>
                  <a:lnTo>
                    <a:pt x="1238" y="1759"/>
                  </a:lnTo>
                  <a:lnTo>
                    <a:pt x="1238" y="1763"/>
                  </a:lnTo>
                  <a:lnTo>
                    <a:pt x="0" y="17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0D0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1" name="Rectangle 195"/>
            <p:cNvSpPr>
              <a:spLocks noChangeArrowheads="1"/>
            </p:cNvSpPr>
            <p:nvPr/>
          </p:nvSpPr>
          <p:spPr bwMode="auto">
            <a:xfrm>
              <a:off x="5630" y="1943"/>
              <a:ext cx="189" cy="210"/>
            </a:xfrm>
            <a:prstGeom prst="rect">
              <a:avLst/>
            </a:prstGeom>
            <a:solidFill>
              <a:srgbClr val="FDCC9B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2" name="Freeform 196"/>
            <p:cNvSpPr>
              <a:spLocks/>
            </p:cNvSpPr>
            <p:nvPr/>
          </p:nvSpPr>
          <p:spPr bwMode="auto">
            <a:xfrm>
              <a:off x="5630" y="1943"/>
              <a:ext cx="189" cy="65"/>
            </a:xfrm>
            <a:custGeom>
              <a:avLst/>
              <a:gdLst>
                <a:gd name="T0" fmla="*/ 0 w 567"/>
                <a:gd name="T1" fmla="*/ 0 h 195"/>
                <a:gd name="T2" fmla="*/ 567 w 567"/>
                <a:gd name="T3" fmla="*/ 0 h 195"/>
                <a:gd name="T4" fmla="*/ 567 w 567"/>
                <a:gd name="T5" fmla="*/ 189 h 195"/>
                <a:gd name="T6" fmla="*/ 507 w 567"/>
                <a:gd name="T7" fmla="*/ 194 h 195"/>
                <a:gd name="T8" fmla="*/ 448 w 567"/>
                <a:gd name="T9" fmla="*/ 195 h 195"/>
                <a:gd name="T10" fmla="*/ 393 w 567"/>
                <a:gd name="T11" fmla="*/ 192 h 195"/>
                <a:gd name="T12" fmla="*/ 340 w 567"/>
                <a:gd name="T13" fmla="*/ 187 h 195"/>
                <a:gd name="T14" fmla="*/ 290 w 567"/>
                <a:gd name="T15" fmla="*/ 179 h 195"/>
                <a:gd name="T16" fmla="*/ 244 w 567"/>
                <a:gd name="T17" fmla="*/ 168 h 195"/>
                <a:gd name="T18" fmla="*/ 200 w 567"/>
                <a:gd name="T19" fmla="*/ 157 h 195"/>
                <a:gd name="T20" fmla="*/ 161 w 567"/>
                <a:gd name="T21" fmla="*/ 145 h 195"/>
                <a:gd name="T22" fmla="*/ 125 w 567"/>
                <a:gd name="T23" fmla="*/ 132 h 195"/>
                <a:gd name="T24" fmla="*/ 93 w 567"/>
                <a:gd name="T25" fmla="*/ 119 h 195"/>
                <a:gd name="T26" fmla="*/ 66 w 567"/>
                <a:gd name="T27" fmla="*/ 108 h 195"/>
                <a:gd name="T28" fmla="*/ 43 w 567"/>
                <a:gd name="T29" fmla="*/ 97 h 195"/>
                <a:gd name="T30" fmla="*/ 25 w 567"/>
                <a:gd name="T31" fmla="*/ 87 h 195"/>
                <a:gd name="T32" fmla="*/ 12 w 567"/>
                <a:gd name="T33" fmla="*/ 80 h 195"/>
                <a:gd name="T34" fmla="*/ 4 w 567"/>
                <a:gd name="T35" fmla="*/ 76 h 195"/>
                <a:gd name="T36" fmla="*/ 0 w 567"/>
                <a:gd name="T37" fmla="*/ 73 h 195"/>
                <a:gd name="T38" fmla="*/ 0 w 567"/>
                <a:gd name="T3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67" h="195">
                  <a:moveTo>
                    <a:pt x="0" y="0"/>
                  </a:moveTo>
                  <a:lnTo>
                    <a:pt x="567" y="0"/>
                  </a:lnTo>
                  <a:lnTo>
                    <a:pt x="567" y="189"/>
                  </a:lnTo>
                  <a:lnTo>
                    <a:pt x="507" y="194"/>
                  </a:lnTo>
                  <a:lnTo>
                    <a:pt x="448" y="195"/>
                  </a:lnTo>
                  <a:lnTo>
                    <a:pt x="393" y="192"/>
                  </a:lnTo>
                  <a:lnTo>
                    <a:pt x="340" y="187"/>
                  </a:lnTo>
                  <a:lnTo>
                    <a:pt x="290" y="179"/>
                  </a:lnTo>
                  <a:lnTo>
                    <a:pt x="244" y="168"/>
                  </a:lnTo>
                  <a:lnTo>
                    <a:pt x="200" y="157"/>
                  </a:lnTo>
                  <a:lnTo>
                    <a:pt x="161" y="145"/>
                  </a:lnTo>
                  <a:lnTo>
                    <a:pt x="125" y="132"/>
                  </a:lnTo>
                  <a:lnTo>
                    <a:pt x="93" y="119"/>
                  </a:lnTo>
                  <a:lnTo>
                    <a:pt x="66" y="108"/>
                  </a:lnTo>
                  <a:lnTo>
                    <a:pt x="43" y="97"/>
                  </a:lnTo>
                  <a:lnTo>
                    <a:pt x="25" y="87"/>
                  </a:lnTo>
                  <a:lnTo>
                    <a:pt x="12" y="80"/>
                  </a:lnTo>
                  <a:lnTo>
                    <a:pt x="4" y="76"/>
                  </a:lnTo>
                  <a:lnTo>
                    <a:pt x="0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3" name="Freeform 197"/>
            <p:cNvSpPr>
              <a:spLocks/>
            </p:cNvSpPr>
            <p:nvPr/>
          </p:nvSpPr>
          <p:spPr bwMode="auto">
            <a:xfrm>
              <a:off x="5267" y="1512"/>
              <a:ext cx="183" cy="209"/>
            </a:xfrm>
            <a:custGeom>
              <a:avLst/>
              <a:gdLst>
                <a:gd name="T0" fmla="*/ 275 w 551"/>
                <a:gd name="T1" fmla="*/ 0 h 628"/>
                <a:gd name="T2" fmla="*/ 316 w 551"/>
                <a:gd name="T3" fmla="*/ 4 h 628"/>
                <a:gd name="T4" fmla="*/ 355 w 551"/>
                <a:gd name="T5" fmla="*/ 13 h 628"/>
                <a:gd name="T6" fmla="*/ 392 w 551"/>
                <a:gd name="T7" fmla="*/ 29 h 628"/>
                <a:gd name="T8" fmla="*/ 425 w 551"/>
                <a:gd name="T9" fmla="*/ 51 h 628"/>
                <a:gd name="T10" fmla="*/ 456 w 551"/>
                <a:gd name="T11" fmla="*/ 77 h 628"/>
                <a:gd name="T12" fmla="*/ 483 w 551"/>
                <a:gd name="T13" fmla="*/ 108 h 628"/>
                <a:gd name="T14" fmla="*/ 507 w 551"/>
                <a:gd name="T15" fmla="*/ 144 h 628"/>
                <a:gd name="T16" fmla="*/ 526 w 551"/>
                <a:gd name="T17" fmla="*/ 181 h 628"/>
                <a:gd name="T18" fmla="*/ 539 w 551"/>
                <a:gd name="T19" fmla="*/ 223 h 628"/>
                <a:gd name="T20" fmla="*/ 549 w 551"/>
                <a:gd name="T21" fmla="*/ 268 h 628"/>
                <a:gd name="T22" fmla="*/ 551 w 551"/>
                <a:gd name="T23" fmla="*/ 314 h 628"/>
                <a:gd name="T24" fmla="*/ 549 w 551"/>
                <a:gd name="T25" fmla="*/ 360 h 628"/>
                <a:gd name="T26" fmla="*/ 539 w 551"/>
                <a:gd name="T27" fmla="*/ 404 h 628"/>
                <a:gd name="T28" fmla="*/ 526 w 551"/>
                <a:gd name="T29" fmla="*/ 447 h 628"/>
                <a:gd name="T30" fmla="*/ 507 w 551"/>
                <a:gd name="T31" fmla="*/ 484 h 628"/>
                <a:gd name="T32" fmla="*/ 483 w 551"/>
                <a:gd name="T33" fmla="*/ 520 h 628"/>
                <a:gd name="T34" fmla="*/ 456 w 551"/>
                <a:gd name="T35" fmla="*/ 551 h 628"/>
                <a:gd name="T36" fmla="*/ 425 w 551"/>
                <a:gd name="T37" fmla="*/ 577 h 628"/>
                <a:gd name="T38" fmla="*/ 392 w 551"/>
                <a:gd name="T39" fmla="*/ 598 h 628"/>
                <a:gd name="T40" fmla="*/ 355 w 551"/>
                <a:gd name="T41" fmla="*/ 615 h 628"/>
                <a:gd name="T42" fmla="*/ 316 w 551"/>
                <a:gd name="T43" fmla="*/ 624 h 628"/>
                <a:gd name="T44" fmla="*/ 275 w 551"/>
                <a:gd name="T45" fmla="*/ 628 h 628"/>
                <a:gd name="T46" fmla="*/ 235 w 551"/>
                <a:gd name="T47" fmla="*/ 624 h 628"/>
                <a:gd name="T48" fmla="*/ 196 w 551"/>
                <a:gd name="T49" fmla="*/ 615 h 628"/>
                <a:gd name="T50" fmla="*/ 159 w 551"/>
                <a:gd name="T51" fmla="*/ 598 h 628"/>
                <a:gd name="T52" fmla="*/ 125 w 551"/>
                <a:gd name="T53" fmla="*/ 577 h 628"/>
                <a:gd name="T54" fmla="*/ 95 w 551"/>
                <a:gd name="T55" fmla="*/ 551 h 628"/>
                <a:gd name="T56" fmla="*/ 68 w 551"/>
                <a:gd name="T57" fmla="*/ 520 h 628"/>
                <a:gd name="T58" fmla="*/ 44 w 551"/>
                <a:gd name="T59" fmla="*/ 484 h 628"/>
                <a:gd name="T60" fmla="*/ 25 w 551"/>
                <a:gd name="T61" fmla="*/ 447 h 628"/>
                <a:gd name="T62" fmla="*/ 12 w 551"/>
                <a:gd name="T63" fmla="*/ 404 h 628"/>
                <a:gd name="T64" fmla="*/ 2 w 551"/>
                <a:gd name="T65" fmla="*/ 360 h 628"/>
                <a:gd name="T66" fmla="*/ 0 w 551"/>
                <a:gd name="T67" fmla="*/ 314 h 628"/>
                <a:gd name="T68" fmla="*/ 2 w 551"/>
                <a:gd name="T69" fmla="*/ 268 h 628"/>
                <a:gd name="T70" fmla="*/ 12 w 551"/>
                <a:gd name="T71" fmla="*/ 223 h 628"/>
                <a:gd name="T72" fmla="*/ 25 w 551"/>
                <a:gd name="T73" fmla="*/ 181 h 628"/>
                <a:gd name="T74" fmla="*/ 44 w 551"/>
                <a:gd name="T75" fmla="*/ 144 h 628"/>
                <a:gd name="T76" fmla="*/ 68 w 551"/>
                <a:gd name="T77" fmla="*/ 108 h 628"/>
                <a:gd name="T78" fmla="*/ 95 w 551"/>
                <a:gd name="T79" fmla="*/ 77 h 628"/>
                <a:gd name="T80" fmla="*/ 125 w 551"/>
                <a:gd name="T81" fmla="*/ 51 h 628"/>
                <a:gd name="T82" fmla="*/ 159 w 551"/>
                <a:gd name="T83" fmla="*/ 29 h 628"/>
                <a:gd name="T84" fmla="*/ 196 w 551"/>
                <a:gd name="T85" fmla="*/ 13 h 628"/>
                <a:gd name="T86" fmla="*/ 235 w 551"/>
                <a:gd name="T87" fmla="*/ 4 h 628"/>
                <a:gd name="T88" fmla="*/ 275 w 551"/>
                <a:gd name="T89" fmla="*/ 0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51" h="628">
                  <a:moveTo>
                    <a:pt x="275" y="0"/>
                  </a:moveTo>
                  <a:lnTo>
                    <a:pt x="316" y="4"/>
                  </a:lnTo>
                  <a:lnTo>
                    <a:pt x="355" y="13"/>
                  </a:lnTo>
                  <a:lnTo>
                    <a:pt x="392" y="29"/>
                  </a:lnTo>
                  <a:lnTo>
                    <a:pt x="425" y="51"/>
                  </a:lnTo>
                  <a:lnTo>
                    <a:pt x="456" y="77"/>
                  </a:lnTo>
                  <a:lnTo>
                    <a:pt x="483" y="108"/>
                  </a:lnTo>
                  <a:lnTo>
                    <a:pt x="507" y="144"/>
                  </a:lnTo>
                  <a:lnTo>
                    <a:pt x="526" y="181"/>
                  </a:lnTo>
                  <a:lnTo>
                    <a:pt x="539" y="223"/>
                  </a:lnTo>
                  <a:lnTo>
                    <a:pt x="549" y="268"/>
                  </a:lnTo>
                  <a:lnTo>
                    <a:pt x="551" y="314"/>
                  </a:lnTo>
                  <a:lnTo>
                    <a:pt x="549" y="360"/>
                  </a:lnTo>
                  <a:lnTo>
                    <a:pt x="539" y="404"/>
                  </a:lnTo>
                  <a:lnTo>
                    <a:pt x="526" y="447"/>
                  </a:lnTo>
                  <a:lnTo>
                    <a:pt x="507" y="484"/>
                  </a:lnTo>
                  <a:lnTo>
                    <a:pt x="483" y="520"/>
                  </a:lnTo>
                  <a:lnTo>
                    <a:pt x="456" y="551"/>
                  </a:lnTo>
                  <a:lnTo>
                    <a:pt x="425" y="577"/>
                  </a:lnTo>
                  <a:lnTo>
                    <a:pt x="392" y="598"/>
                  </a:lnTo>
                  <a:lnTo>
                    <a:pt x="355" y="615"/>
                  </a:lnTo>
                  <a:lnTo>
                    <a:pt x="316" y="624"/>
                  </a:lnTo>
                  <a:lnTo>
                    <a:pt x="275" y="628"/>
                  </a:lnTo>
                  <a:lnTo>
                    <a:pt x="235" y="624"/>
                  </a:lnTo>
                  <a:lnTo>
                    <a:pt x="196" y="615"/>
                  </a:lnTo>
                  <a:lnTo>
                    <a:pt x="159" y="598"/>
                  </a:lnTo>
                  <a:lnTo>
                    <a:pt x="125" y="577"/>
                  </a:lnTo>
                  <a:lnTo>
                    <a:pt x="95" y="551"/>
                  </a:lnTo>
                  <a:lnTo>
                    <a:pt x="68" y="520"/>
                  </a:lnTo>
                  <a:lnTo>
                    <a:pt x="44" y="484"/>
                  </a:lnTo>
                  <a:lnTo>
                    <a:pt x="25" y="447"/>
                  </a:lnTo>
                  <a:lnTo>
                    <a:pt x="12" y="404"/>
                  </a:lnTo>
                  <a:lnTo>
                    <a:pt x="2" y="360"/>
                  </a:lnTo>
                  <a:lnTo>
                    <a:pt x="0" y="314"/>
                  </a:lnTo>
                  <a:lnTo>
                    <a:pt x="2" y="268"/>
                  </a:lnTo>
                  <a:lnTo>
                    <a:pt x="12" y="223"/>
                  </a:lnTo>
                  <a:lnTo>
                    <a:pt x="25" y="181"/>
                  </a:lnTo>
                  <a:lnTo>
                    <a:pt x="44" y="144"/>
                  </a:lnTo>
                  <a:lnTo>
                    <a:pt x="68" y="108"/>
                  </a:lnTo>
                  <a:lnTo>
                    <a:pt x="95" y="77"/>
                  </a:lnTo>
                  <a:lnTo>
                    <a:pt x="125" y="51"/>
                  </a:lnTo>
                  <a:lnTo>
                    <a:pt x="159" y="29"/>
                  </a:lnTo>
                  <a:lnTo>
                    <a:pt x="196" y="13"/>
                  </a:lnTo>
                  <a:lnTo>
                    <a:pt x="235" y="4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4" name="Freeform 198"/>
            <p:cNvSpPr>
              <a:spLocks/>
            </p:cNvSpPr>
            <p:nvPr/>
          </p:nvSpPr>
          <p:spPr bwMode="auto">
            <a:xfrm>
              <a:off x="5999" y="1512"/>
              <a:ext cx="184" cy="209"/>
            </a:xfrm>
            <a:custGeom>
              <a:avLst/>
              <a:gdLst>
                <a:gd name="T0" fmla="*/ 275 w 551"/>
                <a:gd name="T1" fmla="*/ 0 h 628"/>
                <a:gd name="T2" fmla="*/ 316 w 551"/>
                <a:gd name="T3" fmla="*/ 4 h 628"/>
                <a:gd name="T4" fmla="*/ 355 w 551"/>
                <a:gd name="T5" fmla="*/ 13 h 628"/>
                <a:gd name="T6" fmla="*/ 392 w 551"/>
                <a:gd name="T7" fmla="*/ 29 h 628"/>
                <a:gd name="T8" fmla="*/ 426 w 551"/>
                <a:gd name="T9" fmla="*/ 51 h 628"/>
                <a:gd name="T10" fmla="*/ 456 w 551"/>
                <a:gd name="T11" fmla="*/ 77 h 628"/>
                <a:gd name="T12" fmla="*/ 483 w 551"/>
                <a:gd name="T13" fmla="*/ 108 h 628"/>
                <a:gd name="T14" fmla="*/ 507 w 551"/>
                <a:gd name="T15" fmla="*/ 144 h 628"/>
                <a:gd name="T16" fmla="*/ 526 w 551"/>
                <a:gd name="T17" fmla="*/ 181 h 628"/>
                <a:gd name="T18" fmla="*/ 540 w 551"/>
                <a:gd name="T19" fmla="*/ 223 h 628"/>
                <a:gd name="T20" fmla="*/ 548 w 551"/>
                <a:gd name="T21" fmla="*/ 268 h 628"/>
                <a:gd name="T22" fmla="*/ 551 w 551"/>
                <a:gd name="T23" fmla="*/ 314 h 628"/>
                <a:gd name="T24" fmla="*/ 548 w 551"/>
                <a:gd name="T25" fmla="*/ 360 h 628"/>
                <a:gd name="T26" fmla="*/ 540 w 551"/>
                <a:gd name="T27" fmla="*/ 404 h 628"/>
                <a:gd name="T28" fmla="*/ 526 w 551"/>
                <a:gd name="T29" fmla="*/ 447 h 628"/>
                <a:gd name="T30" fmla="*/ 507 w 551"/>
                <a:gd name="T31" fmla="*/ 484 h 628"/>
                <a:gd name="T32" fmla="*/ 483 w 551"/>
                <a:gd name="T33" fmla="*/ 520 h 628"/>
                <a:gd name="T34" fmla="*/ 456 w 551"/>
                <a:gd name="T35" fmla="*/ 551 h 628"/>
                <a:gd name="T36" fmla="*/ 426 w 551"/>
                <a:gd name="T37" fmla="*/ 577 h 628"/>
                <a:gd name="T38" fmla="*/ 392 w 551"/>
                <a:gd name="T39" fmla="*/ 598 h 628"/>
                <a:gd name="T40" fmla="*/ 355 w 551"/>
                <a:gd name="T41" fmla="*/ 615 h 628"/>
                <a:gd name="T42" fmla="*/ 316 w 551"/>
                <a:gd name="T43" fmla="*/ 624 h 628"/>
                <a:gd name="T44" fmla="*/ 275 w 551"/>
                <a:gd name="T45" fmla="*/ 628 h 628"/>
                <a:gd name="T46" fmla="*/ 235 w 551"/>
                <a:gd name="T47" fmla="*/ 624 h 628"/>
                <a:gd name="T48" fmla="*/ 196 w 551"/>
                <a:gd name="T49" fmla="*/ 615 h 628"/>
                <a:gd name="T50" fmla="*/ 159 w 551"/>
                <a:gd name="T51" fmla="*/ 598 h 628"/>
                <a:gd name="T52" fmla="*/ 125 w 551"/>
                <a:gd name="T53" fmla="*/ 577 h 628"/>
                <a:gd name="T54" fmla="*/ 95 w 551"/>
                <a:gd name="T55" fmla="*/ 551 h 628"/>
                <a:gd name="T56" fmla="*/ 67 w 551"/>
                <a:gd name="T57" fmla="*/ 520 h 628"/>
                <a:gd name="T58" fmla="*/ 43 w 551"/>
                <a:gd name="T59" fmla="*/ 484 h 628"/>
                <a:gd name="T60" fmla="*/ 24 w 551"/>
                <a:gd name="T61" fmla="*/ 447 h 628"/>
                <a:gd name="T62" fmla="*/ 11 w 551"/>
                <a:gd name="T63" fmla="*/ 404 h 628"/>
                <a:gd name="T64" fmla="*/ 2 w 551"/>
                <a:gd name="T65" fmla="*/ 360 h 628"/>
                <a:gd name="T66" fmla="*/ 0 w 551"/>
                <a:gd name="T67" fmla="*/ 314 h 628"/>
                <a:gd name="T68" fmla="*/ 2 w 551"/>
                <a:gd name="T69" fmla="*/ 268 h 628"/>
                <a:gd name="T70" fmla="*/ 11 w 551"/>
                <a:gd name="T71" fmla="*/ 223 h 628"/>
                <a:gd name="T72" fmla="*/ 24 w 551"/>
                <a:gd name="T73" fmla="*/ 181 h 628"/>
                <a:gd name="T74" fmla="*/ 43 w 551"/>
                <a:gd name="T75" fmla="*/ 144 h 628"/>
                <a:gd name="T76" fmla="*/ 67 w 551"/>
                <a:gd name="T77" fmla="*/ 108 h 628"/>
                <a:gd name="T78" fmla="*/ 95 w 551"/>
                <a:gd name="T79" fmla="*/ 77 h 628"/>
                <a:gd name="T80" fmla="*/ 125 w 551"/>
                <a:gd name="T81" fmla="*/ 51 h 628"/>
                <a:gd name="T82" fmla="*/ 159 w 551"/>
                <a:gd name="T83" fmla="*/ 29 h 628"/>
                <a:gd name="T84" fmla="*/ 196 w 551"/>
                <a:gd name="T85" fmla="*/ 13 h 628"/>
                <a:gd name="T86" fmla="*/ 235 w 551"/>
                <a:gd name="T87" fmla="*/ 4 h 628"/>
                <a:gd name="T88" fmla="*/ 275 w 551"/>
                <a:gd name="T89" fmla="*/ 0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51" h="628">
                  <a:moveTo>
                    <a:pt x="275" y="0"/>
                  </a:moveTo>
                  <a:lnTo>
                    <a:pt x="316" y="4"/>
                  </a:lnTo>
                  <a:lnTo>
                    <a:pt x="355" y="13"/>
                  </a:lnTo>
                  <a:lnTo>
                    <a:pt x="392" y="29"/>
                  </a:lnTo>
                  <a:lnTo>
                    <a:pt x="426" y="51"/>
                  </a:lnTo>
                  <a:lnTo>
                    <a:pt x="456" y="77"/>
                  </a:lnTo>
                  <a:lnTo>
                    <a:pt x="483" y="108"/>
                  </a:lnTo>
                  <a:lnTo>
                    <a:pt x="507" y="144"/>
                  </a:lnTo>
                  <a:lnTo>
                    <a:pt x="526" y="181"/>
                  </a:lnTo>
                  <a:lnTo>
                    <a:pt x="540" y="223"/>
                  </a:lnTo>
                  <a:lnTo>
                    <a:pt x="548" y="268"/>
                  </a:lnTo>
                  <a:lnTo>
                    <a:pt x="551" y="314"/>
                  </a:lnTo>
                  <a:lnTo>
                    <a:pt x="548" y="360"/>
                  </a:lnTo>
                  <a:lnTo>
                    <a:pt x="540" y="404"/>
                  </a:lnTo>
                  <a:lnTo>
                    <a:pt x="526" y="447"/>
                  </a:lnTo>
                  <a:lnTo>
                    <a:pt x="507" y="484"/>
                  </a:lnTo>
                  <a:lnTo>
                    <a:pt x="483" y="520"/>
                  </a:lnTo>
                  <a:lnTo>
                    <a:pt x="456" y="551"/>
                  </a:lnTo>
                  <a:lnTo>
                    <a:pt x="426" y="577"/>
                  </a:lnTo>
                  <a:lnTo>
                    <a:pt x="392" y="598"/>
                  </a:lnTo>
                  <a:lnTo>
                    <a:pt x="355" y="615"/>
                  </a:lnTo>
                  <a:lnTo>
                    <a:pt x="316" y="624"/>
                  </a:lnTo>
                  <a:lnTo>
                    <a:pt x="275" y="628"/>
                  </a:lnTo>
                  <a:lnTo>
                    <a:pt x="235" y="624"/>
                  </a:lnTo>
                  <a:lnTo>
                    <a:pt x="196" y="615"/>
                  </a:lnTo>
                  <a:lnTo>
                    <a:pt x="159" y="598"/>
                  </a:lnTo>
                  <a:lnTo>
                    <a:pt x="125" y="577"/>
                  </a:lnTo>
                  <a:lnTo>
                    <a:pt x="95" y="551"/>
                  </a:lnTo>
                  <a:lnTo>
                    <a:pt x="67" y="520"/>
                  </a:lnTo>
                  <a:lnTo>
                    <a:pt x="43" y="484"/>
                  </a:lnTo>
                  <a:lnTo>
                    <a:pt x="24" y="447"/>
                  </a:lnTo>
                  <a:lnTo>
                    <a:pt x="11" y="404"/>
                  </a:lnTo>
                  <a:lnTo>
                    <a:pt x="2" y="360"/>
                  </a:lnTo>
                  <a:lnTo>
                    <a:pt x="0" y="314"/>
                  </a:lnTo>
                  <a:lnTo>
                    <a:pt x="2" y="268"/>
                  </a:lnTo>
                  <a:lnTo>
                    <a:pt x="11" y="223"/>
                  </a:lnTo>
                  <a:lnTo>
                    <a:pt x="24" y="181"/>
                  </a:lnTo>
                  <a:lnTo>
                    <a:pt x="43" y="144"/>
                  </a:lnTo>
                  <a:lnTo>
                    <a:pt x="67" y="108"/>
                  </a:lnTo>
                  <a:lnTo>
                    <a:pt x="95" y="77"/>
                  </a:lnTo>
                  <a:lnTo>
                    <a:pt x="125" y="51"/>
                  </a:lnTo>
                  <a:lnTo>
                    <a:pt x="159" y="29"/>
                  </a:lnTo>
                  <a:lnTo>
                    <a:pt x="196" y="13"/>
                  </a:lnTo>
                  <a:lnTo>
                    <a:pt x="235" y="4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5" name="Freeform 199"/>
            <p:cNvSpPr>
              <a:spLocks/>
            </p:cNvSpPr>
            <p:nvPr/>
          </p:nvSpPr>
          <p:spPr bwMode="auto">
            <a:xfrm>
              <a:off x="5358" y="1150"/>
              <a:ext cx="733" cy="826"/>
            </a:xfrm>
            <a:custGeom>
              <a:avLst/>
              <a:gdLst>
                <a:gd name="T0" fmla="*/ 1199 w 2197"/>
                <a:gd name="T1" fmla="*/ 1 h 2478"/>
                <a:gd name="T2" fmla="*/ 1386 w 2197"/>
                <a:gd name="T3" fmla="*/ 18 h 2478"/>
                <a:gd name="T4" fmla="*/ 1552 w 2197"/>
                <a:gd name="T5" fmla="*/ 50 h 2478"/>
                <a:gd name="T6" fmla="*/ 1698 w 2197"/>
                <a:gd name="T7" fmla="*/ 95 h 2478"/>
                <a:gd name="T8" fmla="*/ 1824 w 2197"/>
                <a:gd name="T9" fmla="*/ 155 h 2478"/>
                <a:gd name="T10" fmla="*/ 1932 w 2197"/>
                <a:gd name="T11" fmla="*/ 226 h 2478"/>
                <a:gd name="T12" fmla="*/ 2020 w 2197"/>
                <a:gd name="T13" fmla="*/ 309 h 2478"/>
                <a:gd name="T14" fmla="*/ 2090 w 2197"/>
                <a:gd name="T15" fmla="*/ 404 h 2478"/>
                <a:gd name="T16" fmla="*/ 2143 w 2197"/>
                <a:gd name="T17" fmla="*/ 507 h 2478"/>
                <a:gd name="T18" fmla="*/ 2177 w 2197"/>
                <a:gd name="T19" fmla="*/ 618 h 2478"/>
                <a:gd name="T20" fmla="*/ 2194 w 2197"/>
                <a:gd name="T21" fmla="*/ 737 h 2478"/>
                <a:gd name="T22" fmla="*/ 2196 w 2197"/>
                <a:gd name="T23" fmla="*/ 836 h 2478"/>
                <a:gd name="T24" fmla="*/ 2197 w 2197"/>
                <a:gd name="T25" fmla="*/ 916 h 2478"/>
                <a:gd name="T26" fmla="*/ 2197 w 2197"/>
                <a:gd name="T27" fmla="*/ 1005 h 2478"/>
                <a:gd name="T28" fmla="*/ 2196 w 2197"/>
                <a:gd name="T29" fmla="*/ 1101 h 2478"/>
                <a:gd name="T30" fmla="*/ 2192 w 2197"/>
                <a:gd name="T31" fmla="*/ 1204 h 2478"/>
                <a:gd name="T32" fmla="*/ 2186 w 2197"/>
                <a:gd name="T33" fmla="*/ 1311 h 2478"/>
                <a:gd name="T34" fmla="*/ 2176 w 2197"/>
                <a:gd name="T35" fmla="*/ 1421 h 2478"/>
                <a:gd name="T36" fmla="*/ 2159 w 2197"/>
                <a:gd name="T37" fmla="*/ 1534 h 2478"/>
                <a:gd name="T38" fmla="*/ 2137 w 2197"/>
                <a:gd name="T39" fmla="*/ 1646 h 2478"/>
                <a:gd name="T40" fmla="*/ 2107 w 2197"/>
                <a:gd name="T41" fmla="*/ 1758 h 2478"/>
                <a:gd name="T42" fmla="*/ 2069 w 2197"/>
                <a:gd name="T43" fmla="*/ 1867 h 2478"/>
                <a:gd name="T44" fmla="*/ 2021 w 2197"/>
                <a:gd name="T45" fmla="*/ 1971 h 2478"/>
                <a:gd name="T46" fmla="*/ 1963 w 2197"/>
                <a:gd name="T47" fmla="*/ 2069 h 2478"/>
                <a:gd name="T48" fmla="*/ 1894 w 2197"/>
                <a:gd name="T49" fmla="*/ 2161 h 2478"/>
                <a:gd name="T50" fmla="*/ 1812 w 2197"/>
                <a:gd name="T51" fmla="*/ 2244 h 2478"/>
                <a:gd name="T52" fmla="*/ 1717 w 2197"/>
                <a:gd name="T53" fmla="*/ 2316 h 2478"/>
                <a:gd name="T54" fmla="*/ 1608 w 2197"/>
                <a:gd name="T55" fmla="*/ 2378 h 2478"/>
                <a:gd name="T56" fmla="*/ 1484 w 2197"/>
                <a:gd name="T57" fmla="*/ 2425 h 2478"/>
                <a:gd name="T58" fmla="*/ 1343 w 2197"/>
                <a:gd name="T59" fmla="*/ 2460 h 2478"/>
                <a:gd name="T60" fmla="*/ 1185 w 2197"/>
                <a:gd name="T61" fmla="*/ 2476 h 2478"/>
                <a:gd name="T62" fmla="*/ 1013 w 2197"/>
                <a:gd name="T63" fmla="*/ 2476 h 2478"/>
                <a:gd name="T64" fmla="*/ 855 w 2197"/>
                <a:gd name="T65" fmla="*/ 2460 h 2478"/>
                <a:gd name="T66" fmla="*/ 714 w 2197"/>
                <a:gd name="T67" fmla="*/ 2425 h 2478"/>
                <a:gd name="T68" fmla="*/ 590 w 2197"/>
                <a:gd name="T69" fmla="*/ 2378 h 2478"/>
                <a:gd name="T70" fmla="*/ 480 w 2197"/>
                <a:gd name="T71" fmla="*/ 2316 h 2478"/>
                <a:gd name="T72" fmla="*/ 385 w 2197"/>
                <a:gd name="T73" fmla="*/ 2244 h 2478"/>
                <a:gd name="T74" fmla="*/ 303 w 2197"/>
                <a:gd name="T75" fmla="*/ 2161 h 2478"/>
                <a:gd name="T76" fmla="*/ 235 w 2197"/>
                <a:gd name="T77" fmla="*/ 2069 h 2478"/>
                <a:gd name="T78" fmla="*/ 176 w 2197"/>
                <a:gd name="T79" fmla="*/ 1971 h 2478"/>
                <a:gd name="T80" fmla="*/ 129 w 2197"/>
                <a:gd name="T81" fmla="*/ 1867 h 2478"/>
                <a:gd name="T82" fmla="*/ 91 w 2197"/>
                <a:gd name="T83" fmla="*/ 1758 h 2478"/>
                <a:gd name="T84" fmla="*/ 61 w 2197"/>
                <a:gd name="T85" fmla="*/ 1646 h 2478"/>
                <a:gd name="T86" fmla="*/ 38 w 2197"/>
                <a:gd name="T87" fmla="*/ 1534 h 2478"/>
                <a:gd name="T88" fmla="*/ 22 w 2197"/>
                <a:gd name="T89" fmla="*/ 1421 h 2478"/>
                <a:gd name="T90" fmla="*/ 11 w 2197"/>
                <a:gd name="T91" fmla="*/ 1311 h 2478"/>
                <a:gd name="T92" fmla="*/ 5 w 2197"/>
                <a:gd name="T93" fmla="*/ 1204 h 2478"/>
                <a:gd name="T94" fmla="*/ 2 w 2197"/>
                <a:gd name="T95" fmla="*/ 1101 h 2478"/>
                <a:gd name="T96" fmla="*/ 0 w 2197"/>
                <a:gd name="T97" fmla="*/ 1005 h 2478"/>
                <a:gd name="T98" fmla="*/ 0 w 2197"/>
                <a:gd name="T99" fmla="*/ 916 h 2478"/>
                <a:gd name="T100" fmla="*/ 2 w 2197"/>
                <a:gd name="T101" fmla="*/ 836 h 2478"/>
                <a:gd name="T102" fmla="*/ 4 w 2197"/>
                <a:gd name="T103" fmla="*/ 737 h 2478"/>
                <a:gd name="T104" fmla="*/ 21 w 2197"/>
                <a:gd name="T105" fmla="*/ 618 h 2478"/>
                <a:gd name="T106" fmla="*/ 55 w 2197"/>
                <a:gd name="T107" fmla="*/ 507 h 2478"/>
                <a:gd name="T108" fmla="*/ 107 w 2197"/>
                <a:gd name="T109" fmla="*/ 404 h 2478"/>
                <a:gd name="T110" fmla="*/ 177 w 2197"/>
                <a:gd name="T111" fmla="*/ 309 h 2478"/>
                <a:gd name="T112" fmla="*/ 265 w 2197"/>
                <a:gd name="T113" fmla="*/ 226 h 2478"/>
                <a:gd name="T114" fmla="*/ 374 w 2197"/>
                <a:gd name="T115" fmla="*/ 155 h 2478"/>
                <a:gd name="T116" fmla="*/ 499 w 2197"/>
                <a:gd name="T117" fmla="*/ 95 h 2478"/>
                <a:gd name="T118" fmla="*/ 646 w 2197"/>
                <a:gd name="T119" fmla="*/ 50 h 2478"/>
                <a:gd name="T120" fmla="*/ 812 w 2197"/>
                <a:gd name="T121" fmla="*/ 18 h 2478"/>
                <a:gd name="T122" fmla="*/ 998 w 2197"/>
                <a:gd name="T123" fmla="*/ 1 h 2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97" h="2478">
                  <a:moveTo>
                    <a:pt x="1098" y="0"/>
                  </a:moveTo>
                  <a:lnTo>
                    <a:pt x="1199" y="1"/>
                  </a:lnTo>
                  <a:lnTo>
                    <a:pt x="1295" y="7"/>
                  </a:lnTo>
                  <a:lnTo>
                    <a:pt x="1386" y="18"/>
                  </a:lnTo>
                  <a:lnTo>
                    <a:pt x="1471" y="32"/>
                  </a:lnTo>
                  <a:lnTo>
                    <a:pt x="1552" y="50"/>
                  </a:lnTo>
                  <a:lnTo>
                    <a:pt x="1627" y="71"/>
                  </a:lnTo>
                  <a:lnTo>
                    <a:pt x="1698" y="95"/>
                  </a:lnTo>
                  <a:lnTo>
                    <a:pt x="1764" y="123"/>
                  </a:lnTo>
                  <a:lnTo>
                    <a:pt x="1824" y="155"/>
                  </a:lnTo>
                  <a:lnTo>
                    <a:pt x="1880" y="189"/>
                  </a:lnTo>
                  <a:lnTo>
                    <a:pt x="1932" y="226"/>
                  </a:lnTo>
                  <a:lnTo>
                    <a:pt x="1979" y="266"/>
                  </a:lnTo>
                  <a:lnTo>
                    <a:pt x="2020" y="309"/>
                  </a:lnTo>
                  <a:lnTo>
                    <a:pt x="2058" y="355"/>
                  </a:lnTo>
                  <a:lnTo>
                    <a:pt x="2090" y="404"/>
                  </a:lnTo>
                  <a:lnTo>
                    <a:pt x="2119" y="453"/>
                  </a:lnTo>
                  <a:lnTo>
                    <a:pt x="2143" y="507"/>
                  </a:lnTo>
                  <a:lnTo>
                    <a:pt x="2162" y="561"/>
                  </a:lnTo>
                  <a:lnTo>
                    <a:pt x="2177" y="618"/>
                  </a:lnTo>
                  <a:lnTo>
                    <a:pt x="2188" y="677"/>
                  </a:lnTo>
                  <a:lnTo>
                    <a:pt x="2194" y="737"/>
                  </a:lnTo>
                  <a:lnTo>
                    <a:pt x="2196" y="800"/>
                  </a:lnTo>
                  <a:lnTo>
                    <a:pt x="2196" y="836"/>
                  </a:lnTo>
                  <a:lnTo>
                    <a:pt x="2197" y="875"/>
                  </a:lnTo>
                  <a:lnTo>
                    <a:pt x="2197" y="916"/>
                  </a:lnTo>
                  <a:lnTo>
                    <a:pt x="2197" y="959"/>
                  </a:lnTo>
                  <a:lnTo>
                    <a:pt x="2197" y="1005"/>
                  </a:lnTo>
                  <a:lnTo>
                    <a:pt x="2197" y="1052"/>
                  </a:lnTo>
                  <a:lnTo>
                    <a:pt x="2196" y="1101"/>
                  </a:lnTo>
                  <a:lnTo>
                    <a:pt x="2195" y="1152"/>
                  </a:lnTo>
                  <a:lnTo>
                    <a:pt x="2192" y="1204"/>
                  </a:lnTo>
                  <a:lnTo>
                    <a:pt x="2190" y="1257"/>
                  </a:lnTo>
                  <a:lnTo>
                    <a:pt x="2186" y="1311"/>
                  </a:lnTo>
                  <a:lnTo>
                    <a:pt x="2182" y="1366"/>
                  </a:lnTo>
                  <a:lnTo>
                    <a:pt x="2176" y="1421"/>
                  </a:lnTo>
                  <a:lnTo>
                    <a:pt x="2167" y="1478"/>
                  </a:lnTo>
                  <a:lnTo>
                    <a:pt x="2159" y="1534"/>
                  </a:lnTo>
                  <a:lnTo>
                    <a:pt x="2148" y="1591"/>
                  </a:lnTo>
                  <a:lnTo>
                    <a:pt x="2137" y="1646"/>
                  </a:lnTo>
                  <a:lnTo>
                    <a:pt x="2122" y="1702"/>
                  </a:lnTo>
                  <a:lnTo>
                    <a:pt x="2107" y="1758"/>
                  </a:lnTo>
                  <a:lnTo>
                    <a:pt x="2089" y="1812"/>
                  </a:lnTo>
                  <a:lnTo>
                    <a:pt x="2069" y="1867"/>
                  </a:lnTo>
                  <a:lnTo>
                    <a:pt x="2046" y="1919"/>
                  </a:lnTo>
                  <a:lnTo>
                    <a:pt x="2021" y="1971"/>
                  </a:lnTo>
                  <a:lnTo>
                    <a:pt x="1993" y="2020"/>
                  </a:lnTo>
                  <a:lnTo>
                    <a:pt x="1963" y="2069"/>
                  </a:lnTo>
                  <a:lnTo>
                    <a:pt x="1930" y="2116"/>
                  </a:lnTo>
                  <a:lnTo>
                    <a:pt x="1894" y="2161"/>
                  </a:lnTo>
                  <a:lnTo>
                    <a:pt x="1855" y="2204"/>
                  </a:lnTo>
                  <a:lnTo>
                    <a:pt x="1812" y="2244"/>
                  </a:lnTo>
                  <a:lnTo>
                    <a:pt x="1767" y="2282"/>
                  </a:lnTo>
                  <a:lnTo>
                    <a:pt x="1717" y="2316"/>
                  </a:lnTo>
                  <a:lnTo>
                    <a:pt x="1665" y="2348"/>
                  </a:lnTo>
                  <a:lnTo>
                    <a:pt x="1608" y="2378"/>
                  </a:lnTo>
                  <a:lnTo>
                    <a:pt x="1548" y="2404"/>
                  </a:lnTo>
                  <a:lnTo>
                    <a:pt x="1484" y="2425"/>
                  </a:lnTo>
                  <a:lnTo>
                    <a:pt x="1415" y="2444"/>
                  </a:lnTo>
                  <a:lnTo>
                    <a:pt x="1343" y="2460"/>
                  </a:lnTo>
                  <a:lnTo>
                    <a:pt x="1266" y="2470"/>
                  </a:lnTo>
                  <a:lnTo>
                    <a:pt x="1185" y="2476"/>
                  </a:lnTo>
                  <a:lnTo>
                    <a:pt x="1098" y="2478"/>
                  </a:lnTo>
                  <a:lnTo>
                    <a:pt x="1013" y="2476"/>
                  </a:lnTo>
                  <a:lnTo>
                    <a:pt x="932" y="2470"/>
                  </a:lnTo>
                  <a:lnTo>
                    <a:pt x="855" y="2460"/>
                  </a:lnTo>
                  <a:lnTo>
                    <a:pt x="782" y="2444"/>
                  </a:lnTo>
                  <a:lnTo>
                    <a:pt x="714" y="2425"/>
                  </a:lnTo>
                  <a:lnTo>
                    <a:pt x="649" y="2404"/>
                  </a:lnTo>
                  <a:lnTo>
                    <a:pt x="590" y="2378"/>
                  </a:lnTo>
                  <a:lnTo>
                    <a:pt x="533" y="2348"/>
                  </a:lnTo>
                  <a:lnTo>
                    <a:pt x="480" y="2316"/>
                  </a:lnTo>
                  <a:lnTo>
                    <a:pt x="431" y="2282"/>
                  </a:lnTo>
                  <a:lnTo>
                    <a:pt x="385" y="2244"/>
                  </a:lnTo>
                  <a:lnTo>
                    <a:pt x="343" y="2204"/>
                  </a:lnTo>
                  <a:lnTo>
                    <a:pt x="303" y="2161"/>
                  </a:lnTo>
                  <a:lnTo>
                    <a:pt x="268" y="2116"/>
                  </a:lnTo>
                  <a:lnTo>
                    <a:pt x="235" y="2069"/>
                  </a:lnTo>
                  <a:lnTo>
                    <a:pt x="205" y="2020"/>
                  </a:lnTo>
                  <a:lnTo>
                    <a:pt x="176" y="1971"/>
                  </a:lnTo>
                  <a:lnTo>
                    <a:pt x="151" y="1919"/>
                  </a:lnTo>
                  <a:lnTo>
                    <a:pt x="129" y="1867"/>
                  </a:lnTo>
                  <a:lnTo>
                    <a:pt x="109" y="1812"/>
                  </a:lnTo>
                  <a:lnTo>
                    <a:pt x="91" y="1758"/>
                  </a:lnTo>
                  <a:lnTo>
                    <a:pt x="75" y="1702"/>
                  </a:lnTo>
                  <a:lnTo>
                    <a:pt x="61" y="1646"/>
                  </a:lnTo>
                  <a:lnTo>
                    <a:pt x="49" y="1591"/>
                  </a:lnTo>
                  <a:lnTo>
                    <a:pt x="38" y="1534"/>
                  </a:lnTo>
                  <a:lnTo>
                    <a:pt x="30" y="1478"/>
                  </a:lnTo>
                  <a:lnTo>
                    <a:pt x="22" y="1421"/>
                  </a:lnTo>
                  <a:lnTo>
                    <a:pt x="16" y="1366"/>
                  </a:lnTo>
                  <a:lnTo>
                    <a:pt x="11" y="1311"/>
                  </a:lnTo>
                  <a:lnTo>
                    <a:pt x="8" y="1257"/>
                  </a:lnTo>
                  <a:lnTo>
                    <a:pt x="5" y="1204"/>
                  </a:lnTo>
                  <a:lnTo>
                    <a:pt x="3" y="1152"/>
                  </a:lnTo>
                  <a:lnTo>
                    <a:pt x="2" y="1101"/>
                  </a:lnTo>
                  <a:lnTo>
                    <a:pt x="0" y="1052"/>
                  </a:lnTo>
                  <a:lnTo>
                    <a:pt x="0" y="1005"/>
                  </a:lnTo>
                  <a:lnTo>
                    <a:pt x="0" y="959"/>
                  </a:lnTo>
                  <a:lnTo>
                    <a:pt x="0" y="916"/>
                  </a:lnTo>
                  <a:lnTo>
                    <a:pt x="2" y="875"/>
                  </a:lnTo>
                  <a:lnTo>
                    <a:pt x="2" y="836"/>
                  </a:lnTo>
                  <a:lnTo>
                    <a:pt x="2" y="800"/>
                  </a:lnTo>
                  <a:lnTo>
                    <a:pt x="4" y="737"/>
                  </a:lnTo>
                  <a:lnTo>
                    <a:pt x="10" y="677"/>
                  </a:lnTo>
                  <a:lnTo>
                    <a:pt x="21" y="618"/>
                  </a:lnTo>
                  <a:lnTo>
                    <a:pt x="36" y="561"/>
                  </a:lnTo>
                  <a:lnTo>
                    <a:pt x="55" y="507"/>
                  </a:lnTo>
                  <a:lnTo>
                    <a:pt x="79" y="453"/>
                  </a:lnTo>
                  <a:lnTo>
                    <a:pt x="107" y="404"/>
                  </a:lnTo>
                  <a:lnTo>
                    <a:pt x="139" y="355"/>
                  </a:lnTo>
                  <a:lnTo>
                    <a:pt x="177" y="309"/>
                  </a:lnTo>
                  <a:lnTo>
                    <a:pt x="219" y="266"/>
                  </a:lnTo>
                  <a:lnTo>
                    <a:pt x="265" y="226"/>
                  </a:lnTo>
                  <a:lnTo>
                    <a:pt x="318" y="189"/>
                  </a:lnTo>
                  <a:lnTo>
                    <a:pt x="374" y="155"/>
                  </a:lnTo>
                  <a:lnTo>
                    <a:pt x="434" y="123"/>
                  </a:lnTo>
                  <a:lnTo>
                    <a:pt x="499" y="95"/>
                  </a:lnTo>
                  <a:lnTo>
                    <a:pt x="571" y="71"/>
                  </a:lnTo>
                  <a:lnTo>
                    <a:pt x="646" y="50"/>
                  </a:lnTo>
                  <a:lnTo>
                    <a:pt x="726" y="32"/>
                  </a:lnTo>
                  <a:lnTo>
                    <a:pt x="812" y="18"/>
                  </a:lnTo>
                  <a:lnTo>
                    <a:pt x="902" y="7"/>
                  </a:lnTo>
                  <a:lnTo>
                    <a:pt x="998" y="1"/>
                  </a:lnTo>
                  <a:lnTo>
                    <a:pt x="1098" y="0"/>
                  </a:lnTo>
                  <a:close/>
                </a:path>
              </a:pathLst>
            </a:custGeom>
            <a:solidFill>
              <a:srgbClr val="FDCC9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6" name="Freeform 200"/>
            <p:cNvSpPr>
              <a:spLocks/>
            </p:cNvSpPr>
            <p:nvPr/>
          </p:nvSpPr>
          <p:spPr bwMode="auto">
            <a:xfrm>
              <a:off x="5507" y="1548"/>
              <a:ext cx="79" cy="87"/>
            </a:xfrm>
            <a:custGeom>
              <a:avLst/>
              <a:gdLst>
                <a:gd name="T0" fmla="*/ 119 w 238"/>
                <a:gd name="T1" fmla="*/ 0 h 259"/>
                <a:gd name="T2" fmla="*/ 146 w 238"/>
                <a:gd name="T3" fmla="*/ 4 h 259"/>
                <a:gd name="T4" fmla="*/ 171 w 238"/>
                <a:gd name="T5" fmla="*/ 13 h 259"/>
                <a:gd name="T6" fmla="*/ 192 w 238"/>
                <a:gd name="T7" fmla="*/ 29 h 259"/>
                <a:gd name="T8" fmla="*/ 211 w 238"/>
                <a:gd name="T9" fmla="*/ 49 h 259"/>
                <a:gd name="T10" fmla="*/ 225 w 238"/>
                <a:gd name="T11" fmla="*/ 72 h 259"/>
                <a:gd name="T12" fmla="*/ 234 w 238"/>
                <a:gd name="T13" fmla="*/ 100 h 259"/>
                <a:gd name="T14" fmla="*/ 238 w 238"/>
                <a:gd name="T15" fmla="*/ 129 h 259"/>
                <a:gd name="T16" fmla="*/ 234 w 238"/>
                <a:gd name="T17" fmla="*/ 159 h 259"/>
                <a:gd name="T18" fmla="*/ 225 w 238"/>
                <a:gd name="T19" fmla="*/ 187 h 259"/>
                <a:gd name="T20" fmla="*/ 211 w 238"/>
                <a:gd name="T21" fmla="*/ 211 h 259"/>
                <a:gd name="T22" fmla="*/ 192 w 238"/>
                <a:gd name="T23" fmla="*/ 231 h 259"/>
                <a:gd name="T24" fmla="*/ 171 w 238"/>
                <a:gd name="T25" fmla="*/ 246 h 259"/>
                <a:gd name="T26" fmla="*/ 146 w 238"/>
                <a:gd name="T27" fmla="*/ 256 h 259"/>
                <a:gd name="T28" fmla="*/ 119 w 238"/>
                <a:gd name="T29" fmla="*/ 259 h 259"/>
                <a:gd name="T30" fmla="*/ 91 w 238"/>
                <a:gd name="T31" fmla="*/ 256 h 259"/>
                <a:gd name="T32" fmla="*/ 67 w 238"/>
                <a:gd name="T33" fmla="*/ 246 h 259"/>
                <a:gd name="T34" fmla="*/ 44 w 238"/>
                <a:gd name="T35" fmla="*/ 231 h 259"/>
                <a:gd name="T36" fmla="*/ 26 w 238"/>
                <a:gd name="T37" fmla="*/ 211 h 259"/>
                <a:gd name="T38" fmla="*/ 12 w 238"/>
                <a:gd name="T39" fmla="*/ 187 h 259"/>
                <a:gd name="T40" fmla="*/ 2 w 238"/>
                <a:gd name="T41" fmla="*/ 159 h 259"/>
                <a:gd name="T42" fmla="*/ 0 w 238"/>
                <a:gd name="T43" fmla="*/ 129 h 259"/>
                <a:gd name="T44" fmla="*/ 2 w 238"/>
                <a:gd name="T45" fmla="*/ 100 h 259"/>
                <a:gd name="T46" fmla="*/ 12 w 238"/>
                <a:gd name="T47" fmla="*/ 72 h 259"/>
                <a:gd name="T48" fmla="*/ 26 w 238"/>
                <a:gd name="T49" fmla="*/ 49 h 259"/>
                <a:gd name="T50" fmla="*/ 44 w 238"/>
                <a:gd name="T51" fmla="*/ 29 h 259"/>
                <a:gd name="T52" fmla="*/ 67 w 238"/>
                <a:gd name="T53" fmla="*/ 13 h 259"/>
                <a:gd name="T54" fmla="*/ 91 w 238"/>
                <a:gd name="T55" fmla="*/ 4 h 259"/>
                <a:gd name="T56" fmla="*/ 119 w 238"/>
                <a:gd name="T57" fmla="*/ 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8" h="259">
                  <a:moveTo>
                    <a:pt x="119" y="0"/>
                  </a:moveTo>
                  <a:lnTo>
                    <a:pt x="146" y="4"/>
                  </a:lnTo>
                  <a:lnTo>
                    <a:pt x="171" y="13"/>
                  </a:lnTo>
                  <a:lnTo>
                    <a:pt x="192" y="29"/>
                  </a:lnTo>
                  <a:lnTo>
                    <a:pt x="211" y="49"/>
                  </a:lnTo>
                  <a:lnTo>
                    <a:pt x="225" y="72"/>
                  </a:lnTo>
                  <a:lnTo>
                    <a:pt x="234" y="100"/>
                  </a:lnTo>
                  <a:lnTo>
                    <a:pt x="238" y="129"/>
                  </a:lnTo>
                  <a:lnTo>
                    <a:pt x="234" y="159"/>
                  </a:lnTo>
                  <a:lnTo>
                    <a:pt x="225" y="187"/>
                  </a:lnTo>
                  <a:lnTo>
                    <a:pt x="211" y="211"/>
                  </a:lnTo>
                  <a:lnTo>
                    <a:pt x="192" y="231"/>
                  </a:lnTo>
                  <a:lnTo>
                    <a:pt x="171" y="246"/>
                  </a:lnTo>
                  <a:lnTo>
                    <a:pt x="146" y="256"/>
                  </a:lnTo>
                  <a:lnTo>
                    <a:pt x="119" y="259"/>
                  </a:lnTo>
                  <a:lnTo>
                    <a:pt x="91" y="256"/>
                  </a:lnTo>
                  <a:lnTo>
                    <a:pt x="67" y="246"/>
                  </a:lnTo>
                  <a:lnTo>
                    <a:pt x="44" y="231"/>
                  </a:lnTo>
                  <a:lnTo>
                    <a:pt x="26" y="211"/>
                  </a:lnTo>
                  <a:lnTo>
                    <a:pt x="12" y="187"/>
                  </a:lnTo>
                  <a:lnTo>
                    <a:pt x="2" y="159"/>
                  </a:lnTo>
                  <a:lnTo>
                    <a:pt x="0" y="129"/>
                  </a:lnTo>
                  <a:lnTo>
                    <a:pt x="2" y="100"/>
                  </a:lnTo>
                  <a:lnTo>
                    <a:pt x="12" y="72"/>
                  </a:lnTo>
                  <a:lnTo>
                    <a:pt x="26" y="49"/>
                  </a:lnTo>
                  <a:lnTo>
                    <a:pt x="44" y="29"/>
                  </a:lnTo>
                  <a:lnTo>
                    <a:pt x="67" y="13"/>
                  </a:lnTo>
                  <a:lnTo>
                    <a:pt x="91" y="4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3B251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7" name="Freeform 201"/>
            <p:cNvSpPr>
              <a:spLocks/>
            </p:cNvSpPr>
            <p:nvPr/>
          </p:nvSpPr>
          <p:spPr bwMode="auto">
            <a:xfrm>
              <a:off x="5517" y="1561"/>
              <a:ext cx="24" cy="23"/>
            </a:xfrm>
            <a:custGeom>
              <a:avLst/>
              <a:gdLst>
                <a:gd name="T0" fmla="*/ 36 w 71"/>
                <a:gd name="T1" fmla="*/ 0 h 71"/>
                <a:gd name="T2" fmla="*/ 50 w 71"/>
                <a:gd name="T3" fmla="*/ 2 h 71"/>
                <a:gd name="T4" fmla="*/ 60 w 71"/>
                <a:gd name="T5" fmla="*/ 11 h 71"/>
                <a:gd name="T6" fmla="*/ 69 w 71"/>
                <a:gd name="T7" fmla="*/ 21 h 71"/>
                <a:gd name="T8" fmla="*/ 71 w 71"/>
                <a:gd name="T9" fmla="*/ 35 h 71"/>
                <a:gd name="T10" fmla="*/ 69 w 71"/>
                <a:gd name="T11" fmla="*/ 50 h 71"/>
                <a:gd name="T12" fmla="*/ 60 w 71"/>
                <a:gd name="T13" fmla="*/ 60 h 71"/>
                <a:gd name="T14" fmla="*/ 50 w 71"/>
                <a:gd name="T15" fmla="*/ 69 h 71"/>
                <a:gd name="T16" fmla="*/ 36 w 71"/>
                <a:gd name="T17" fmla="*/ 71 h 71"/>
                <a:gd name="T18" fmla="*/ 21 w 71"/>
                <a:gd name="T19" fmla="*/ 69 h 71"/>
                <a:gd name="T20" fmla="*/ 11 w 71"/>
                <a:gd name="T21" fmla="*/ 60 h 71"/>
                <a:gd name="T22" fmla="*/ 3 w 71"/>
                <a:gd name="T23" fmla="*/ 50 h 71"/>
                <a:gd name="T24" fmla="*/ 0 w 71"/>
                <a:gd name="T25" fmla="*/ 35 h 71"/>
                <a:gd name="T26" fmla="*/ 3 w 71"/>
                <a:gd name="T27" fmla="*/ 21 h 71"/>
                <a:gd name="T28" fmla="*/ 11 w 71"/>
                <a:gd name="T29" fmla="*/ 11 h 71"/>
                <a:gd name="T30" fmla="*/ 21 w 71"/>
                <a:gd name="T31" fmla="*/ 2 h 71"/>
                <a:gd name="T32" fmla="*/ 36 w 71"/>
                <a:gd name="T3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1" h="71">
                  <a:moveTo>
                    <a:pt x="36" y="0"/>
                  </a:moveTo>
                  <a:lnTo>
                    <a:pt x="50" y="2"/>
                  </a:lnTo>
                  <a:lnTo>
                    <a:pt x="60" y="11"/>
                  </a:lnTo>
                  <a:lnTo>
                    <a:pt x="69" y="21"/>
                  </a:lnTo>
                  <a:lnTo>
                    <a:pt x="71" y="35"/>
                  </a:lnTo>
                  <a:lnTo>
                    <a:pt x="69" y="50"/>
                  </a:lnTo>
                  <a:lnTo>
                    <a:pt x="60" y="60"/>
                  </a:lnTo>
                  <a:lnTo>
                    <a:pt x="50" y="69"/>
                  </a:lnTo>
                  <a:lnTo>
                    <a:pt x="36" y="71"/>
                  </a:lnTo>
                  <a:lnTo>
                    <a:pt x="21" y="69"/>
                  </a:lnTo>
                  <a:lnTo>
                    <a:pt x="11" y="60"/>
                  </a:lnTo>
                  <a:lnTo>
                    <a:pt x="3" y="50"/>
                  </a:lnTo>
                  <a:lnTo>
                    <a:pt x="0" y="35"/>
                  </a:lnTo>
                  <a:lnTo>
                    <a:pt x="3" y="21"/>
                  </a:lnTo>
                  <a:lnTo>
                    <a:pt x="11" y="11"/>
                  </a:lnTo>
                  <a:lnTo>
                    <a:pt x="21" y="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8" name="Freeform 202"/>
            <p:cNvSpPr>
              <a:spLocks/>
            </p:cNvSpPr>
            <p:nvPr/>
          </p:nvSpPr>
          <p:spPr bwMode="auto">
            <a:xfrm>
              <a:off x="5479" y="1459"/>
              <a:ext cx="130" cy="43"/>
            </a:xfrm>
            <a:custGeom>
              <a:avLst/>
              <a:gdLst>
                <a:gd name="T0" fmla="*/ 203 w 388"/>
                <a:gd name="T1" fmla="*/ 0 h 129"/>
                <a:gd name="T2" fmla="*/ 242 w 388"/>
                <a:gd name="T3" fmla="*/ 1 h 129"/>
                <a:gd name="T4" fmla="*/ 275 w 388"/>
                <a:gd name="T5" fmla="*/ 5 h 129"/>
                <a:gd name="T6" fmla="*/ 303 w 388"/>
                <a:gd name="T7" fmla="*/ 13 h 129"/>
                <a:gd name="T8" fmla="*/ 327 w 388"/>
                <a:gd name="T9" fmla="*/ 22 h 129"/>
                <a:gd name="T10" fmla="*/ 346 w 388"/>
                <a:gd name="T11" fmla="*/ 33 h 129"/>
                <a:gd name="T12" fmla="*/ 361 w 388"/>
                <a:gd name="T13" fmla="*/ 45 h 129"/>
                <a:gd name="T14" fmla="*/ 373 w 388"/>
                <a:gd name="T15" fmla="*/ 56 h 129"/>
                <a:gd name="T16" fmla="*/ 381 w 388"/>
                <a:gd name="T17" fmla="*/ 69 h 129"/>
                <a:gd name="T18" fmla="*/ 386 w 388"/>
                <a:gd name="T19" fmla="*/ 81 h 129"/>
                <a:gd name="T20" fmla="*/ 388 w 388"/>
                <a:gd name="T21" fmla="*/ 93 h 129"/>
                <a:gd name="T22" fmla="*/ 388 w 388"/>
                <a:gd name="T23" fmla="*/ 105 h 129"/>
                <a:gd name="T24" fmla="*/ 386 w 388"/>
                <a:gd name="T25" fmla="*/ 113 h 129"/>
                <a:gd name="T26" fmla="*/ 382 w 388"/>
                <a:gd name="T27" fmla="*/ 121 h 129"/>
                <a:gd name="T28" fmla="*/ 378 w 388"/>
                <a:gd name="T29" fmla="*/ 126 h 129"/>
                <a:gd name="T30" fmla="*/ 370 w 388"/>
                <a:gd name="T31" fmla="*/ 129 h 129"/>
                <a:gd name="T32" fmla="*/ 365 w 388"/>
                <a:gd name="T33" fmla="*/ 127 h 129"/>
                <a:gd name="T34" fmla="*/ 322 w 388"/>
                <a:gd name="T35" fmla="*/ 112 h 129"/>
                <a:gd name="T36" fmla="*/ 283 w 388"/>
                <a:gd name="T37" fmla="*/ 103 h 129"/>
                <a:gd name="T38" fmla="*/ 247 w 388"/>
                <a:gd name="T39" fmla="*/ 97 h 129"/>
                <a:gd name="T40" fmla="*/ 214 w 388"/>
                <a:gd name="T41" fmla="*/ 93 h 129"/>
                <a:gd name="T42" fmla="*/ 184 w 388"/>
                <a:gd name="T43" fmla="*/ 94 h 129"/>
                <a:gd name="T44" fmla="*/ 157 w 388"/>
                <a:gd name="T45" fmla="*/ 97 h 129"/>
                <a:gd name="T46" fmla="*/ 132 w 388"/>
                <a:gd name="T47" fmla="*/ 100 h 129"/>
                <a:gd name="T48" fmla="*/ 109 w 388"/>
                <a:gd name="T49" fmla="*/ 105 h 129"/>
                <a:gd name="T50" fmla="*/ 88 w 388"/>
                <a:gd name="T51" fmla="*/ 111 h 129"/>
                <a:gd name="T52" fmla="*/ 70 w 388"/>
                <a:gd name="T53" fmla="*/ 116 h 129"/>
                <a:gd name="T54" fmla="*/ 53 w 388"/>
                <a:gd name="T55" fmla="*/ 119 h 129"/>
                <a:gd name="T56" fmla="*/ 38 w 388"/>
                <a:gd name="T57" fmla="*/ 121 h 129"/>
                <a:gd name="T58" fmla="*/ 24 w 388"/>
                <a:gd name="T59" fmla="*/ 121 h 129"/>
                <a:gd name="T60" fmla="*/ 12 w 388"/>
                <a:gd name="T61" fmla="*/ 118 h 129"/>
                <a:gd name="T62" fmla="*/ 5 w 388"/>
                <a:gd name="T63" fmla="*/ 113 h 129"/>
                <a:gd name="T64" fmla="*/ 1 w 388"/>
                <a:gd name="T65" fmla="*/ 106 h 129"/>
                <a:gd name="T66" fmla="*/ 0 w 388"/>
                <a:gd name="T67" fmla="*/ 97 h 129"/>
                <a:gd name="T68" fmla="*/ 2 w 388"/>
                <a:gd name="T69" fmla="*/ 86 h 129"/>
                <a:gd name="T70" fmla="*/ 7 w 388"/>
                <a:gd name="T71" fmla="*/ 73 h 129"/>
                <a:gd name="T72" fmla="*/ 16 w 388"/>
                <a:gd name="T73" fmla="*/ 61 h 129"/>
                <a:gd name="T74" fmla="*/ 30 w 388"/>
                <a:gd name="T75" fmla="*/ 48 h 129"/>
                <a:gd name="T76" fmla="*/ 46 w 388"/>
                <a:gd name="T77" fmla="*/ 35 h 129"/>
                <a:gd name="T78" fmla="*/ 69 w 388"/>
                <a:gd name="T79" fmla="*/ 23 h 129"/>
                <a:gd name="T80" fmla="*/ 95 w 388"/>
                <a:gd name="T81" fmla="*/ 14 h 129"/>
                <a:gd name="T82" fmla="*/ 126 w 388"/>
                <a:gd name="T83" fmla="*/ 7 h 129"/>
                <a:gd name="T84" fmla="*/ 161 w 388"/>
                <a:gd name="T85" fmla="*/ 2 h 129"/>
                <a:gd name="T86" fmla="*/ 203 w 388"/>
                <a:gd name="T8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88" h="129">
                  <a:moveTo>
                    <a:pt x="203" y="0"/>
                  </a:moveTo>
                  <a:lnTo>
                    <a:pt x="242" y="1"/>
                  </a:lnTo>
                  <a:lnTo>
                    <a:pt x="275" y="5"/>
                  </a:lnTo>
                  <a:lnTo>
                    <a:pt x="303" y="13"/>
                  </a:lnTo>
                  <a:lnTo>
                    <a:pt x="327" y="22"/>
                  </a:lnTo>
                  <a:lnTo>
                    <a:pt x="346" y="33"/>
                  </a:lnTo>
                  <a:lnTo>
                    <a:pt x="361" y="45"/>
                  </a:lnTo>
                  <a:lnTo>
                    <a:pt x="373" y="56"/>
                  </a:lnTo>
                  <a:lnTo>
                    <a:pt x="381" y="69"/>
                  </a:lnTo>
                  <a:lnTo>
                    <a:pt x="386" y="81"/>
                  </a:lnTo>
                  <a:lnTo>
                    <a:pt x="388" y="93"/>
                  </a:lnTo>
                  <a:lnTo>
                    <a:pt x="388" y="105"/>
                  </a:lnTo>
                  <a:lnTo>
                    <a:pt x="386" y="113"/>
                  </a:lnTo>
                  <a:lnTo>
                    <a:pt x="382" y="121"/>
                  </a:lnTo>
                  <a:lnTo>
                    <a:pt x="378" y="126"/>
                  </a:lnTo>
                  <a:lnTo>
                    <a:pt x="370" y="129"/>
                  </a:lnTo>
                  <a:lnTo>
                    <a:pt x="365" y="127"/>
                  </a:lnTo>
                  <a:lnTo>
                    <a:pt x="322" y="112"/>
                  </a:lnTo>
                  <a:lnTo>
                    <a:pt x="283" y="103"/>
                  </a:lnTo>
                  <a:lnTo>
                    <a:pt x="247" y="97"/>
                  </a:lnTo>
                  <a:lnTo>
                    <a:pt x="214" y="93"/>
                  </a:lnTo>
                  <a:lnTo>
                    <a:pt x="184" y="94"/>
                  </a:lnTo>
                  <a:lnTo>
                    <a:pt x="157" y="97"/>
                  </a:lnTo>
                  <a:lnTo>
                    <a:pt x="132" y="100"/>
                  </a:lnTo>
                  <a:lnTo>
                    <a:pt x="109" y="105"/>
                  </a:lnTo>
                  <a:lnTo>
                    <a:pt x="88" y="111"/>
                  </a:lnTo>
                  <a:lnTo>
                    <a:pt x="70" y="116"/>
                  </a:lnTo>
                  <a:lnTo>
                    <a:pt x="53" y="119"/>
                  </a:lnTo>
                  <a:lnTo>
                    <a:pt x="38" y="121"/>
                  </a:lnTo>
                  <a:lnTo>
                    <a:pt x="24" y="121"/>
                  </a:lnTo>
                  <a:lnTo>
                    <a:pt x="12" y="118"/>
                  </a:lnTo>
                  <a:lnTo>
                    <a:pt x="5" y="113"/>
                  </a:lnTo>
                  <a:lnTo>
                    <a:pt x="1" y="106"/>
                  </a:lnTo>
                  <a:lnTo>
                    <a:pt x="0" y="97"/>
                  </a:lnTo>
                  <a:lnTo>
                    <a:pt x="2" y="86"/>
                  </a:lnTo>
                  <a:lnTo>
                    <a:pt x="7" y="73"/>
                  </a:lnTo>
                  <a:lnTo>
                    <a:pt x="16" y="61"/>
                  </a:lnTo>
                  <a:lnTo>
                    <a:pt x="30" y="48"/>
                  </a:lnTo>
                  <a:lnTo>
                    <a:pt x="46" y="35"/>
                  </a:lnTo>
                  <a:lnTo>
                    <a:pt x="69" y="23"/>
                  </a:lnTo>
                  <a:lnTo>
                    <a:pt x="95" y="14"/>
                  </a:lnTo>
                  <a:lnTo>
                    <a:pt x="126" y="7"/>
                  </a:lnTo>
                  <a:lnTo>
                    <a:pt x="161" y="2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36221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9" name="Freeform 203"/>
            <p:cNvSpPr>
              <a:spLocks/>
            </p:cNvSpPr>
            <p:nvPr/>
          </p:nvSpPr>
          <p:spPr bwMode="auto">
            <a:xfrm>
              <a:off x="5868" y="1548"/>
              <a:ext cx="79" cy="87"/>
            </a:xfrm>
            <a:custGeom>
              <a:avLst/>
              <a:gdLst>
                <a:gd name="T0" fmla="*/ 119 w 238"/>
                <a:gd name="T1" fmla="*/ 0 h 259"/>
                <a:gd name="T2" fmla="*/ 147 w 238"/>
                <a:gd name="T3" fmla="*/ 4 h 259"/>
                <a:gd name="T4" fmla="*/ 172 w 238"/>
                <a:gd name="T5" fmla="*/ 13 h 259"/>
                <a:gd name="T6" fmla="*/ 193 w 238"/>
                <a:gd name="T7" fmla="*/ 29 h 259"/>
                <a:gd name="T8" fmla="*/ 212 w 238"/>
                <a:gd name="T9" fmla="*/ 49 h 259"/>
                <a:gd name="T10" fmla="*/ 226 w 238"/>
                <a:gd name="T11" fmla="*/ 72 h 259"/>
                <a:gd name="T12" fmla="*/ 235 w 238"/>
                <a:gd name="T13" fmla="*/ 100 h 259"/>
                <a:gd name="T14" fmla="*/ 238 w 238"/>
                <a:gd name="T15" fmla="*/ 129 h 259"/>
                <a:gd name="T16" fmla="*/ 235 w 238"/>
                <a:gd name="T17" fmla="*/ 159 h 259"/>
                <a:gd name="T18" fmla="*/ 226 w 238"/>
                <a:gd name="T19" fmla="*/ 187 h 259"/>
                <a:gd name="T20" fmla="*/ 212 w 238"/>
                <a:gd name="T21" fmla="*/ 211 h 259"/>
                <a:gd name="T22" fmla="*/ 193 w 238"/>
                <a:gd name="T23" fmla="*/ 231 h 259"/>
                <a:gd name="T24" fmla="*/ 172 w 238"/>
                <a:gd name="T25" fmla="*/ 246 h 259"/>
                <a:gd name="T26" fmla="*/ 147 w 238"/>
                <a:gd name="T27" fmla="*/ 256 h 259"/>
                <a:gd name="T28" fmla="*/ 119 w 238"/>
                <a:gd name="T29" fmla="*/ 259 h 259"/>
                <a:gd name="T30" fmla="*/ 92 w 238"/>
                <a:gd name="T31" fmla="*/ 256 h 259"/>
                <a:gd name="T32" fmla="*/ 67 w 238"/>
                <a:gd name="T33" fmla="*/ 246 h 259"/>
                <a:gd name="T34" fmla="*/ 44 w 238"/>
                <a:gd name="T35" fmla="*/ 231 h 259"/>
                <a:gd name="T36" fmla="*/ 27 w 238"/>
                <a:gd name="T37" fmla="*/ 211 h 259"/>
                <a:gd name="T38" fmla="*/ 12 w 238"/>
                <a:gd name="T39" fmla="*/ 187 h 259"/>
                <a:gd name="T40" fmla="*/ 3 w 238"/>
                <a:gd name="T41" fmla="*/ 159 h 259"/>
                <a:gd name="T42" fmla="*/ 0 w 238"/>
                <a:gd name="T43" fmla="*/ 129 h 259"/>
                <a:gd name="T44" fmla="*/ 3 w 238"/>
                <a:gd name="T45" fmla="*/ 100 h 259"/>
                <a:gd name="T46" fmla="*/ 12 w 238"/>
                <a:gd name="T47" fmla="*/ 72 h 259"/>
                <a:gd name="T48" fmla="*/ 27 w 238"/>
                <a:gd name="T49" fmla="*/ 49 h 259"/>
                <a:gd name="T50" fmla="*/ 44 w 238"/>
                <a:gd name="T51" fmla="*/ 29 h 259"/>
                <a:gd name="T52" fmla="*/ 67 w 238"/>
                <a:gd name="T53" fmla="*/ 13 h 259"/>
                <a:gd name="T54" fmla="*/ 92 w 238"/>
                <a:gd name="T55" fmla="*/ 4 h 259"/>
                <a:gd name="T56" fmla="*/ 119 w 238"/>
                <a:gd name="T57" fmla="*/ 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8" h="259">
                  <a:moveTo>
                    <a:pt x="119" y="0"/>
                  </a:moveTo>
                  <a:lnTo>
                    <a:pt x="147" y="4"/>
                  </a:lnTo>
                  <a:lnTo>
                    <a:pt x="172" y="13"/>
                  </a:lnTo>
                  <a:lnTo>
                    <a:pt x="193" y="29"/>
                  </a:lnTo>
                  <a:lnTo>
                    <a:pt x="212" y="49"/>
                  </a:lnTo>
                  <a:lnTo>
                    <a:pt x="226" y="72"/>
                  </a:lnTo>
                  <a:lnTo>
                    <a:pt x="235" y="100"/>
                  </a:lnTo>
                  <a:lnTo>
                    <a:pt x="238" y="129"/>
                  </a:lnTo>
                  <a:lnTo>
                    <a:pt x="235" y="159"/>
                  </a:lnTo>
                  <a:lnTo>
                    <a:pt x="226" y="187"/>
                  </a:lnTo>
                  <a:lnTo>
                    <a:pt x="212" y="211"/>
                  </a:lnTo>
                  <a:lnTo>
                    <a:pt x="193" y="231"/>
                  </a:lnTo>
                  <a:lnTo>
                    <a:pt x="172" y="246"/>
                  </a:lnTo>
                  <a:lnTo>
                    <a:pt x="147" y="256"/>
                  </a:lnTo>
                  <a:lnTo>
                    <a:pt x="119" y="259"/>
                  </a:lnTo>
                  <a:lnTo>
                    <a:pt x="92" y="256"/>
                  </a:lnTo>
                  <a:lnTo>
                    <a:pt x="67" y="246"/>
                  </a:lnTo>
                  <a:lnTo>
                    <a:pt x="44" y="231"/>
                  </a:lnTo>
                  <a:lnTo>
                    <a:pt x="27" y="211"/>
                  </a:lnTo>
                  <a:lnTo>
                    <a:pt x="12" y="187"/>
                  </a:lnTo>
                  <a:lnTo>
                    <a:pt x="3" y="159"/>
                  </a:lnTo>
                  <a:lnTo>
                    <a:pt x="0" y="129"/>
                  </a:lnTo>
                  <a:lnTo>
                    <a:pt x="3" y="100"/>
                  </a:lnTo>
                  <a:lnTo>
                    <a:pt x="12" y="72"/>
                  </a:lnTo>
                  <a:lnTo>
                    <a:pt x="27" y="49"/>
                  </a:lnTo>
                  <a:lnTo>
                    <a:pt x="44" y="29"/>
                  </a:lnTo>
                  <a:lnTo>
                    <a:pt x="67" y="13"/>
                  </a:lnTo>
                  <a:lnTo>
                    <a:pt x="92" y="4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3B251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70" name="Freeform 204"/>
            <p:cNvSpPr>
              <a:spLocks/>
            </p:cNvSpPr>
            <p:nvPr/>
          </p:nvSpPr>
          <p:spPr bwMode="auto">
            <a:xfrm>
              <a:off x="5878" y="1561"/>
              <a:ext cx="24" cy="23"/>
            </a:xfrm>
            <a:custGeom>
              <a:avLst/>
              <a:gdLst>
                <a:gd name="T0" fmla="*/ 36 w 72"/>
                <a:gd name="T1" fmla="*/ 0 h 71"/>
                <a:gd name="T2" fmla="*/ 50 w 72"/>
                <a:gd name="T3" fmla="*/ 2 h 71"/>
                <a:gd name="T4" fmla="*/ 61 w 72"/>
                <a:gd name="T5" fmla="*/ 11 h 71"/>
                <a:gd name="T6" fmla="*/ 69 w 72"/>
                <a:gd name="T7" fmla="*/ 21 h 71"/>
                <a:gd name="T8" fmla="*/ 72 w 72"/>
                <a:gd name="T9" fmla="*/ 35 h 71"/>
                <a:gd name="T10" fmla="*/ 69 w 72"/>
                <a:gd name="T11" fmla="*/ 50 h 71"/>
                <a:gd name="T12" fmla="*/ 61 w 72"/>
                <a:gd name="T13" fmla="*/ 60 h 71"/>
                <a:gd name="T14" fmla="*/ 50 w 72"/>
                <a:gd name="T15" fmla="*/ 69 h 71"/>
                <a:gd name="T16" fmla="*/ 36 w 72"/>
                <a:gd name="T17" fmla="*/ 71 h 71"/>
                <a:gd name="T18" fmla="*/ 23 w 72"/>
                <a:gd name="T19" fmla="*/ 69 h 71"/>
                <a:gd name="T20" fmla="*/ 11 w 72"/>
                <a:gd name="T21" fmla="*/ 60 h 71"/>
                <a:gd name="T22" fmla="*/ 4 w 72"/>
                <a:gd name="T23" fmla="*/ 50 h 71"/>
                <a:gd name="T24" fmla="*/ 0 w 72"/>
                <a:gd name="T25" fmla="*/ 35 h 71"/>
                <a:gd name="T26" fmla="*/ 4 w 72"/>
                <a:gd name="T27" fmla="*/ 21 h 71"/>
                <a:gd name="T28" fmla="*/ 11 w 72"/>
                <a:gd name="T29" fmla="*/ 11 h 71"/>
                <a:gd name="T30" fmla="*/ 23 w 72"/>
                <a:gd name="T31" fmla="*/ 2 h 71"/>
                <a:gd name="T32" fmla="*/ 36 w 72"/>
                <a:gd name="T3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2" h="71">
                  <a:moveTo>
                    <a:pt x="36" y="0"/>
                  </a:moveTo>
                  <a:lnTo>
                    <a:pt x="50" y="2"/>
                  </a:lnTo>
                  <a:lnTo>
                    <a:pt x="61" y="11"/>
                  </a:lnTo>
                  <a:lnTo>
                    <a:pt x="69" y="21"/>
                  </a:lnTo>
                  <a:lnTo>
                    <a:pt x="72" y="35"/>
                  </a:lnTo>
                  <a:lnTo>
                    <a:pt x="69" y="50"/>
                  </a:lnTo>
                  <a:lnTo>
                    <a:pt x="61" y="60"/>
                  </a:lnTo>
                  <a:lnTo>
                    <a:pt x="50" y="69"/>
                  </a:lnTo>
                  <a:lnTo>
                    <a:pt x="36" y="71"/>
                  </a:lnTo>
                  <a:lnTo>
                    <a:pt x="23" y="69"/>
                  </a:lnTo>
                  <a:lnTo>
                    <a:pt x="11" y="60"/>
                  </a:lnTo>
                  <a:lnTo>
                    <a:pt x="4" y="50"/>
                  </a:lnTo>
                  <a:lnTo>
                    <a:pt x="0" y="35"/>
                  </a:lnTo>
                  <a:lnTo>
                    <a:pt x="4" y="21"/>
                  </a:lnTo>
                  <a:lnTo>
                    <a:pt x="11" y="11"/>
                  </a:lnTo>
                  <a:lnTo>
                    <a:pt x="23" y="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71" name="Freeform 205"/>
            <p:cNvSpPr>
              <a:spLocks/>
            </p:cNvSpPr>
            <p:nvPr/>
          </p:nvSpPr>
          <p:spPr bwMode="auto">
            <a:xfrm>
              <a:off x="5840" y="1459"/>
              <a:ext cx="130" cy="43"/>
            </a:xfrm>
            <a:custGeom>
              <a:avLst/>
              <a:gdLst>
                <a:gd name="T0" fmla="*/ 186 w 389"/>
                <a:gd name="T1" fmla="*/ 0 h 129"/>
                <a:gd name="T2" fmla="*/ 227 w 389"/>
                <a:gd name="T3" fmla="*/ 2 h 129"/>
                <a:gd name="T4" fmla="*/ 263 w 389"/>
                <a:gd name="T5" fmla="*/ 7 h 129"/>
                <a:gd name="T6" fmla="*/ 294 w 389"/>
                <a:gd name="T7" fmla="*/ 14 h 129"/>
                <a:gd name="T8" fmla="*/ 320 w 389"/>
                <a:gd name="T9" fmla="*/ 23 h 129"/>
                <a:gd name="T10" fmla="*/ 342 w 389"/>
                <a:gd name="T11" fmla="*/ 35 h 129"/>
                <a:gd name="T12" fmla="*/ 359 w 389"/>
                <a:gd name="T13" fmla="*/ 48 h 129"/>
                <a:gd name="T14" fmla="*/ 372 w 389"/>
                <a:gd name="T15" fmla="*/ 61 h 129"/>
                <a:gd name="T16" fmla="*/ 382 w 389"/>
                <a:gd name="T17" fmla="*/ 73 h 129"/>
                <a:gd name="T18" fmla="*/ 386 w 389"/>
                <a:gd name="T19" fmla="*/ 86 h 129"/>
                <a:gd name="T20" fmla="*/ 389 w 389"/>
                <a:gd name="T21" fmla="*/ 97 h 129"/>
                <a:gd name="T22" fmla="*/ 388 w 389"/>
                <a:gd name="T23" fmla="*/ 106 h 129"/>
                <a:gd name="T24" fmla="*/ 384 w 389"/>
                <a:gd name="T25" fmla="*/ 113 h 129"/>
                <a:gd name="T26" fmla="*/ 377 w 389"/>
                <a:gd name="T27" fmla="*/ 118 h 129"/>
                <a:gd name="T28" fmla="*/ 365 w 389"/>
                <a:gd name="T29" fmla="*/ 121 h 129"/>
                <a:gd name="T30" fmla="*/ 351 w 389"/>
                <a:gd name="T31" fmla="*/ 121 h 129"/>
                <a:gd name="T32" fmla="*/ 335 w 389"/>
                <a:gd name="T33" fmla="*/ 119 h 129"/>
                <a:gd name="T34" fmla="*/ 319 w 389"/>
                <a:gd name="T35" fmla="*/ 116 h 129"/>
                <a:gd name="T36" fmla="*/ 301 w 389"/>
                <a:gd name="T37" fmla="*/ 111 h 129"/>
                <a:gd name="T38" fmla="*/ 280 w 389"/>
                <a:gd name="T39" fmla="*/ 105 h 129"/>
                <a:gd name="T40" fmla="*/ 257 w 389"/>
                <a:gd name="T41" fmla="*/ 100 h 129"/>
                <a:gd name="T42" fmla="*/ 232 w 389"/>
                <a:gd name="T43" fmla="*/ 97 h 129"/>
                <a:gd name="T44" fmla="*/ 205 w 389"/>
                <a:gd name="T45" fmla="*/ 94 h 129"/>
                <a:gd name="T46" fmla="*/ 175 w 389"/>
                <a:gd name="T47" fmla="*/ 93 h 129"/>
                <a:gd name="T48" fmla="*/ 142 w 389"/>
                <a:gd name="T49" fmla="*/ 97 h 129"/>
                <a:gd name="T50" fmla="*/ 106 w 389"/>
                <a:gd name="T51" fmla="*/ 103 h 129"/>
                <a:gd name="T52" fmla="*/ 67 w 389"/>
                <a:gd name="T53" fmla="*/ 112 h 129"/>
                <a:gd name="T54" fmla="*/ 24 w 389"/>
                <a:gd name="T55" fmla="*/ 127 h 129"/>
                <a:gd name="T56" fmla="*/ 18 w 389"/>
                <a:gd name="T57" fmla="*/ 129 h 129"/>
                <a:gd name="T58" fmla="*/ 11 w 389"/>
                <a:gd name="T59" fmla="*/ 126 h 129"/>
                <a:gd name="T60" fmla="*/ 6 w 389"/>
                <a:gd name="T61" fmla="*/ 121 h 129"/>
                <a:gd name="T62" fmla="*/ 3 w 389"/>
                <a:gd name="T63" fmla="*/ 113 h 129"/>
                <a:gd name="T64" fmla="*/ 0 w 389"/>
                <a:gd name="T65" fmla="*/ 105 h 129"/>
                <a:gd name="T66" fmla="*/ 0 w 389"/>
                <a:gd name="T67" fmla="*/ 93 h 129"/>
                <a:gd name="T68" fmla="*/ 3 w 389"/>
                <a:gd name="T69" fmla="*/ 81 h 129"/>
                <a:gd name="T70" fmla="*/ 7 w 389"/>
                <a:gd name="T71" fmla="*/ 69 h 129"/>
                <a:gd name="T72" fmla="*/ 16 w 389"/>
                <a:gd name="T73" fmla="*/ 56 h 129"/>
                <a:gd name="T74" fmla="*/ 28 w 389"/>
                <a:gd name="T75" fmla="*/ 45 h 129"/>
                <a:gd name="T76" fmla="*/ 43 w 389"/>
                <a:gd name="T77" fmla="*/ 33 h 129"/>
                <a:gd name="T78" fmla="*/ 62 w 389"/>
                <a:gd name="T79" fmla="*/ 22 h 129"/>
                <a:gd name="T80" fmla="*/ 86 w 389"/>
                <a:gd name="T81" fmla="*/ 13 h 129"/>
                <a:gd name="T82" fmla="*/ 113 w 389"/>
                <a:gd name="T83" fmla="*/ 5 h 129"/>
                <a:gd name="T84" fmla="*/ 148 w 389"/>
                <a:gd name="T85" fmla="*/ 1 h 129"/>
                <a:gd name="T86" fmla="*/ 186 w 389"/>
                <a:gd name="T8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89" h="129">
                  <a:moveTo>
                    <a:pt x="186" y="0"/>
                  </a:moveTo>
                  <a:lnTo>
                    <a:pt x="227" y="2"/>
                  </a:lnTo>
                  <a:lnTo>
                    <a:pt x="263" y="7"/>
                  </a:lnTo>
                  <a:lnTo>
                    <a:pt x="294" y="14"/>
                  </a:lnTo>
                  <a:lnTo>
                    <a:pt x="320" y="23"/>
                  </a:lnTo>
                  <a:lnTo>
                    <a:pt x="342" y="35"/>
                  </a:lnTo>
                  <a:lnTo>
                    <a:pt x="359" y="48"/>
                  </a:lnTo>
                  <a:lnTo>
                    <a:pt x="372" y="61"/>
                  </a:lnTo>
                  <a:lnTo>
                    <a:pt x="382" y="73"/>
                  </a:lnTo>
                  <a:lnTo>
                    <a:pt x="386" y="86"/>
                  </a:lnTo>
                  <a:lnTo>
                    <a:pt x="389" y="97"/>
                  </a:lnTo>
                  <a:lnTo>
                    <a:pt x="388" y="106"/>
                  </a:lnTo>
                  <a:lnTo>
                    <a:pt x="384" y="113"/>
                  </a:lnTo>
                  <a:lnTo>
                    <a:pt x="377" y="118"/>
                  </a:lnTo>
                  <a:lnTo>
                    <a:pt x="365" y="121"/>
                  </a:lnTo>
                  <a:lnTo>
                    <a:pt x="351" y="121"/>
                  </a:lnTo>
                  <a:lnTo>
                    <a:pt x="335" y="119"/>
                  </a:lnTo>
                  <a:lnTo>
                    <a:pt x="319" y="116"/>
                  </a:lnTo>
                  <a:lnTo>
                    <a:pt x="301" y="111"/>
                  </a:lnTo>
                  <a:lnTo>
                    <a:pt x="280" y="105"/>
                  </a:lnTo>
                  <a:lnTo>
                    <a:pt x="257" y="100"/>
                  </a:lnTo>
                  <a:lnTo>
                    <a:pt x="232" y="97"/>
                  </a:lnTo>
                  <a:lnTo>
                    <a:pt x="205" y="94"/>
                  </a:lnTo>
                  <a:lnTo>
                    <a:pt x="175" y="93"/>
                  </a:lnTo>
                  <a:lnTo>
                    <a:pt x="142" y="97"/>
                  </a:lnTo>
                  <a:lnTo>
                    <a:pt x="106" y="103"/>
                  </a:lnTo>
                  <a:lnTo>
                    <a:pt x="67" y="112"/>
                  </a:lnTo>
                  <a:lnTo>
                    <a:pt x="24" y="127"/>
                  </a:lnTo>
                  <a:lnTo>
                    <a:pt x="18" y="129"/>
                  </a:lnTo>
                  <a:lnTo>
                    <a:pt x="11" y="126"/>
                  </a:lnTo>
                  <a:lnTo>
                    <a:pt x="6" y="121"/>
                  </a:lnTo>
                  <a:lnTo>
                    <a:pt x="3" y="113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3" y="81"/>
                  </a:lnTo>
                  <a:lnTo>
                    <a:pt x="7" y="69"/>
                  </a:lnTo>
                  <a:lnTo>
                    <a:pt x="16" y="56"/>
                  </a:lnTo>
                  <a:lnTo>
                    <a:pt x="28" y="45"/>
                  </a:lnTo>
                  <a:lnTo>
                    <a:pt x="43" y="33"/>
                  </a:lnTo>
                  <a:lnTo>
                    <a:pt x="62" y="22"/>
                  </a:lnTo>
                  <a:lnTo>
                    <a:pt x="86" y="13"/>
                  </a:lnTo>
                  <a:lnTo>
                    <a:pt x="113" y="5"/>
                  </a:lnTo>
                  <a:lnTo>
                    <a:pt x="148" y="1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36221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72" name="Freeform 206"/>
            <p:cNvSpPr>
              <a:spLocks/>
            </p:cNvSpPr>
            <p:nvPr/>
          </p:nvSpPr>
          <p:spPr bwMode="auto">
            <a:xfrm>
              <a:off x="5662" y="1725"/>
              <a:ext cx="125" cy="44"/>
            </a:xfrm>
            <a:custGeom>
              <a:avLst/>
              <a:gdLst>
                <a:gd name="T0" fmla="*/ 370 w 376"/>
                <a:gd name="T1" fmla="*/ 0 h 134"/>
                <a:gd name="T2" fmla="*/ 375 w 376"/>
                <a:gd name="T3" fmla="*/ 4 h 134"/>
                <a:gd name="T4" fmla="*/ 376 w 376"/>
                <a:gd name="T5" fmla="*/ 11 h 134"/>
                <a:gd name="T6" fmla="*/ 375 w 376"/>
                <a:gd name="T7" fmla="*/ 23 h 134"/>
                <a:gd name="T8" fmla="*/ 373 w 376"/>
                <a:gd name="T9" fmla="*/ 36 h 134"/>
                <a:gd name="T10" fmla="*/ 368 w 376"/>
                <a:gd name="T11" fmla="*/ 49 h 134"/>
                <a:gd name="T12" fmla="*/ 362 w 376"/>
                <a:gd name="T13" fmla="*/ 62 h 134"/>
                <a:gd name="T14" fmla="*/ 352 w 376"/>
                <a:gd name="T15" fmla="*/ 76 h 134"/>
                <a:gd name="T16" fmla="*/ 339 w 376"/>
                <a:gd name="T17" fmla="*/ 89 h 134"/>
                <a:gd name="T18" fmla="*/ 324 w 376"/>
                <a:gd name="T19" fmla="*/ 101 h 134"/>
                <a:gd name="T20" fmla="*/ 305 w 376"/>
                <a:gd name="T21" fmla="*/ 112 h 134"/>
                <a:gd name="T22" fmla="*/ 282 w 376"/>
                <a:gd name="T23" fmla="*/ 121 h 134"/>
                <a:gd name="T24" fmla="*/ 255 w 376"/>
                <a:gd name="T25" fmla="*/ 128 h 134"/>
                <a:gd name="T26" fmla="*/ 224 w 376"/>
                <a:gd name="T27" fmla="*/ 133 h 134"/>
                <a:gd name="T28" fmla="*/ 187 w 376"/>
                <a:gd name="T29" fmla="*/ 134 h 134"/>
                <a:gd name="T30" fmla="*/ 152 w 376"/>
                <a:gd name="T31" fmla="*/ 133 h 134"/>
                <a:gd name="T32" fmla="*/ 121 w 376"/>
                <a:gd name="T33" fmla="*/ 128 h 134"/>
                <a:gd name="T34" fmla="*/ 93 w 376"/>
                <a:gd name="T35" fmla="*/ 121 h 134"/>
                <a:gd name="T36" fmla="*/ 71 w 376"/>
                <a:gd name="T37" fmla="*/ 112 h 134"/>
                <a:gd name="T38" fmla="*/ 52 w 376"/>
                <a:gd name="T39" fmla="*/ 101 h 134"/>
                <a:gd name="T40" fmla="*/ 36 w 376"/>
                <a:gd name="T41" fmla="*/ 89 h 134"/>
                <a:gd name="T42" fmla="*/ 23 w 376"/>
                <a:gd name="T43" fmla="*/ 76 h 134"/>
                <a:gd name="T44" fmla="*/ 14 w 376"/>
                <a:gd name="T45" fmla="*/ 62 h 134"/>
                <a:gd name="T46" fmla="*/ 8 w 376"/>
                <a:gd name="T47" fmla="*/ 49 h 134"/>
                <a:gd name="T48" fmla="*/ 3 w 376"/>
                <a:gd name="T49" fmla="*/ 36 h 134"/>
                <a:gd name="T50" fmla="*/ 1 w 376"/>
                <a:gd name="T51" fmla="*/ 23 h 134"/>
                <a:gd name="T52" fmla="*/ 0 w 376"/>
                <a:gd name="T53" fmla="*/ 11 h 134"/>
                <a:gd name="T54" fmla="*/ 2 w 376"/>
                <a:gd name="T55" fmla="*/ 4 h 134"/>
                <a:gd name="T56" fmla="*/ 5 w 376"/>
                <a:gd name="T57" fmla="*/ 0 h 134"/>
                <a:gd name="T58" fmla="*/ 13 w 376"/>
                <a:gd name="T59" fmla="*/ 0 h 134"/>
                <a:gd name="T60" fmla="*/ 22 w 376"/>
                <a:gd name="T61" fmla="*/ 4 h 134"/>
                <a:gd name="T62" fmla="*/ 35 w 376"/>
                <a:gd name="T63" fmla="*/ 11 h 134"/>
                <a:gd name="T64" fmla="*/ 49 w 376"/>
                <a:gd name="T65" fmla="*/ 18 h 134"/>
                <a:gd name="T66" fmla="*/ 67 w 376"/>
                <a:gd name="T67" fmla="*/ 26 h 134"/>
                <a:gd name="T68" fmla="*/ 87 w 376"/>
                <a:gd name="T69" fmla="*/ 36 h 134"/>
                <a:gd name="T70" fmla="*/ 109 w 376"/>
                <a:gd name="T71" fmla="*/ 44 h 134"/>
                <a:gd name="T72" fmla="*/ 134 w 376"/>
                <a:gd name="T73" fmla="*/ 50 h 134"/>
                <a:gd name="T74" fmla="*/ 160 w 376"/>
                <a:gd name="T75" fmla="*/ 55 h 134"/>
                <a:gd name="T76" fmla="*/ 187 w 376"/>
                <a:gd name="T77" fmla="*/ 57 h 134"/>
                <a:gd name="T78" fmla="*/ 216 w 376"/>
                <a:gd name="T79" fmla="*/ 55 h 134"/>
                <a:gd name="T80" fmla="*/ 243 w 376"/>
                <a:gd name="T81" fmla="*/ 50 h 134"/>
                <a:gd name="T82" fmla="*/ 267 w 376"/>
                <a:gd name="T83" fmla="*/ 44 h 134"/>
                <a:gd name="T84" fmla="*/ 288 w 376"/>
                <a:gd name="T85" fmla="*/ 36 h 134"/>
                <a:gd name="T86" fmla="*/ 308 w 376"/>
                <a:gd name="T87" fmla="*/ 26 h 134"/>
                <a:gd name="T88" fmla="*/ 326 w 376"/>
                <a:gd name="T89" fmla="*/ 18 h 134"/>
                <a:gd name="T90" fmla="*/ 340 w 376"/>
                <a:gd name="T91" fmla="*/ 11 h 134"/>
                <a:gd name="T92" fmla="*/ 354 w 376"/>
                <a:gd name="T93" fmla="*/ 4 h 134"/>
                <a:gd name="T94" fmla="*/ 363 w 376"/>
                <a:gd name="T95" fmla="*/ 0 h 134"/>
                <a:gd name="T96" fmla="*/ 370 w 376"/>
                <a:gd name="T9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76" h="134">
                  <a:moveTo>
                    <a:pt x="370" y="0"/>
                  </a:moveTo>
                  <a:lnTo>
                    <a:pt x="375" y="4"/>
                  </a:lnTo>
                  <a:lnTo>
                    <a:pt x="376" y="11"/>
                  </a:lnTo>
                  <a:lnTo>
                    <a:pt x="375" y="23"/>
                  </a:lnTo>
                  <a:lnTo>
                    <a:pt x="373" y="36"/>
                  </a:lnTo>
                  <a:lnTo>
                    <a:pt x="368" y="49"/>
                  </a:lnTo>
                  <a:lnTo>
                    <a:pt x="362" y="62"/>
                  </a:lnTo>
                  <a:lnTo>
                    <a:pt x="352" y="76"/>
                  </a:lnTo>
                  <a:lnTo>
                    <a:pt x="339" y="89"/>
                  </a:lnTo>
                  <a:lnTo>
                    <a:pt x="324" y="101"/>
                  </a:lnTo>
                  <a:lnTo>
                    <a:pt x="305" y="112"/>
                  </a:lnTo>
                  <a:lnTo>
                    <a:pt x="282" y="121"/>
                  </a:lnTo>
                  <a:lnTo>
                    <a:pt x="255" y="128"/>
                  </a:lnTo>
                  <a:lnTo>
                    <a:pt x="224" y="133"/>
                  </a:lnTo>
                  <a:lnTo>
                    <a:pt x="187" y="134"/>
                  </a:lnTo>
                  <a:lnTo>
                    <a:pt x="152" y="133"/>
                  </a:lnTo>
                  <a:lnTo>
                    <a:pt x="121" y="128"/>
                  </a:lnTo>
                  <a:lnTo>
                    <a:pt x="93" y="121"/>
                  </a:lnTo>
                  <a:lnTo>
                    <a:pt x="71" y="112"/>
                  </a:lnTo>
                  <a:lnTo>
                    <a:pt x="52" y="101"/>
                  </a:lnTo>
                  <a:lnTo>
                    <a:pt x="36" y="89"/>
                  </a:lnTo>
                  <a:lnTo>
                    <a:pt x="23" y="76"/>
                  </a:lnTo>
                  <a:lnTo>
                    <a:pt x="14" y="62"/>
                  </a:lnTo>
                  <a:lnTo>
                    <a:pt x="8" y="49"/>
                  </a:lnTo>
                  <a:lnTo>
                    <a:pt x="3" y="36"/>
                  </a:lnTo>
                  <a:lnTo>
                    <a:pt x="1" y="23"/>
                  </a:lnTo>
                  <a:lnTo>
                    <a:pt x="0" y="11"/>
                  </a:lnTo>
                  <a:lnTo>
                    <a:pt x="2" y="4"/>
                  </a:lnTo>
                  <a:lnTo>
                    <a:pt x="5" y="0"/>
                  </a:lnTo>
                  <a:lnTo>
                    <a:pt x="13" y="0"/>
                  </a:lnTo>
                  <a:lnTo>
                    <a:pt x="22" y="4"/>
                  </a:lnTo>
                  <a:lnTo>
                    <a:pt x="35" y="11"/>
                  </a:lnTo>
                  <a:lnTo>
                    <a:pt x="49" y="18"/>
                  </a:lnTo>
                  <a:lnTo>
                    <a:pt x="67" y="26"/>
                  </a:lnTo>
                  <a:lnTo>
                    <a:pt x="87" y="36"/>
                  </a:lnTo>
                  <a:lnTo>
                    <a:pt x="109" y="44"/>
                  </a:lnTo>
                  <a:lnTo>
                    <a:pt x="134" y="50"/>
                  </a:lnTo>
                  <a:lnTo>
                    <a:pt x="160" y="55"/>
                  </a:lnTo>
                  <a:lnTo>
                    <a:pt x="187" y="57"/>
                  </a:lnTo>
                  <a:lnTo>
                    <a:pt x="216" y="55"/>
                  </a:lnTo>
                  <a:lnTo>
                    <a:pt x="243" y="50"/>
                  </a:lnTo>
                  <a:lnTo>
                    <a:pt x="267" y="44"/>
                  </a:lnTo>
                  <a:lnTo>
                    <a:pt x="288" y="36"/>
                  </a:lnTo>
                  <a:lnTo>
                    <a:pt x="308" y="26"/>
                  </a:lnTo>
                  <a:lnTo>
                    <a:pt x="326" y="18"/>
                  </a:lnTo>
                  <a:lnTo>
                    <a:pt x="340" y="11"/>
                  </a:lnTo>
                  <a:lnTo>
                    <a:pt x="354" y="4"/>
                  </a:lnTo>
                  <a:lnTo>
                    <a:pt x="363" y="0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73" name="Freeform 207"/>
            <p:cNvSpPr>
              <a:spLocks/>
            </p:cNvSpPr>
            <p:nvPr/>
          </p:nvSpPr>
          <p:spPr bwMode="auto">
            <a:xfrm>
              <a:off x="5703" y="1866"/>
              <a:ext cx="43" cy="16"/>
            </a:xfrm>
            <a:custGeom>
              <a:avLst/>
              <a:gdLst>
                <a:gd name="T0" fmla="*/ 1 w 130"/>
                <a:gd name="T1" fmla="*/ 0 h 46"/>
                <a:gd name="T2" fmla="*/ 6 w 130"/>
                <a:gd name="T3" fmla="*/ 1 h 46"/>
                <a:gd name="T4" fmla="*/ 13 w 130"/>
                <a:gd name="T5" fmla="*/ 5 h 46"/>
                <a:gd name="T6" fmla="*/ 23 w 130"/>
                <a:gd name="T7" fmla="*/ 10 h 46"/>
                <a:gd name="T8" fmla="*/ 35 w 130"/>
                <a:gd name="T9" fmla="*/ 14 h 46"/>
                <a:gd name="T10" fmla="*/ 49 w 130"/>
                <a:gd name="T11" fmla="*/ 18 h 46"/>
                <a:gd name="T12" fmla="*/ 64 w 130"/>
                <a:gd name="T13" fmla="*/ 20 h 46"/>
                <a:gd name="T14" fmla="*/ 81 w 130"/>
                <a:gd name="T15" fmla="*/ 18 h 46"/>
                <a:gd name="T16" fmla="*/ 95 w 130"/>
                <a:gd name="T17" fmla="*/ 14 h 46"/>
                <a:gd name="T18" fmla="*/ 107 w 130"/>
                <a:gd name="T19" fmla="*/ 10 h 46"/>
                <a:gd name="T20" fmla="*/ 118 w 130"/>
                <a:gd name="T21" fmla="*/ 5 h 46"/>
                <a:gd name="T22" fmla="*/ 124 w 130"/>
                <a:gd name="T23" fmla="*/ 1 h 46"/>
                <a:gd name="T24" fmla="*/ 128 w 130"/>
                <a:gd name="T25" fmla="*/ 0 h 46"/>
                <a:gd name="T26" fmla="*/ 130 w 130"/>
                <a:gd name="T27" fmla="*/ 5 h 46"/>
                <a:gd name="T28" fmla="*/ 130 w 130"/>
                <a:gd name="T29" fmla="*/ 12 h 46"/>
                <a:gd name="T30" fmla="*/ 126 w 130"/>
                <a:gd name="T31" fmla="*/ 19 h 46"/>
                <a:gd name="T32" fmla="*/ 121 w 130"/>
                <a:gd name="T33" fmla="*/ 27 h 46"/>
                <a:gd name="T34" fmla="*/ 113 w 130"/>
                <a:gd name="T35" fmla="*/ 35 h 46"/>
                <a:gd name="T36" fmla="*/ 101 w 130"/>
                <a:gd name="T37" fmla="*/ 42 h 46"/>
                <a:gd name="T38" fmla="*/ 86 w 130"/>
                <a:gd name="T39" fmla="*/ 45 h 46"/>
                <a:gd name="T40" fmla="*/ 64 w 130"/>
                <a:gd name="T41" fmla="*/ 46 h 46"/>
                <a:gd name="T42" fmla="*/ 44 w 130"/>
                <a:gd name="T43" fmla="*/ 45 h 46"/>
                <a:gd name="T44" fmla="*/ 29 w 130"/>
                <a:gd name="T45" fmla="*/ 42 h 46"/>
                <a:gd name="T46" fmla="*/ 17 w 130"/>
                <a:gd name="T47" fmla="*/ 35 h 46"/>
                <a:gd name="T48" fmla="*/ 8 w 130"/>
                <a:gd name="T49" fmla="*/ 27 h 46"/>
                <a:gd name="T50" fmla="*/ 4 w 130"/>
                <a:gd name="T51" fmla="*/ 19 h 46"/>
                <a:gd name="T52" fmla="*/ 0 w 130"/>
                <a:gd name="T53" fmla="*/ 12 h 46"/>
                <a:gd name="T54" fmla="*/ 0 w 130"/>
                <a:gd name="T55" fmla="*/ 5 h 46"/>
                <a:gd name="T56" fmla="*/ 1 w 130"/>
                <a:gd name="T5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0" h="46">
                  <a:moveTo>
                    <a:pt x="1" y="0"/>
                  </a:moveTo>
                  <a:lnTo>
                    <a:pt x="6" y="1"/>
                  </a:lnTo>
                  <a:lnTo>
                    <a:pt x="13" y="5"/>
                  </a:lnTo>
                  <a:lnTo>
                    <a:pt x="23" y="10"/>
                  </a:lnTo>
                  <a:lnTo>
                    <a:pt x="35" y="14"/>
                  </a:lnTo>
                  <a:lnTo>
                    <a:pt x="49" y="18"/>
                  </a:lnTo>
                  <a:lnTo>
                    <a:pt x="64" y="20"/>
                  </a:lnTo>
                  <a:lnTo>
                    <a:pt x="81" y="18"/>
                  </a:lnTo>
                  <a:lnTo>
                    <a:pt x="95" y="14"/>
                  </a:lnTo>
                  <a:lnTo>
                    <a:pt x="107" y="10"/>
                  </a:lnTo>
                  <a:lnTo>
                    <a:pt x="118" y="5"/>
                  </a:lnTo>
                  <a:lnTo>
                    <a:pt x="124" y="1"/>
                  </a:lnTo>
                  <a:lnTo>
                    <a:pt x="128" y="0"/>
                  </a:lnTo>
                  <a:lnTo>
                    <a:pt x="130" y="5"/>
                  </a:lnTo>
                  <a:lnTo>
                    <a:pt x="130" y="12"/>
                  </a:lnTo>
                  <a:lnTo>
                    <a:pt x="126" y="19"/>
                  </a:lnTo>
                  <a:lnTo>
                    <a:pt x="121" y="27"/>
                  </a:lnTo>
                  <a:lnTo>
                    <a:pt x="113" y="35"/>
                  </a:lnTo>
                  <a:lnTo>
                    <a:pt x="101" y="42"/>
                  </a:lnTo>
                  <a:lnTo>
                    <a:pt x="86" y="45"/>
                  </a:lnTo>
                  <a:lnTo>
                    <a:pt x="64" y="46"/>
                  </a:lnTo>
                  <a:lnTo>
                    <a:pt x="44" y="45"/>
                  </a:lnTo>
                  <a:lnTo>
                    <a:pt x="29" y="42"/>
                  </a:lnTo>
                  <a:lnTo>
                    <a:pt x="17" y="35"/>
                  </a:lnTo>
                  <a:lnTo>
                    <a:pt x="8" y="27"/>
                  </a:lnTo>
                  <a:lnTo>
                    <a:pt x="4" y="19"/>
                  </a:lnTo>
                  <a:lnTo>
                    <a:pt x="0" y="12"/>
                  </a:lnTo>
                  <a:lnTo>
                    <a:pt x="0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74" name="Freeform 208"/>
            <p:cNvSpPr>
              <a:spLocks/>
            </p:cNvSpPr>
            <p:nvPr/>
          </p:nvSpPr>
          <p:spPr bwMode="auto">
            <a:xfrm>
              <a:off x="5625" y="1817"/>
              <a:ext cx="199" cy="33"/>
            </a:xfrm>
            <a:custGeom>
              <a:avLst/>
              <a:gdLst>
                <a:gd name="T0" fmla="*/ 3 w 595"/>
                <a:gd name="T1" fmla="*/ 0 h 98"/>
                <a:gd name="T2" fmla="*/ 9 w 595"/>
                <a:gd name="T3" fmla="*/ 0 h 98"/>
                <a:gd name="T4" fmla="*/ 20 w 595"/>
                <a:gd name="T5" fmla="*/ 4 h 98"/>
                <a:gd name="T6" fmla="*/ 36 w 595"/>
                <a:gd name="T7" fmla="*/ 9 h 98"/>
                <a:gd name="T8" fmla="*/ 55 w 595"/>
                <a:gd name="T9" fmla="*/ 16 h 98"/>
                <a:gd name="T10" fmla="*/ 79 w 595"/>
                <a:gd name="T11" fmla="*/ 24 h 98"/>
                <a:gd name="T12" fmla="*/ 107 w 595"/>
                <a:gd name="T13" fmla="*/ 32 h 98"/>
                <a:gd name="T14" fmla="*/ 138 w 595"/>
                <a:gd name="T15" fmla="*/ 41 h 98"/>
                <a:gd name="T16" fmla="*/ 172 w 595"/>
                <a:gd name="T17" fmla="*/ 48 h 98"/>
                <a:gd name="T18" fmla="*/ 212 w 595"/>
                <a:gd name="T19" fmla="*/ 54 h 98"/>
                <a:gd name="T20" fmla="*/ 253 w 595"/>
                <a:gd name="T21" fmla="*/ 58 h 98"/>
                <a:gd name="T22" fmla="*/ 297 w 595"/>
                <a:gd name="T23" fmla="*/ 60 h 98"/>
                <a:gd name="T24" fmla="*/ 342 w 595"/>
                <a:gd name="T25" fmla="*/ 58 h 98"/>
                <a:gd name="T26" fmla="*/ 384 w 595"/>
                <a:gd name="T27" fmla="*/ 54 h 98"/>
                <a:gd name="T28" fmla="*/ 423 w 595"/>
                <a:gd name="T29" fmla="*/ 48 h 98"/>
                <a:gd name="T30" fmla="*/ 458 w 595"/>
                <a:gd name="T31" fmla="*/ 41 h 98"/>
                <a:gd name="T32" fmla="*/ 490 w 595"/>
                <a:gd name="T33" fmla="*/ 32 h 98"/>
                <a:gd name="T34" fmla="*/ 517 w 595"/>
                <a:gd name="T35" fmla="*/ 24 h 98"/>
                <a:gd name="T36" fmla="*/ 541 w 595"/>
                <a:gd name="T37" fmla="*/ 16 h 98"/>
                <a:gd name="T38" fmla="*/ 560 w 595"/>
                <a:gd name="T39" fmla="*/ 9 h 98"/>
                <a:gd name="T40" fmla="*/ 575 w 595"/>
                <a:gd name="T41" fmla="*/ 4 h 98"/>
                <a:gd name="T42" fmla="*/ 587 w 595"/>
                <a:gd name="T43" fmla="*/ 0 h 98"/>
                <a:gd name="T44" fmla="*/ 594 w 595"/>
                <a:gd name="T45" fmla="*/ 0 h 98"/>
                <a:gd name="T46" fmla="*/ 595 w 595"/>
                <a:gd name="T47" fmla="*/ 3 h 98"/>
                <a:gd name="T48" fmla="*/ 595 w 595"/>
                <a:gd name="T49" fmla="*/ 9 h 98"/>
                <a:gd name="T50" fmla="*/ 592 w 595"/>
                <a:gd name="T51" fmla="*/ 16 h 98"/>
                <a:gd name="T52" fmla="*/ 586 w 595"/>
                <a:gd name="T53" fmla="*/ 24 h 98"/>
                <a:gd name="T54" fmla="*/ 576 w 595"/>
                <a:gd name="T55" fmla="*/ 32 h 98"/>
                <a:gd name="T56" fmla="*/ 565 w 595"/>
                <a:gd name="T57" fmla="*/ 43 h 98"/>
                <a:gd name="T58" fmla="*/ 548 w 595"/>
                <a:gd name="T59" fmla="*/ 53 h 98"/>
                <a:gd name="T60" fmla="*/ 528 w 595"/>
                <a:gd name="T61" fmla="*/ 62 h 98"/>
                <a:gd name="T62" fmla="*/ 503 w 595"/>
                <a:gd name="T63" fmla="*/ 71 h 98"/>
                <a:gd name="T64" fmla="*/ 473 w 595"/>
                <a:gd name="T65" fmla="*/ 80 h 98"/>
                <a:gd name="T66" fmla="*/ 439 w 595"/>
                <a:gd name="T67" fmla="*/ 87 h 98"/>
                <a:gd name="T68" fmla="*/ 397 w 595"/>
                <a:gd name="T69" fmla="*/ 93 h 98"/>
                <a:gd name="T70" fmla="*/ 351 w 595"/>
                <a:gd name="T71" fmla="*/ 96 h 98"/>
                <a:gd name="T72" fmla="*/ 297 w 595"/>
                <a:gd name="T73" fmla="*/ 98 h 98"/>
                <a:gd name="T74" fmla="*/ 245 w 595"/>
                <a:gd name="T75" fmla="*/ 96 h 98"/>
                <a:gd name="T76" fmla="*/ 199 w 595"/>
                <a:gd name="T77" fmla="*/ 93 h 98"/>
                <a:gd name="T78" fmla="*/ 157 w 595"/>
                <a:gd name="T79" fmla="*/ 87 h 98"/>
                <a:gd name="T80" fmla="*/ 123 w 595"/>
                <a:gd name="T81" fmla="*/ 80 h 98"/>
                <a:gd name="T82" fmla="*/ 93 w 595"/>
                <a:gd name="T83" fmla="*/ 71 h 98"/>
                <a:gd name="T84" fmla="*/ 68 w 595"/>
                <a:gd name="T85" fmla="*/ 62 h 98"/>
                <a:gd name="T86" fmla="*/ 48 w 595"/>
                <a:gd name="T87" fmla="*/ 53 h 98"/>
                <a:gd name="T88" fmla="*/ 31 w 595"/>
                <a:gd name="T89" fmla="*/ 43 h 98"/>
                <a:gd name="T90" fmla="*/ 19 w 595"/>
                <a:gd name="T91" fmla="*/ 32 h 98"/>
                <a:gd name="T92" fmla="*/ 10 w 595"/>
                <a:gd name="T93" fmla="*/ 24 h 98"/>
                <a:gd name="T94" fmla="*/ 4 w 595"/>
                <a:gd name="T95" fmla="*/ 16 h 98"/>
                <a:gd name="T96" fmla="*/ 0 w 595"/>
                <a:gd name="T97" fmla="*/ 9 h 98"/>
                <a:gd name="T98" fmla="*/ 0 w 595"/>
                <a:gd name="T99" fmla="*/ 3 h 98"/>
                <a:gd name="T100" fmla="*/ 3 w 595"/>
                <a:gd name="T10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95" h="98">
                  <a:moveTo>
                    <a:pt x="3" y="0"/>
                  </a:moveTo>
                  <a:lnTo>
                    <a:pt x="9" y="0"/>
                  </a:lnTo>
                  <a:lnTo>
                    <a:pt x="20" y="4"/>
                  </a:lnTo>
                  <a:lnTo>
                    <a:pt x="36" y="9"/>
                  </a:lnTo>
                  <a:lnTo>
                    <a:pt x="55" y="16"/>
                  </a:lnTo>
                  <a:lnTo>
                    <a:pt x="79" y="24"/>
                  </a:lnTo>
                  <a:lnTo>
                    <a:pt x="107" y="32"/>
                  </a:lnTo>
                  <a:lnTo>
                    <a:pt x="138" y="41"/>
                  </a:lnTo>
                  <a:lnTo>
                    <a:pt x="172" y="48"/>
                  </a:lnTo>
                  <a:lnTo>
                    <a:pt x="212" y="54"/>
                  </a:lnTo>
                  <a:lnTo>
                    <a:pt x="253" y="58"/>
                  </a:lnTo>
                  <a:lnTo>
                    <a:pt x="297" y="60"/>
                  </a:lnTo>
                  <a:lnTo>
                    <a:pt x="342" y="58"/>
                  </a:lnTo>
                  <a:lnTo>
                    <a:pt x="384" y="54"/>
                  </a:lnTo>
                  <a:lnTo>
                    <a:pt x="423" y="48"/>
                  </a:lnTo>
                  <a:lnTo>
                    <a:pt x="458" y="41"/>
                  </a:lnTo>
                  <a:lnTo>
                    <a:pt x="490" y="32"/>
                  </a:lnTo>
                  <a:lnTo>
                    <a:pt x="517" y="24"/>
                  </a:lnTo>
                  <a:lnTo>
                    <a:pt x="541" y="16"/>
                  </a:lnTo>
                  <a:lnTo>
                    <a:pt x="560" y="9"/>
                  </a:lnTo>
                  <a:lnTo>
                    <a:pt x="575" y="4"/>
                  </a:lnTo>
                  <a:lnTo>
                    <a:pt x="587" y="0"/>
                  </a:lnTo>
                  <a:lnTo>
                    <a:pt x="594" y="0"/>
                  </a:lnTo>
                  <a:lnTo>
                    <a:pt x="595" y="3"/>
                  </a:lnTo>
                  <a:lnTo>
                    <a:pt x="595" y="9"/>
                  </a:lnTo>
                  <a:lnTo>
                    <a:pt x="592" y="16"/>
                  </a:lnTo>
                  <a:lnTo>
                    <a:pt x="586" y="24"/>
                  </a:lnTo>
                  <a:lnTo>
                    <a:pt x="576" y="32"/>
                  </a:lnTo>
                  <a:lnTo>
                    <a:pt x="565" y="43"/>
                  </a:lnTo>
                  <a:lnTo>
                    <a:pt x="548" y="53"/>
                  </a:lnTo>
                  <a:lnTo>
                    <a:pt x="528" y="62"/>
                  </a:lnTo>
                  <a:lnTo>
                    <a:pt x="503" y="71"/>
                  </a:lnTo>
                  <a:lnTo>
                    <a:pt x="473" y="80"/>
                  </a:lnTo>
                  <a:lnTo>
                    <a:pt x="439" y="87"/>
                  </a:lnTo>
                  <a:lnTo>
                    <a:pt x="397" y="93"/>
                  </a:lnTo>
                  <a:lnTo>
                    <a:pt x="351" y="96"/>
                  </a:lnTo>
                  <a:lnTo>
                    <a:pt x="297" y="98"/>
                  </a:lnTo>
                  <a:lnTo>
                    <a:pt x="245" y="96"/>
                  </a:lnTo>
                  <a:lnTo>
                    <a:pt x="199" y="93"/>
                  </a:lnTo>
                  <a:lnTo>
                    <a:pt x="157" y="87"/>
                  </a:lnTo>
                  <a:lnTo>
                    <a:pt x="123" y="80"/>
                  </a:lnTo>
                  <a:lnTo>
                    <a:pt x="93" y="71"/>
                  </a:lnTo>
                  <a:lnTo>
                    <a:pt x="68" y="62"/>
                  </a:lnTo>
                  <a:lnTo>
                    <a:pt x="48" y="53"/>
                  </a:lnTo>
                  <a:lnTo>
                    <a:pt x="31" y="43"/>
                  </a:lnTo>
                  <a:lnTo>
                    <a:pt x="19" y="32"/>
                  </a:lnTo>
                  <a:lnTo>
                    <a:pt x="10" y="24"/>
                  </a:lnTo>
                  <a:lnTo>
                    <a:pt x="4" y="16"/>
                  </a:lnTo>
                  <a:lnTo>
                    <a:pt x="0" y="9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794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75" name="Freeform 209"/>
            <p:cNvSpPr>
              <a:spLocks/>
            </p:cNvSpPr>
            <p:nvPr/>
          </p:nvSpPr>
          <p:spPr bwMode="auto">
            <a:xfrm>
              <a:off x="5442" y="1676"/>
              <a:ext cx="107" cy="107"/>
            </a:xfrm>
            <a:custGeom>
              <a:avLst/>
              <a:gdLst>
                <a:gd name="T0" fmla="*/ 162 w 323"/>
                <a:gd name="T1" fmla="*/ 0 h 320"/>
                <a:gd name="T2" fmla="*/ 194 w 323"/>
                <a:gd name="T3" fmla="*/ 2 h 320"/>
                <a:gd name="T4" fmla="*/ 224 w 323"/>
                <a:gd name="T5" fmla="*/ 12 h 320"/>
                <a:gd name="T6" fmla="*/ 252 w 323"/>
                <a:gd name="T7" fmla="*/ 27 h 320"/>
                <a:gd name="T8" fmla="*/ 276 w 323"/>
                <a:gd name="T9" fmla="*/ 46 h 320"/>
                <a:gd name="T10" fmla="*/ 296 w 323"/>
                <a:gd name="T11" fmla="*/ 70 h 320"/>
                <a:gd name="T12" fmla="*/ 310 w 323"/>
                <a:gd name="T13" fmla="*/ 97 h 320"/>
                <a:gd name="T14" fmla="*/ 320 w 323"/>
                <a:gd name="T15" fmla="*/ 128 h 320"/>
                <a:gd name="T16" fmla="*/ 323 w 323"/>
                <a:gd name="T17" fmla="*/ 160 h 320"/>
                <a:gd name="T18" fmla="*/ 320 w 323"/>
                <a:gd name="T19" fmla="*/ 193 h 320"/>
                <a:gd name="T20" fmla="*/ 310 w 323"/>
                <a:gd name="T21" fmla="*/ 222 h 320"/>
                <a:gd name="T22" fmla="*/ 296 w 323"/>
                <a:gd name="T23" fmla="*/ 249 h 320"/>
                <a:gd name="T24" fmla="*/ 276 w 323"/>
                <a:gd name="T25" fmla="*/ 273 h 320"/>
                <a:gd name="T26" fmla="*/ 252 w 323"/>
                <a:gd name="T27" fmla="*/ 293 h 320"/>
                <a:gd name="T28" fmla="*/ 224 w 323"/>
                <a:gd name="T29" fmla="*/ 307 h 320"/>
                <a:gd name="T30" fmla="*/ 194 w 323"/>
                <a:gd name="T31" fmla="*/ 317 h 320"/>
                <a:gd name="T32" fmla="*/ 162 w 323"/>
                <a:gd name="T33" fmla="*/ 320 h 320"/>
                <a:gd name="T34" fmla="*/ 129 w 323"/>
                <a:gd name="T35" fmla="*/ 317 h 320"/>
                <a:gd name="T36" fmla="*/ 99 w 323"/>
                <a:gd name="T37" fmla="*/ 307 h 320"/>
                <a:gd name="T38" fmla="*/ 71 w 323"/>
                <a:gd name="T39" fmla="*/ 293 h 320"/>
                <a:gd name="T40" fmla="*/ 47 w 323"/>
                <a:gd name="T41" fmla="*/ 273 h 320"/>
                <a:gd name="T42" fmla="*/ 28 w 323"/>
                <a:gd name="T43" fmla="*/ 249 h 320"/>
                <a:gd name="T44" fmla="*/ 13 w 323"/>
                <a:gd name="T45" fmla="*/ 222 h 320"/>
                <a:gd name="T46" fmla="*/ 4 w 323"/>
                <a:gd name="T47" fmla="*/ 193 h 320"/>
                <a:gd name="T48" fmla="*/ 0 w 323"/>
                <a:gd name="T49" fmla="*/ 160 h 320"/>
                <a:gd name="T50" fmla="*/ 4 w 323"/>
                <a:gd name="T51" fmla="*/ 128 h 320"/>
                <a:gd name="T52" fmla="*/ 13 w 323"/>
                <a:gd name="T53" fmla="*/ 97 h 320"/>
                <a:gd name="T54" fmla="*/ 28 w 323"/>
                <a:gd name="T55" fmla="*/ 70 h 320"/>
                <a:gd name="T56" fmla="*/ 47 w 323"/>
                <a:gd name="T57" fmla="*/ 46 h 320"/>
                <a:gd name="T58" fmla="*/ 71 w 323"/>
                <a:gd name="T59" fmla="*/ 27 h 320"/>
                <a:gd name="T60" fmla="*/ 99 w 323"/>
                <a:gd name="T61" fmla="*/ 12 h 320"/>
                <a:gd name="T62" fmla="*/ 129 w 323"/>
                <a:gd name="T63" fmla="*/ 2 h 320"/>
                <a:gd name="T64" fmla="*/ 162 w 323"/>
                <a:gd name="T65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3" h="320">
                  <a:moveTo>
                    <a:pt x="162" y="0"/>
                  </a:moveTo>
                  <a:lnTo>
                    <a:pt x="194" y="2"/>
                  </a:lnTo>
                  <a:lnTo>
                    <a:pt x="224" y="12"/>
                  </a:lnTo>
                  <a:lnTo>
                    <a:pt x="252" y="27"/>
                  </a:lnTo>
                  <a:lnTo>
                    <a:pt x="276" y="46"/>
                  </a:lnTo>
                  <a:lnTo>
                    <a:pt x="296" y="70"/>
                  </a:lnTo>
                  <a:lnTo>
                    <a:pt x="310" y="97"/>
                  </a:lnTo>
                  <a:lnTo>
                    <a:pt x="320" y="128"/>
                  </a:lnTo>
                  <a:lnTo>
                    <a:pt x="323" y="160"/>
                  </a:lnTo>
                  <a:lnTo>
                    <a:pt x="320" y="193"/>
                  </a:lnTo>
                  <a:lnTo>
                    <a:pt x="310" y="222"/>
                  </a:lnTo>
                  <a:lnTo>
                    <a:pt x="296" y="249"/>
                  </a:lnTo>
                  <a:lnTo>
                    <a:pt x="276" y="273"/>
                  </a:lnTo>
                  <a:lnTo>
                    <a:pt x="252" y="293"/>
                  </a:lnTo>
                  <a:lnTo>
                    <a:pt x="224" y="307"/>
                  </a:lnTo>
                  <a:lnTo>
                    <a:pt x="194" y="317"/>
                  </a:lnTo>
                  <a:lnTo>
                    <a:pt x="162" y="320"/>
                  </a:lnTo>
                  <a:lnTo>
                    <a:pt x="129" y="317"/>
                  </a:lnTo>
                  <a:lnTo>
                    <a:pt x="99" y="307"/>
                  </a:lnTo>
                  <a:lnTo>
                    <a:pt x="71" y="293"/>
                  </a:lnTo>
                  <a:lnTo>
                    <a:pt x="47" y="273"/>
                  </a:lnTo>
                  <a:lnTo>
                    <a:pt x="28" y="249"/>
                  </a:lnTo>
                  <a:lnTo>
                    <a:pt x="13" y="222"/>
                  </a:lnTo>
                  <a:lnTo>
                    <a:pt x="4" y="193"/>
                  </a:lnTo>
                  <a:lnTo>
                    <a:pt x="0" y="160"/>
                  </a:lnTo>
                  <a:lnTo>
                    <a:pt x="4" y="128"/>
                  </a:lnTo>
                  <a:lnTo>
                    <a:pt x="13" y="97"/>
                  </a:lnTo>
                  <a:lnTo>
                    <a:pt x="28" y="70"/>
                  </a:lnTo>
                  <a:lnTo>
                    <a:pt x="47" y="46"/>
                  </a:lnTo>
                  <a:lnTo>
                    <a:pt x="71" y="27"/>
                  </a:lnTo>
                  <a:lnTo>
                    <a:pt x="99" y="12"/>
                  </a:lnTo>
                  <a:lnTo>
                    <a:pt x="129" y="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F9AA8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76" name="Freeform 210"/>
            <p:cNvSpPr>
              <a:spLocks/>
            </p:cNvSpPr>
            <p:nvPr/>
          </p:nvSpPr>
          <p:spPr bwMode="auto">
            <a:xfrm>
              <a:off x="5907" y="1676"/>
              <a:ext cx="107" cy="107"/>
            </a:xfrm>
            <a:custGeom>
              <a:avLst/>
              <a:gdLst>
                <a:gd name="T0" fmla="*/ 161 w 322"/>
                <a:gd name="T1" fmla="*/ 0 h 320"/>
                <a:gd name="T2" fmla="*/ 193 w 322"/>
                <a:gd name="T3" fmla="*/ 2 h 320"/>
                <a:gd name="T4" fmla="*/ 223 w 322"/>
                <a:gd name="T5" fmla="*/ 12 h 320"/>
                <a:gd name="T6" fmla="*/ 252 w 322"/>
                <a:gd name="T7" fmla="*/ 27 h 320"/>
                <a:gd name="T8" fmla="*/ 275 w 322"/>
                <a:gd name="T9" fmla="*/ 46 h 320"/>
                <a:gd name="T10" fmla="*/ 294 w 322"/>
                <a:gd name="T11" fmla="*/ 70 h 320"/>
                <a:gd name="T12" fmla="*/ 310 w 322"/>
                <a:gd name="T13" fmla="*/ 97 h 320"/>
                <a:gd name="T14" fmla="*/ 319 w 322"/>
                <a:gd name="T15" fmla="*/ 128 h 320"/>
                <a:gd name="T16" fmla="*/ 322 w 322"/>
                <a:gd name="T17" fmla="*/ 160 h 320"/>
                <a:gd name="T18" fmla="*/ 319 w 322"/>
                <a:gd name="T19" fmla="*/ 193 h 320"/>
                <a:gd name="T20" fmla="*/ 310 w 322"/>
                <a:gd name="T21" fmla="*/ 222 h 320"/>
                <a:gd name="T22" fmla="*/ 294 w 322"/>
                <a:gd name="T23" fmla="*/ 249 h 320"/>
                <a:gd name="T24" fmla="*/ 275 w 322"/>
                <a:gd name="T25" fmla="*/ 273 h 320"/>
                <a:gd name="T26" fmla="*/ 252 w 322"/>
                <a:gd name="T27" fmla="*/ 293 h 320"/>
                <a:gd name="T28" fmla="*/ 223 w 322"/>
                <a:gd name="T29" fmla="*/ 307 h 320"/>
                <a:gd name="T30" fmla="*/ 193 w 322"/>
                <a:gd name="T31" fmla="*/ 317 h 320"/>
                <a:gd name="T32" fmla="*/ 161 w 322"/>
                <a:gd name="T33" fmla="*/ 320 h 320"/>
                <a:gd name="T34" fmla="*/ 128 w 322"/>
                <a:gd name="T35" fmla="*/ 317 h 320"/>
                <a:gd name="T36" fmla="*/ 98 w 322"/>
                <a:gd name="T37" fmla="*/ 307 h 320"/>
                <a:gd name="T38" fmla="*/ 71 w 322"/>
                <a:gd name="T39" fmla="*/ 293 h 320"/>
                <a:gd name="T40" fmla="*/ 47 w 322"/>
                <a:gd name="T41" fmla="*/ 273 h 320"/>
                <a:gd name="T42" fmla="*/ 27 w 322"/>
                <a:gd name="T43" fmla="*/ 249 h 320"/>
                <a:gd name="T44" fmla="*/ 13 w 322"/>
                <a:gd name="T45" fmla="*/ 222 h 320"/>
                <a:gd name="T46" fmla="*/ 3 w 322"/>
                <a:gd name="T47" fmla="*/ 193 h 320"/>
                <a:gd name="T48" fmla="*/ 0 w 322"/>
                <a:gd name="T49" fmla="*/ 160 h 320"/>
                <a:gd name="T50" fmla="*/ 3 w 322"/>
                <a:gd name="T51" fmla="*/ 128 h 320"/>
                <a:gd name="T52" fmla="*/ 13 w 322"/>
                <a:gd name="T53" fmla="*/ 97 h 320"/>
                <a:gd name="T54" fmla="*/ 27 w 322"/>
                <a:gd name="T55" fmla="*/ 70 h 320"/>
                <a:gd name="T56" fmla="*/ 47 w 322"/>
                <a:gd name="T57" fmla="*/ 46 h 320"/>
                <a:gd name="T58" fmla="*/ 71 w 322"/>
                <a:gd name="T59" fmla="*/ 27 h 320"/>
                <a:gd name="T60" fmla="*/ 98 w 322"/>
                <a:gd name="T61" fmla="*/ 12 h 320"/>
                <a:gd name="T62" fmla="*/ 128 w 322"/>
                <a:gd name="T63" fmla="*/ 2 h 320"/>
                <a:gd name="T64" fmla="*/ 161 w 322"/>
                <a:gd name="T65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2" h="320">
                  <a:moveTo>
                    <a:pt x="161" y="0"/>
                  </a:moveTo>
                  <a:lnTo>
                    <a:pt x="193" y="2"/>
                  </a:lnTo>
                  <a:lnTo>
                    <a:pt x="223" y="12"/>
                  </a:lnTo>
                  <a:lnTo>
                    <a:pt x="252" y="27"/>
                  </a:lnTo>
                  <a:lnTo>
                    <a:pt x="275" y="46"/>
                  </a:lnTo>
                  <a:lnTo>
                    <a:pt x="294" y="70"/>
                  </a:lnTo>
                  <a:lnTo>
                    <a:pt x="310" y="97"/>
                  </a:lnTo>
                  <a:lnTo>
                    <a:pt x="319" y="128"/>
                  </a:lnTo>
                  <a:lnTo>
                    <a:pt x="322" y="160"/>
                  </a:lnTo>
                  <a:lnTo>
                    <a:pt x="319" y="193"/>
                  </a:lnTo>
                  <a:lnTo>
                    <a:pt x="310" y="222"/>
                  </a:lnTo>
                  <a:lnTo>
                    <a:pt x="294" y="249"/>
                  </a:lnTo>
                  <a:lnTo>
                    <a:pt x="275" y="273"/>
                  </a:lnTo>
                  <a:lnTo>
                    <a:pt x="252" y="293"/>
                  </a:lnTo>
                  <a:lnTo>
                    <a:pt x="223" y="307"/>
                  </a:lnTo>
                  <a:lnTo>
                    <a:pt x="193" y="317"/>
                  </a:lnTo>
                  <a:lnTo>
                    <a:pt x="161" y="320"/>
                  </a:lnTo>
                  <a:lnTo>
                    <a:pt x="128" y="317"/>
                  </a:lnTo>
                  <a:lnTo>
                    <a:pt x="98" y="307"/>
                  </a:lnTo>
                  <a:lnTo>
                    <a:pt x="71" y="293"/>
                  </a:lnTo>
                  <a:lnTo>
                    <a:pt x="47" y="273"/>
                  </a:lnTo>
                  <a:lnTo>
                    <a:pt x="27" y="249"/>
                  </a:lnTo>
                  <a:lnTo>
                    <a:pt x="13" y="222"/>
                  </a:lnTo>
                  <a:lnTo>
                    <a:pt x="3" y="193"/>
                  </a:lnTo>
                  <a:lnTo>
                    <a:pt x="0" y="160"/>
                  </a:lnTo>
                  <a:lnTo>
                    <a:pt x="3" y="128"/>
                  </a:lnTo>
                  <a:lnTo>
                    <a:pt x="13" y="97"/>
                  </a:lnTo>
                  <a:lnTo>
                    <a:pt x="27" y="70"/>
                  </a:lnTo>
                  <a:lnTo>
                    <a:pt x="47" y="46"/>
                  </a:lnTo>
                  <a:lnTo>
                    <a:pt x="71" y="27"/>
                  </a:lnTo>
                  <a:lnTo>
                    <a:pt x="98" y="12"/>
                  </a:lnTo>
                  <a:lnTo>
                    <a:pt x="128" y="2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F9AA8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77" name="Freeform 211"/>
            <p:cNvSpPr>
              <a:spLocks/>
            </p:cNvSpPr>
            <p:nvPr/>
          </p:nvSpPr>
          <p:spPr bwMode="auto">
            <a:xfrm>
              <a:off x="5312" y="2027"/>
              <a:ext cx="412" cy="237"/>
            </a:xfrm>
            <a:custGeom>
              <a:avLst/>
              <a:gdLst>
                <a:gd name="T0" fmla="*/ 1238 w 1238"/>
                <a:gd name="T1" fmla="*/ 0 h 710"/>
                <a:gd name="T2" fmla="*/ 1238 w 1238"/>
                <a:gd name="T3" fmla="*/ 710 h 710"/>
                <a:gd name="T4" fmla="*/ 0 w 1238"/>
                <a:gd name="T5" fmla="*/ 710 h 710"/>
                <a:gd name="T6" fmla="*/ 4 w 1238"/>
                <a:gd name="T7" fmla="*/ 670 h 710"/>
                <a:gd name="T8" fmla="*/ 15 w 1238"/>
                <a:gd name="T9" fmla="*/ 629 h 710"/>
                <a:gd name="T10" fmla="*/ 31 w 1238"/>
                <a:gd name="T11" fmla="*/ 586 h 710"/>
                <a:gd name="T12" fmla="*/ 55 w 1238"/>
                <a:gd name="T13" fmla="*/ 543 h 710"/>
                <a:gd name="T14" fmla="*/ 85 w 1238"/>
                <a:gd name="T15" fmla="*/ 500 h 710"/>
                <a:gd name="T16" fmla="*/ 120 w 1238"/>
                <a:gd name="T17" fmla="*/ 456 h 710"/>
                <a:gd name="T18" fmla="*/ 162 w 1238"/>
                <a:gd name="T19" fmla="*/ 412 h 710"/>
                <a:gd name="T20" fmla="*/ 208 w 1238"/>
                <a:gd name="T21" fmla="*/ 369 h 710"/>
                <a:gd name="T22" fmla="*/ 259 w 1238"/>
                <a:gd name="T23" fmla="*/ 328 h 710"/>
                <a:gd name="T24" fmla="*/ 315 w 1238"/>
                <a:gd name="T25" fmla="*/ 287 h 710"/>
                <a:gd name="T26" fmla="*/ 376 w 1238"/>
                <a:gd name="T27" fmla="*/ 248 h 710"/>
                <a:gd name="T28" fmla="*/ 440 w 1238"/>
                <a:gd name="T29" fmla="*/ 210 h 710"/>
                <a:gd name="T30" fmla="*/ 508 w 1238"/>
                <a:gd name="T31" fmla="*/ 174 h 710"/>
                <a:gd name="T32" fmla="*/ 579 w 1238"/>
                <a:gd name="T33" fmla="*/ 141 h 710"/>
                <a:gd name="T34" fmla="*/ 654 w 1238"/>
                <a:gd name="T35" fmla="*/ 110 h 710"/>
                <a:gd name="T36" fmla="*/ 731 w 1238"/>
                <a:gd name="T37" fmla="*/ 83 h 710"/>
                <a:gd name="T38" fmla="*/ 812 w 1238"/>
                <a:gd name="T39" fmla="*/ 59 h 710"/>
                <a:gd name="T40" fmla="*/ 894 w 1238"/>
                <a:gd name="T41" fmla="*/ 38 h 710"/>
                <a:gd name="T42" fmla="*/ 978 w 1238"/>
                <a:gd name="T43" fmla="*/ 23 h 710"/>
                <a:gd name="T44" fmla="*/ 1064 w 1238"/>
                <a:gd name="T45" fmla="*/ 10 h 710"/>
                <a:gd name="T46" fmla="*/ 1150 w 1238"/>
                <a:gd name="T47" fmla="*/ 3 h 710"/>
                <a:gd name="T48" fmla="*/ 1238 w 1238"/>
                <a:gd name="T49" fmla="*/ 0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38" h="710">
                  <a:moveTo>
                    <a:pt x="1238" y="0"/>
                  </a:moveTo>
                  <a:lnTo>
                    <a:pt x="1238" y="710"/>
                  </a:lnTo>
                  <a:lnTo>
                    <a:pt x="0" y="710"/>
                  </a:lnTo>
                  <a:lnTo>
                    <a:pt x="4" y="670"/>
                  </a:lnTo>
                  <a:lnTo>
                    <a:pt x="15" y="629"/>
                  </a:lnTo>
                  <a:lnTo>
                    <a:pt x="31" y="586"/>
                  </a:lnTo>
                  <a:lnTo>
                    <a:pt x="55" y="543"/>
                  </a:lnTo>
                  <a:lnTo>
                    <a:pt x="85" y="500"/>
                  </a:lnTo>
                  <a:lnTo>
                    <a:pt x="120" y="456"/>
                  </a:lnTo>
                  <a:lnTo>
                    <a:pt x="162" y="412"/>
                  </a:lnTo>
                  <a:lnTo>
                    <a:pt x="208" y="369"/>
                  </a:lnTo>
                  <a:lnTo>
                    <a:pt x="259" y="328"/>
                  </a:lnTo>
                  <a:lnTo>
                    <a:pt x="315" y="287"/>
                  </a:lnTo>
                  <a:lnTo>
                    <a:pt x="376" y="248"/>
                  </a:lnTo>
                  <a:lnTo>
                    <a:pt x="440" y="210"/>
                  </a:lnTo>
                  <a:lnTo>
                    <a:pt x="508" y="174"/>
                  </a:lnTo>
                  <a:lnTo>
                    <a:pt x="579" y="141"/>
                  </a:lnTo>
                  <a:lnTo>
                    <a:pt x="654" y="110"/>
                  </a:lnTo>
                  <a:lnTo>
                    <a:pt x="731" y="83"/>
                  </a:lnTo>
                  <a:lnTo>
                    <a:pt x="812" y="59"/>
                  </a:lnTo>
                  <a:lnTo>
                    <a:pt x="894" y="38"/>
                  </a:lnTo>
                  <a:lnTo>
                    <a:pt x="978" y="23"/>
                  </a:lnTo>
                  <a:lnTo>
                    <a:pt x="1064" y="10"/>
                  </a:lnTo>
                  <a:lnTo>
                    <a:pt x="1150" y="3"/>
                  </a:lnTo>
                  <a:lnTo>
                    <a:pt x="1238" y="0"/>
                  </a:lnTo>
                  <a:close/>
                </a:path>
              </a:pathLst>
            </a:custGeom>
            <a:solidFill>
              <a:srgbClr val="C0537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78" name="Freeform 212"/>
            <p:cNvSpPr>
              <a:spLocks/>
            </p:cNvSpPr>
            <p:nvPr/>
          </p:nvSpPr>
          <p:spPr bwMode="auto">
            <a:xfrm>
              <a:off x="5724" y="2027"/>
              <a:ext cx="413" cy="237"/>
            </a:xfrm>
            <a:custGeom>
              <a:avLst/>
              <a:gdLst>
                <a:gd name="T0" fmla="*/ 0 w 1239"/>
                <a:gd name="T1" fmla="*/ 0 h 710"/>
                <a:gd name="T2" fmla="*/ 89 w 1239"/>
                <a:gd name="T3" fmla="*/ 3 h 710"/>
                <a:gd name="T4" fmla="*/ 176 w 1239"/>
                <a:gd name="T5" fmla="*/ 10 h 710"/>
                <a:gd name="T6" fmla="*/ 262 w 1239"/>
                <a:gd name="T7" fmla="*/ 23 h 710"/>
                <a:gd name="T8" fmla="*/ 346 w 1239"/>
                <a:gd name="T9" fmla="*/ 38 h 710"/>
                <a:gd name="T10" fmla="*/ 429 w 1239"/>
                <a:gd name="T11" fmla="*/ 59 h 710"/>
                <a:gd name="T12" fmla="*/ 509 w 1239"/>
                <a:gd name="T13" fmla="*/ 83 h 710"/>
                <a:gd name="T14" fmla="*/ 586 w 1239"/>
                <a:gd name="T15" fmla="*/ 110 h 710"/>
                <a:gd name="T16" fmla="*/ 661 w 1239"/>
                <a:gd name="T17" fmla="*/ 141 h 710"/>
                <a:gd name="T18" fmla="*/ 732 w 1239"/>
                <a:gd name="T19" fmla="*/ 174 h 710"/>
                <a:gd name="T20" fmla="*/ 800 w 1239"/>
                <a:gd name="T21" fmla="*/ 210 h 710"/>
                <a:gd name="T22" fmla="*/ 864 w 1239"/>
                <a:gd name="T23" fmla="*/ 248 h 710"/>
                <a:gd name="T24" fmla="*/ 925 w 1239"/>
                <a:gd name="T25" fmla="*/ 287 h 710"/>
                <a:gd name="T26" fmla="*/ 980 w 1239"/>
                <a:gd name="T27" fmla="*/ 328 h 710"/>
                <a:gd name="T28" fmla="*/ 1031 w 1239"/>
                <a:gd name="T29" fmla="*/ 369 h 710"/>
                <a:gd name="T30" fmla="*/ 1078 w 1239"/>
                <a:gd name="T31" fmla="*/ 412 h 710"/>
                <a:gd name="T32" fmla="*/ 1119 w 1239"/>
                <a:gd name="T33" fmla="*/ 456 h 710"/>
                <a:gd name="T34" fmla="*/ 1155 w 1239"/>
                <a:gd name="T35" fmla="*/ 500 h 710"/>
                <a:gd name="T36" fmla="*/ 1185 w 1239"/>
                <a:gd name="T37" fmla="*/ 543 h 710"/>
                <a:gd name="T38" fmla="*/ 1208 w 1239"/>
                <a:gd name="T39" fmla="*/ 586 h 710"/>
                <a:gd name="T40" fmla="*/ 1225 w 1239"/>
                <a:gd name="T41" fmla="*/ 629 h 710"/>
                <a:gd name="T42" fmla="*/ 1236 w 1239"/>
                <a:gd name="T43" fmla="*/ 670 h 710"/>
                <a:gd name="T44" fmla="*/ 1239 w 1239"/>
                <a:gd name="T45" fmla="*/ 710 h 710"/>
                <a:gd name="T46" fmla="*/ 0 w 1239"/>
                <a:gd name="T47" fmla="*/ 710 h 710"/>
                <a:gd name="T48" fmla="*/ 0 w 1239"/>
                <a:gd name="T49" fmla="*/ 0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39" h="710">
                  <a:moveTo>
                    <a:pt x="0" y="0"/>
                  </a:moveTo>
                  <a:lnTo>
                    <a:pt x="89" y="3"/>
                  </a:lnTo>
                  <a:lnTo>
                    <a:pt x="176" y="10"/>
                  </a:lnTo>
                  <a:lnTo>
                    <a:pt x="262" y="23"/>
                  </a:lnTo>
                  <a:lnTo>
                    <a:pt x="346" y="38"/>
                  </a:lnTo>
                  <a:lnTo>
                    <a:pt x="429" y="59"/>
                  </a:lnTo>
                  <a:lnTo>
                    <a:pt x="509" y="83"/>
                  </a:lnTo>
                  <a:lnTo>
                    <a:pt x="586" y="110"/>
                  </a:lnTo>
                  <a:lnTo>
                    <a:pt x="661" y="141"/>
                  </a:lnTo>
                  <a:lnTo>
                    <a:pt x="732" y="174"/>
                  </a:lnTo>
                  <a:lnTo>
                    <a:pt x="800" y="210"/>
                  </a:lnTo>
                  <a:lnTo>
                    <a:pt x="864" y="248"/>
                  </a:lnTo>
                  <a:lnTo>
                    <a:pt x="925" y="287"/>
                  </a:lnTo>
                  <a:lnTo>
                    <a:pt x="980" y="328"/>
                  </a:lnTo>
                  <a:lnTo>
                    <a:pt x="1031" y="369"/>
                  </a:lnTo>
                  <a:lnTo>
                    <a:pt x="1078" y="412"/>
                  </a:lnTo>
                  <a:lnTo>
                    <a:pt x="1119" y="456"/>
                  </a:lnTo>
                  <a:lnTo>
                    <a:pt x="1155" y="500"/>
                  </a:lnTo>
                  <a:lnTo>
                    <a:pt x="1185" y="543"/>
                  </a:lnTo>
                  <a:lnTo>
                    <a:pt x="1208" y="586"/>
                  </a:lnTo>
                  <a:lnTo>
                    <a:pt x="1225" y="629"/>
                  </a:lnTo>
                  <a:lnTo>
                    <a:pt x="1236" y="670"/>
                  </a:lnTo>
                  <a:lnTo>
                    <a:pt x="1239" y="710"/>
                  </a:lnTo>
                  <a:lnTo>
                    <a:pt x="0" y="7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537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79" name="Freeform 213"/>
            <p:cNvSpPr>
              <a:spLocks/>
            </p:cNvSpPr>
            <p:nvPr/>
          </p:nvSpPr>
          <p:spPr bwMode="auto">
            <a:xfrm>
              <a:off x="5724" y="2027"/>
              <a:ext cx="413" cy="237"/>
            </a:xfrm>
            <a:custGeom>
              <a:avLst/>
              <a:gdLst>
                <a:gd name="T0" fmla="*/ 0 w 1239"/>
                <a:gd name="T1" fmla="*/ 0 h 710"/>
                <a:gd name="T2" fmla="*/ 89 w 1239"/>
                <a:gd name="T3" fmla="*/ 3 h 710"/>
                <a:gd name="T4" fmla="*/ 176 w 1239"/>
                <a:gd name="T5" fmla="*/ 10 h 710"/>
                <a:gd name="T6" fmla="*/ 262 w 1239"/>
                <a:gd name="T7" fmla="*/ 23 h 710"/>
                <a:gd name="T8" fmla="*/ 346 w 1239"/>
                <a:gd name="T9" fmla="*/ 38 h 710"/>
                <a:gd name="T10" fmla="*/ 429 w 1239"/>
                <a:gd name="T11" fmla="*/ 59 h 710"/>
                <a:gd name="T12" fmla="*/ 509 w 1239"/>
                <a:gd name="T13" fmla="*/ 83 h 710"/>
                <a:gd name="T14" fmla="*/ 586 w 1239"/>
                <a:gd name="T15" fmla="*/ 110 h 710"/>
                <a:gd name="T16" fmla="*/ 661 w 1239"/>
                <a:gd name="T17" fmla="*/ 141 h 710"/>
                <a:gd name="T18" fmla="*/ 732 w 1239"/>
                <a:gd name="T19" fmla="*/ 174 h 710"/>
                <a:gd name="T20" fmla="*/ 800 w 1239"/>
                <a:gd name="T21" fmla="*/ 210 h 710"/>
                <a:gd name="T22" fmla="*/ 864 w 1239"/>
                <a:gd name="T23" fmla="*/ 248 h 710"/>
                <a:gd name="T24" fmla="*/ 925 w 1239"/>
                <a:gd name="T25" fmla="*/ 287 h 710"/>
                <a:gd name="T26" fmla="*/ 980 w 1239"/>
                <a:gd name="T27" fmla="*/ 328 h 710"/>
                <a:gd name="T28" fmla="*/ 1031 w 1239"/>
                <a:gd name="T29" fmla="*/ 369 h 710"/>
                <a:gd name="T30" fmla="*/ 1078 w 1239"/>
                <a:gd name="T31" fmla="*/ 412 h 710"/>
                <a:gd name="T32" fmla="*/ 1119 w 1239"/>
                <a:gd name="T33" fmla="*/ 456 h 710"/>
                <a:gd name="T34" fmla="*/ 1155 w 1239"/>
                <a:gd name="T35" fmla="*/ 500 h 710"/>
                <a:gd name="T36" fmla="*/ 1185 w 1239"/>
                <a:gd name="T37" fmla="*/ 543 h 710"/>
                <a:gd name="T38" fmla="*/ 1208 w 1239"/>
                <a:gd name="T39" fmla="*/ 586 h 710"/>
                <a:gd name="T40" fmla="*/ 1225 w 1239"/>
                <a:gd name="T41" fmla="*/ 629 h 710"/>
                <a:gd name="T42" fmla="*/ 1236 w 1239"/>
                <a:gd name="T43" fmla="*/ 670 h 710"/>
                <a:gd name="T44" fmla="*/ 1239 w 1239"/>
                <a:gd name="T45" fmla="*/ 710 h 710"/>
                <a:gd name="T46" fmla="*/ 0 w 1239"/>
                <a:gd name="T47" fmla="*/ 710 h 710"/>
                <a:gd name="T48" fmla="*/ 0 w 1239"/>
                <a:gd name="T49" fmla="*/ 0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39" h="710">
                  <a:moveTo>
                    <a:pt x="0" y="0"/>
                  </a:moveTo>
                  <a:lnTo>
                    <a:pt x="89" y="3"/>
                  </a:lnTo>
                  <a:lnTo>
                    <a:pt x="176" y="10"/>
                  </a:lnTo>
                  <a:lnTo>
                    <a:pt x="262" y="23"/>
                  </a:lnTo>
                  <a:lnTo>
                    <a:pt x="346" y="38"/>
                  </a:lnTo>
                  <a:lnTo>
                    <a:pt x="429" y="59"/>
                  </a:lnTo>
                  <a:lnTo>
                    <a:pt x="509" y="83"/>
                  </a:lnTo>
                  <a:lnTo>
                    <a:pt x="586" y="110"/>
                  </a:lnTo>
                  <a:lnTo>
                    <a:pt x="661" y="141"/>
                  </a:lnTo>
                  <a:lnTo>
                    <a:pt x="732" y="174"/>
                  </a:lnTo>
                  <a:lnTo>
                    <a:pt x="800" y="210"/>
                  </a:lnTo>
                  <a:lnTo>
                    <a:pt x="864" y="248"/>
                  </a:lnTo>
                  <a:lnTo>
                    <a:pt x="925" y="287"/>
                  </a:lnTo>
                  <a:lnTo>
                    <a:pt x="980" y="328"/>
                  </a:lnTo>
                  <a:lnTo>
                    <a:pt x="1031" y="369"/>
                  </a:lnTo>
                  <a:lnTo>
                    <a:pt x="1078" y="412"/>
                  </a:lnTo>
                  <a:lnTo>
                    <a:pt x="1119" y="456"/>
                  </a:lnTo>
                  <a:lnTo>
                    <a:pt x="1155" y="500"/>
                  </a:lnTo>
                  <a:lnTo>
                    <a:pt x="1185" y="543"/>
                  </a:lnTo>
                  <a:lnTo>
                    <a:pt x="1208" y="586"/>
                  </a:lnTo>
                  <a:lnTo>
                    <a:pt x="1225" y="629"/>
                  </a:lnTo>
                  <a:lnTo>
                    <a:pt x="1236" y="670"/>
                  </a:lnTo>
                  <a:lnTo>
                    <a:pt x="1239" y="710"/>
                  </a:lnTo>
                  <a:lnTo>
                    <a:pt x="0" y="7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537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80" name="Freeform 214"/>
            <p:cNvSpPr>
              <a:spLocks/>
            </p:cNvSpPr>
            <p:nvPr/>
          </p:nvSpPr>
          <p:spPr bwMode="auto">
            <a:xfrm>
              <a:off x="5469" y="2027"/>
              <a:ext cx="511" cy="214"/>
            </a:xfrm>
            <a:custGeom>
              <a:avLst/>
              <a:gdLst>
                <a:gd name="T0" fmla="*/ 765 w 1532"/>
                <a:gd name="T1" fmla="*/ 0 h 640"/>
                <a:gd name="T2" fmla="*/ 871 w 1532"/>
                <a:gd name="T3" fmla="*/ 4 h 640"/>
                <a:gd name="T4" fmla="*/ 974 w 1532"/>
                <a:gd name="T5" fmla="*/ 14 h 640"/>
                <a:gd name="T6" fmla="*/ 1075 w 1532"/>
                <a:gd name="T7" fmla="*/ 31 h 640"/>
                <a:gd name="T8" fmla="*/ 1173 w 1532"/>
                <a:gd name="T9" fmla="*/ 53 h 640"/>
                <a:gd name="T10" fmla="*/ 1269 w 1532"/>
                <a:gd name="T11" fmla="*/ 82 h 640"/>
                <a:gd name="T12" fmla="*/ 1360 w 1532"/>
                <a:gd name="T13" fmla="*/ 114 h 640"/>
                <a:gd name="T14" fmla="*/ 1448 w 1532"/>
                <a:gd name="T15" fmla="*/ 152 h 640"/>
                <a:gd name="T16" fmla="*/ 1532 w 1532"/>
                <a:gd name="T17" fmla="*/ 192 h 640"/>
                <a:gd name="T18" fmla="*/ 1498 w 1532"/>
                <a:gd name="T19" fmla="*/ 240 h 640"/>
                <a:gd name="T20" fmla="*/ 1463 w 1532"/>
                <a:gd name="T21" fmla="*/ 288 h 640"/>
                <a:gd name="T22" fmla="*/ 1423 w 1532"/>
                <a:gd name="T23" fmla="*/ 333 h 640"/>
                <a:gd name="T24" fmla="*/ 1383 w 1532"/>
                <a:gd name="T25" fmla="*/ 377 h 640"/>
                <a:gd name="T26" fmla="*/ 1340 w 1532"/>
                <a:gd name="T27" fmla="*/ 418 h 640"/>
                <a:gd name="T28" fmla="*/ 1295 w 1532"/>
                <a:gd name="T29" fmla="*/ 456 h 640"/>
                <a:gd name="T30" fmla="*/ 1248 w 1532"/>
                <a:gd name="T31" fmla="*/ 491 h 640"/>
                <a:gd name="T32" fmla="*/ 1198 w 1532"/>
                <a:gd name="T33" fmla="*/ 524 h 640"/>
                <a:gd name="T34" fmla="*/ 1144 w 1532"/>
                <a:gd name="T35" fmla="*/ 553 h 640"/>
                <a:gd name="T36" fmla="*/ 1088 w 1532"/>
                <a:gd name="T37" fmla="*/ 579 h 640"/>
                <a:gd name="T38" fmla="*/ 1030 w 1532"/>
                <a:gd name="T39" fmla="*/ 600 h 640"/>
                <a:gd name="T40" fmla="*/ 968 w 1532"/>
                <a:gd name="T41" fmla="*/ 617 h 640"/>
                <a:gd name="T42" fmla="*/ 904 w 1532"/>
                <a:gd name="T43" fmla="*/ 630 h 640"/>
                <a:gd name="T44" fmla="*/ 837 w 1532"/>
                <a:gd name="T45" fmla="*/ 637 h 640"/>
                <a:gd name="T46" fmla="*/ 765 w 1532"/>
                <a:gd name="T47" fmla="*/ 640 h 640"/>
                <a:gd name="T48" fmla="*/ 695 w 1532"/>
                <a:gd name="T49" fmla="*/ 637 h 640"/>
                <a:gd name="T50" fmla="*/ 627 w 1532"/>
                <a:gd name="T51" fmla="*/ 630 h 640"/>
                <a:gd name="T52" fmla="*/ 563 w 1532"/>
                <a:gd name="T53" fmla="*/ 617 h 640"/>
                <a:gd name="T54" fmla="*/ 501 w 1532"/>
                <a:gd name="T55" fmla="*/ 600 h 640"/>
                <a:gd name="T56" fmla="*/ 443 w 1532"/>
                <a:gd name="T57" fmla="*/ 579 h 640"/>
                <a:gd name="T58" fmla="*/ 387 w 1532"/>
                <a:gd name="T59" fmla="*/ 553 h 640"/>
                <a:gd name="T60" fmla="*/ 334 w 1532"/>
                <a:gd name="T61" fmla="*/ 524 h 640"/>
                <a:gd name="T62" fmla="*/ 284 w 1532"/>
                <a:gd name="T63" fmla="*/ 491 h 640"/>
                <a:gd name="T64" fmla="*/ 237 w 1532"/>
                <a:gd name="T65" fmla="*/ 456 h 640"/>
                <a:gd name="T66" fmla="*/ 191 w 1532"/>
                <a:gd name="T67" fmla="*/ 418 h 640"/>
                <a:gd name="T68" fmla="*/ 149 w 1532"/>
                <a:gd name="T69" fmla="*/ 377 h 640"/>
                <a:gd name="T70" fmla="*/ 108 w 1532"/>
                <a:gd name="T71" fmla="*/ 333 h 640"/>
                <a:gd name="T72" fmla="*/ 70 w 1532"/>
                <a:gd name="T73" fmla="*/ 288 h 640"/>
                <a:gd name="T74" fmla="*/ 33 w 1532"/>
                <a:gd name="T75" fmla="*/ 240 h 640"/>
                <a:gd name="T76" fmla="*/ 0 w 1532"/>
                <a:gd name="T77" fmla="*/ 192 h 640"/>
                <a:gd name="T78" fmla="*/ 83 w 1532"/>
                <a:gd name="T79" fmla="*/ 152 h 640"/>
                <a:gd name="T80" fmla="*/ 171 w 1532"/>
                <a:gd name="T81" fmla="*/ 114 h 640"/>
                <a:gd name="T82" fmla="*/ 263 w 1532"/>
                <a:gd name="T83" fmla="*/ 82 h 640"/>
                <a:gd name="T84" fmla="*/ 359 w 1532"/>
                <a:gd name="T85" fmla="*/ 53 h 640"/>
                <a:gd name="T86" fmla="*/ 456 w 1532"/>
                <a:gd name="T87" fmla="*/ 31 h 640"/>
                <a:gd name="T88" fmla="*/ 558 w 1532"/>
                <a:gd name="T89" fmla="*/ 14 h 640"/>
                <a:gd name="T90" fmla="*/ 661 w 1532"/>
                <a:gd name="T91" fmla="*/ 4 h 640"/>
                <a:gd name="T92" fmla="*/ 765 w 1532"/>
                <a:gd name="T93" fmla="*/ 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532" h="640">
                  <a:moveTo>
                    <a:pt x="765" y="0"/>
                  </a:moveTo>
                  <a:lnTo>
                    <a:pt x="871" y="4"/>
                  </a:lnTo>
                  <a:lnTo>
                    <a:pt x="974" y="14"/>
                  </a:lnTo>
                  <a:lnTo>
                    <a:pt x="1075" y="31"/>
                  </a:lnTo>
                  <a:lnTo>
                    <a:pt x="1173" y="53"/>
                  </a:lnTo>
                  <a:lnTo>
                    <a:pt x="1269" y="82"/>
                  </a:lnTo>
                  <a:lnTo>
                    <a:pt x="1360" y="114"/>
                  </a:lnTo>
                  <a:lnTo>
                    <a:pt x="1448" y="152"/>
                  </a:lnTo>
                  <a:lnTo>
                    <a:pt x="1532" y="192"/>
                  </a:lnTo>
                  <a:lnTo>
                    <a:pt x="1498" y="240"/>
                  </a:lnTo>
                  <a:lnTo>
                    <a:pt x="1463" y="288"/>
                  </a:lnTo>
                  <a:lnTo>
                    <a:pt x="1423" y="333"/>
                  </a:lnTo>
                  <a:lnTo>
                    <a:pt x="1383" y="377"/>
                  </a:lnTo>
                  <a:lnTo>
                    <a:pt x="1340" y="418"/>
                  </a:lnTo>
                  <a:lnTo>
                    <a:pt x="1295" y="456"/>
                  </a:lnTo>
                  <a:lnTo>
                    <a:pt x="1248" y="491"/>
                  </a:lnTo>
                  <a:lnTo>
                    <a:pt x="1198" y="524"/>
                  </a:lnTo>
                  <a:lnTo>
                    <a:pt x="1144" y="553"/>
                  </a:lnTo>
                  <a:lnTo>
                    <a:pt x="1088" y="579"/>
                  </a:lnTo>
                  <a:lnTo>
                    <a:pt x="1030" y="600"/>
                  </a:lnTo>
                  <a:lnTo>
                    <a:pt x="968" y="617"/>
                  </a:lnTo>
                  <a:lnTo>
                    <a:pt x="904" y="630"/>
                  </a:lnTo>
                  <a:lnTo>
                    <a:pt x="837" y="637"/>
                  </a:lnTo>
                  <a:lnTo>
                    <a:pt x="765" y="640"/>
                  </a:lnTo>
                  <a:lnTo>
                    <a:pt x="695" y="637"/>
                  </a:lnTo>
                  <a:lnTo>
                    <a:pt x="627" y="630"/>
                  </a:lnTo>
                  <a:lnTo>
                    <a:pt x="563" y="617"/>
                  </a:lnTo>
                  <a:lnTo>
                    <a:pt x="501" y="600"/>
                  </a:lnTo>
                  <a:lnTo>
                    <a:pt x="443" y="579"/>
                  </a:lnTo>
                  <a:lnTo>
                    <a:pt x="387" y="553"/>
                  </a:lnTo>
                  <a:lnTo>
                    <a:pt x="334" y="524"/>
                  </a:lnTo>
                  <a:lnTo>
                    <a:pt x="284" y="491"/>
                  </a:lnTo>
                  <a:lnTo>
                    <a:pt x="237" y="456"/>
                  </a:lnTo>
                  <a:lnTo>
                    <a:pt x="191" y="418"/>
                  </a:lnTo>
                  <a:lnTo>
                    <a:pt x="149" y="377"/>
                  </a:lnTo>
                  <a:lnTo>
                    <a:pt x="108" y="333"/>
                  </a:lnTo>
                  <a:lnTo>
                    <a:pt x="70" y="288"/>
                  </a:lnTo>
                  <a:lnTo>
                    <a:pt x="33" y="240"/>
                  </a:lnTo>
                  <a:lnTo>
                    <a:pt x="0" y="192"/>
                  </a:lnTo>
                  <a:lnTo>
                    <a:pt x="83" y="152"/>
                  </a:lnTo>
                  <a:lnTo>
                    <a:pt x="171" y="114"/>
                  </a:lnTo>
                  <a:lnTo>
                    <a:pt x="263" y="82"/>
                  </a:lnTo>
                  <a:lnTo>
                    <a:pt x="359" y="53"/>
                  </a:lnTo>
                  <a:lnTo>
                    <a:pt x="456" y="31"/>
                  </a:lnTo>
                  <a:lnTo>
                    <a:pt x="558" y="14"/>
                  </a:lnTo>
                  <a:lnTo>
                    <a:pt x="661" y="4"/>
                  </a:lnTo>
                  <a:lnTo>
                    <a:pt x="765" y="0"/>
                  </a:lnTo>
                  <a:close/>
                </a:path>
              </a:pathLst>
            </a:custGeom>
            <a:solidFill>
              <a:srgbClr val="9837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81" name="Freeform 215"/>
            <p:cNvSpPr>
              <a:spLocks/>
            </p:cNvSpPr>
            <p:nvPr/>
          </p:nvSpPr>
          <p:spPr bwMode="auto">
            <a:xfrm>
              <a:off x="5518" y="2027"/>
              <a:ext cx="413" cy="172"/>
            </a:xfrm>
            <a:custGeom>
              <a:avLst/>
              <a:gdLst>
                <a:gd name="T0" fmla="*/ 618 w 1237"/>
                <a:gd name="T1" fmla="*/ 0 h 515"/>
                <a:gd name="T2" fmla="*/ 712 w 1237"/>
                <a:gd name="T3" fmla="*/ 3 h 515"/>
                <a:gd name="T4" fmla="*/ 805 w 1237"/>
                <a:gd name="T5" fmla="*/ 12 h 515"/>
                <a:gd name="T6" fmla="*/ 896 w 1237"/>
                <a:gd name="T7" fmla="*/ 25 h 515"/>
                <a:gd name="T8" fmla="*/ 985 w 1237"/>
                <a:gd name="T9" fmla="*/ 44 h 515"/>
                <a:gd name="T10" fmla="*/ 1072 w 1237"/>
                <a:gd name="T11" fmla="*/ 66 h 515"/>
                <a:gd name="T12" fmla="*/ 1155 w 1237"/>
                <a:gd name="T13" fmla="*/ 94 h 515"/>
                <a:gd name="T14" fmla="*/ 1237 w 1237"/>
                <a:gd name="T15" fmla="*/ 124 h 515"/>
                <a:gd name="T16" fmla="*/ 1211 w 1237"/>
                <a:gd name="T17" fmla="*/ 167 h 515"/>
                <a:gd name="T18" fmla="*/ 1183 w 1237"/>
                <a:gd name="T19" fmla="*/ 210 h 515"/>
                <a:gd name="T20" fmla="*/ 1150 w 1237"/>
                <a:gd name="T21" fmla="*/ 251 h 515"/>
                <a:gd name="T22" fmla="*/ 1117 w 1237"/>
                <a:gd name="T23" fmla="*/ 290 h 515"/>
                <a:gd name="T24" fmla="*/ 1082 w 1237"/>
                <a:gd name="T25" fmla="*/ 328 h 515"/>
                <a:gd name="T26" fmla="*/ 1042 w 1237"/>
                <a:gd name="T27" fmla="*/ 364 h 515"/>
                <a:gd name="T28" fmla="*/ 1001 w 1237"/>
                <a:gd name="T29" fmla="*/ 395 h 515"/>
                <a:gd name="T30" fmla="*/ 956 w 1237"/>
                <a:gd name="T31" fmla="*/ 425 h 515"/>
                <a:gd name="T32" fmla="*/ 907 w 1237"/>
                <a:gd name="T33" fmla="*/ 451 h 515"/>
                <a:gd name="T34" fmla="*/ 857 w 1237"/>
                <a:gd name="T35" fmla="*/ 474 h 515"/>
                <a:gd name="T36" fmla="*/ 802 w 1237"/>
                <a:gd name="T37" fmla="*/ 491 h 515"/>
                <a:gd name="T38" fmla="*/ 744 w 1237"/>
                <a:gd name="T39" fmla="*/ 504 h 515"/>
                <a:gd name="T40" fmla="*/ 684 w 1237"/>
                <a:gd name="T41" fmla="*/ 513 h 515"/>
                <a:gd name="T42" fmla="*/ 618 w 1237"/>
                <a:gd name="T43" fmla="*/ 515 h 515"/>
                <a:gd name="T44" fmla="*/ 554 w 1237"/>
                <a:gd name="T45" fmla="*/ 513 h 515"/>
                <a:gd name="T46" fmla="*/ 493 w 1237"/>
                <a:gd name="T47" fmla="*/ 504 h 515"/>
                <a:gd name="T48" fmla="*/ 435 w 1237"/>
                <a:gd name="T49" fmla="*/ 491 h 515"/>
                <a:gd name="T50" fmla="*/ 382 w 1237"/>
                <a:gd name="T51" fmla="*/ 474 h 515"/>
                <a:gd name="T52" fmla="*/ 331 w 1237"/>
                <a:gd name="T53" fmla="*/ 451 h 515"/>
                <a:gd name="T54" fmla="*/ 282 w 1237"/>
                <a:gd name="T55" fmla="*/ 425 h 515"/>
                <a:gd name="T56" fmla="*/ 238 w 1237"/>
                <a:gd name="T57" fmla="*/ 395 h 515"/>
                <a:gd name="T58" fmla="*/ 195 w 1237"/>
                <a:gd name="T59" fmla="*/ 364 h 515"/>
                <a:gd name="T60" fmla="*/ 156 w 1237"/>
                <a:gd name="T61" fmla="*/ 328 h 515"/>
                <a:gd name="T62" fmla="*/ 120 w 1237"/>
                <a:gd name="T63" fmla="*/ 290 h 515"/>
                <a:gd name="T64" fmla="*/ 87 w 1237"/>
                <a:gd name="T65" fmla="*/ 251 h 515"/>
                <a:gd name="T66" fmla="*/ 56 w 1237"/>
                <a:gd name="T67" fmla="*/ 210 h 515"/>
                <a:gd name="T68" fmla="*/ 28 w 1237"/>
                <a:gd name="T69" fmla="*/ 167 h 515"/>
                <a:gd name="T70" fmla="*/ 0 w 1237"/>
                <a:gd name="T71" fmla="*/ 124 h 515"/>
                <a:gd name="T72" fmla="*/ 82 w 1237"/>
                <a:gd name="T73" fmla="*/ 94 h 515"/>
                <a:gd name="T74" fmla="*/ 166 w 1237"/>
                <a:gd name="T75" fmla="*/ 66 h 515"/>
                <a:gd name="T76" fmla="*/ 252 w 1237"/>
                <a:gd name="T77" fmla="*/ 44 h 515"/>
                <a:gd name="T78" fmla="*/ 341 w 1237"/>
                <a:gd name="T79" fmla="*/ 25 h 515"/>
                <a:gd name="T80" fmla="*/ 433 w 1237"/>
                <a:gd name="T81" fmla="*/ 12 h 515"/>
                <a:gd name="T82" fmla="*/ 526 w 1237"/>
                <a:gd name="T83" fmla="*/ 3 h 515"/>
                <a:gd name="T84" fmla="*/ 618 w 1237"/>
                <a:gd name="T85" fmla="*/ 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37" h="515">
                  <a:moveTo>
                    <a:pt x="618" y="0"/>
                  </a:moveTo>
                  <a:lnTo>
                    <a:pt x="712" y="3"/>
                  </a:lnTo>
                  <a:lnTo>
                    <a:pt x="805" y="12"/>
                  </a:lnTo>
                  <a:lnTo>
                    <a:pt x="896" y="25"/>
                  </a:lnTo>
                  <a:lnTo>
                    <a:pt x="985" y="44"/>
                  </a:lnTo>
                  <a:lnTo>
                    <a:pt x="1072" y="66"/>
                  </a:lnTo>
                  <a:lnTo>
                    <a:pt x="1155" y="94"/>
                  </a:lnTo>
                  <a:lnTo>
                    <a:pt x="1237" y="124"/>
                  </a:lnTo>
                  <a:lnTo>
                    <a:pt x="1211" y="167"/>
                  </a:lnTo>
                  <a:lnTo>
                    <a:pt x="1183" y="210"/>
                  </a:lnTo>
                  <a:lnTo>
                    <a:pt x="1150" y="251"/>
                  </a:lnTo>
                  <a:lnTo>
                    <a:pt x="1117" y="290"/>
                  </a:lnTo>
                  <a:lnTo>
                    <a:pt x="1082" y="328"/>
                  </a:lnTo>
                  <a:lnTo>
                    <a:pt x="1042" y="364"/>
                  </a:lnTo>
                  <a:lnTo>
                    <a:pt x="1001" y="395"/>
                  </a:lnTo>
                  <a:lnTo>
                    <a:pt x="956" y="425"/>
                  </a:lnTo>
                  <a:lnTo>
                    <a:pt x="907" y="451"/>
                  </a:lnTo>
                  <a:lnTo>
                    <a:pt x="857" y="474"/>
                  </a:lnTo>
                  <a:lnTo>
                    <a:pt x="802" y="491"/>
                  </a:lnTo>
                  <a:lnTo>
                    <a:pt x="744" y="504"/>
                  </a:lnTo>
                  <a:lnTo>
                    <a:pt x="684" y="513"/>
                  </a:lnTo>
                  <a:lnTo>
                    <a:pt x="618" y="515"/>
                  </a:lnTo>
                  <a:lnTo>
                    <a:pt x="554" y="513"/>
                  </a:lnTo>
                  <a:lnTo>
                    <a:pt x="493" y="504"/>
                  </a:lnTo>
                  <a:lnTo>
                    <a:pt x="435" y="491"/>
                  </a:lnTo>
                  <a:lnTo>
                    <a:pt x="382" y="474"/>
                  </a:lnTo>
                  <a:lnTo>
                    <a:pt x="331" y="451"/>
                  </a:lnTo>
                  <a:lnTo>
                    <a:pt x="282" y="425"/>
                  </a:lnTo>
                  <a:lnTo>
                    <a:pt x="238" y="395"/>
                  </a:lnTo>
                  <a:lnTo>
                    <a:pt x="195" y="364"/>
                  </a:lnTo>
                  <a:lnTo>
                    <a:pt x="156" y="328"/>
                  </a:lnTo>
                  <a:lnTo>
                    <a:pt x="120" y="290"/>
                  </a:lnTo>
                  <a:lnTo>
                    <a:pt x="87" y="251"/>
                  </a:lnTo>
                  <a:lnTo>
                    <a:pt x="56" y="210"/>
                  </a:lnTo>
                  <a:lnTo>
                    <a:pt x="28" y="167"/>
                  </a:lnTo>
                  <a:lnTo>
                    <a:pt x="0" y="124"/>
                  </a:lnTo>
                  <a:lnTo>
                    <a:pt x="82" y="94"/>
                  </a:lnTo>
                  <a:lnTo>
                    <a:pt x="166" y="66"/>
                  </a:lnTo>
                  <a:lnTo>
                    <a:pt x="252" y="44"/>
                  </a:lnTo>
                  <a:lnTo>
                    <a:pt x="341" y="25"/>
                  </a:lnTo>
                  <a:lnTo>
                    <a:pt x="433" y="12"/>
                  </a:lnTo>
                  <a:lnTo>
                    <a:pt x="526" y="3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C0537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82" name="Freeform 216"/>
            <p:cNvSpPr>
              <a:spLocks/>
            </p:cNvSpPr>
            <p:nvPr/>
          </p:nvSpPr>
          <p:spPr bwMode="auto">
            <a:xfrm>
              <a:off x="5630" y="2021"/>
              <a:ext cx="189" cy="91"/>
            </a:xfrm>
            <a:custGeom>
              <a:avLst/>
              <a:gdLst>
                <a:gd name="T0" fmla="*/ 252 w 567"/>
                <a:gd name="T1" fmla="*/ 0 h 273"/>
                <a:gd name="T2" fmla="*/ 300 w 567"/>
                <a:gd name="T3" fmla="*/ 0 h 273"/>
                <a:gd name="T4" fmla="*/ 344 w 567"/>
                <a:gd name="T5" fmla="*/ 4 h 273"/>
                <a:gd name="T6" fmla="*/ 385 w 567"/>
                <a:gd name="T7" fmla="*/ 7 h 273"/>
                <a:gd name="T8" fmla="*/ 425 w 567"/>
                <a:gd name="T9" fmla="*/ 13 h 273"/>
                <a:gd name="T10" fmla="*/ 459 w 567"/>
                <a:gd name="T11" fmla="*/ 19 h 273"/>
                <a:gd name="T12" fmla="*/ 490 w 567"/>
                <a:gd name="T13" fmla="*/ 26 h 273"/>
                <a:gd name="T14" fmla="*/ 516 w 567"/>
                <a:gd name="T15" fmla="*/ 32 h 273"/>
                <a:gd name="T16" fmla="*/ 537 w 567"/>
                <a:gd name="T17" fmla="*/ 38 h 273"/>
                <a:gd name="T18" fmla="*/ 553 w 567"/>
                <a:gd name="T19" fmla="*/ 43 h 273"/>
                <a:gd name="T20" fmla="*/ 564 w 567"/>
                <a:gd name="T21" fmla="*/ 46 h 273"/>
                <a:gd name="T22" fmla="*/ 567 w 567"/>
                <a:gd name="T23" fmla="*/ 47 h 273"/>
                <a:gd name="T24" fmla="*/ 566 w 567"/>
                <a:gd name="T25" fmla="*/ 50 h 273"/>
                <a:gd name="T26" fmla="*/ 562 w 567"/>
                <a:gd name="T27" fmla="*/ 58 h 273"/>
                <a:gd name="T28" fmla="*/ 556 w 567"/>
                <a:gd name="T29" fmla="*/ 71 h 273"/>
                <a:gd name="T30" fmla="*/ 548 w 567"/>
                <a:gd name="T31" fmla="*/ 86 h 273"/>
                <a:gd name="T32" fmla="*/ 537 w 567"/>
                <a:gd name="T33" fmla="*/ 105 h 273"/>
                <a:gd name="T34" fmla="*/ 524 w 567"/>
                <a:gd name="T35" fmla="*/ 127 h 273"/>
                <a:gd name="T36" fmla="*/ 509 w 567"/>
                <a:gd name="T37" fmla="*/ 149 h 273"/>
                <a:gd name="T38" fmla="*/ 491 w 567"/>
                <a:gd name="T39" fmla="*/ 172 h 273"/>
                <a:gd name="T40" fmla="*/ 470 w 567"/>
                <a:gd name="T41" fmla="*/ 194 h 273"/>
                <a:gd name="T42" fmla="*/ 446 w 567"/>
                <a:gd name="T43" fmla="*/ 214 h 273"/>
                <a:gd name="T44" fmla="*/ 420 w 567"/>
                <a:gd name="T45" fmla="*/ 233 h 273"/>
                <a:gd name="T46" fmla="*/ 390 w 567"/>
                <a:gd name="T47" fmla="*/ 250 h 273"/>
                <a:gd name="T48" fmla="*/ 358 w 567"/>
                <a:gd name="T49" fmla="*/ 262 h 273"/>
                <a:gd name="T50" fmla="*/ 322 w 567"/>
                <a:gd name="T51" fmla="*/ 270 h 273"/>
                <a:gd name="T52" fmla="*/ 283 w 567"/>
                <a:gd name="T53" fmla="*/ 273 h 273"/>
                <a:gd name="T54" fmla="*/ 245 w 567"/>
                <a:gd name="T55" fmla="*/ 270 h 273"/>
                <a:gd name="T56" fmla="*/ 210 w 567"/>
                <a:gd name="T57" fmla="*/ 262 h 273"/>
                <a:gd name="T58" fmla="*/ 177 w 567"/>
                <a:gd name="T59" fmla="*/ 250 h 273"/>
                <a:gd name="T60" fmla="*/ 148 w 567"/>
                <a:gd name="T61" fmla="*/ 233 h 273"/>
                <a:gd name="T62" fmla="*/ 122 w 567"/>
                <a:gd name="T63" fmla="*/ 214 h 273"/>
                <a:gd name="T64" fmla="*/ 98 w 567"/>
                <a:gd name="T65" fmla="*/ 194 h 273"/>
                <a:gd name="T66" fmla="*/ 76 w 567"/>
                <a:gd name="T67" fmla="*/ 172 h 273"/>
                <a:gd name="T68" fmla="*/ 59 w 567"/>
                <a:gd name="T69" fmla="*/ 149 h 273"/>
                <a:gd name="T70" fmla="*/ 43 w 567"/>
                <a:gd name="T71" fmla="*/ 127 h 273"/>
                <a:gd name="T72" fmla="*/ 30 w 567"/>
                <a:gd name="T73" fmla="*/ 105 h 273"/>
                <a:gd name="T74" fmla="*/ 19 w 567"/>
                <a:gd name="T75" fmla="*/ 86 h 273"/>
                <a:gd name="T76" fmla="*/ 11 w 567"/>
                <a:gd name="T77" fmla="*/ 71 h 273"/>
                <a:gd name="T78" fmla="*/ 5 w 567"/>
                <a:gd name="T79" fmla="*/ 58 h 273"/>
                <a:gd name="T80" fmla="*/ 2 w 567"/>
                <a:gd name="T81" fmla="*/ 50 h 273"/>
                <a:gd name="T82" fmla="*/ 0 w 567"/>
                <a:gd name="T83" fmla="*/ 47 h 273"/>
                <a:gd name="T84" fmla="*/ 53 w 567"/>
                <a:gd name="T85" fmla="*/ 30 h 273"/>
                <a:gd name="T86" fmla="*/ 104 w 567"/>
                <a:gd name="T87" fmla="*/ 17 h 273"/>
                <a:gd name="T88" fmla="*/ 154 w 567"/>
                <a:gd name="T89" fmla="*/ 8 h 273"/>
                <a:gd name="T90" fmla="*/ 205 w 567"/>
                <a:gd name="T91" fmla="*/ 2 h 273"/>
                <a:gd name="T92" fmla="*/ 252 w 567"/>
                <a:gd name="T93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7" h="273">
                  <a:moveTo>
                    <a:pt x="252" y="0"/>
                  </a:moveTo>
                  <a:lnTo>
                    <a:pt x="300" y="0"/>
                  </a:lnTo>
                  <a:lnTo>
                    <a:pt x="344" y="4"/>
                  </a:lnTo>
                  <a:lnTo>
                    <a:pt x="385" y="7"/>
                  </a:lnTo>
                  <a:lnTo>
                    <a:pt x="425" y="13"/>
                  </a:lnTo>
                  <a:lnTo>
                    <a:pt x="459" y="19"/>
                  </a:lnTo>
                  <a:lnTo>
                    <a:pt x="490" y="26"/>
                  </a:lnTo>
                  <a:lnTo>
                    <a:pt x="516" y="32"/>
                  </a:lnTo>
                  <a:lnTo>
                    <a:pt x="537" y="38"/>
                  </a:lnTo>
                  <a:lnTo>
                    <a:pt x="553" y="43"/>
                  </a:lnTo>
                  <a:lnTo>
                    <a:pt x="564" y="46"/>
                  </a:lnTo>
                  <a:lnTo>
                    <a:pt x="567" y="47"/>
                  </a:lnTo>
                  <a:lnTo>
                    <a:pt x="566" y="50"/>
                  </a:lnTo>
                  <a:lnTo>
                    <a:pt x="562" y="58"/>
                  </a:lnTo>
                  <a:lnTo>
                    <a:pt x="556" y="71"/>
                  </a:lnTo>
                  <a:lnTo>
                    <a:pt x="548" y="86"/>
                  </a:lnTo>
                  <a:lnTo>
                    <a:pt x="537" y="105"/>
                  </a:lnTo>
                  <a:lnTo>
                    <a:pt x="524" y="127"/>
                  </a:lnTo>
                  <a:lnTo>
                    <a:pt x="509" y="149"/>
                  </a:lnTo>
                  <a:lnTo>
                    <a:pt x="491" y="172"/>
                  </a:lnTo>
                  <a:lnTo>
                    <a:pt x="470" y="194"/>
                  </a:lnTo>
                  <a:lnTo>
                    <a:pt x="446" y="214"/>
                  </a:lnTo>
                  <a:lnTo>
                    <a:pt x="420" y="233"/>
                  </a:lnTo>
                  <a:lnTo>
                    <a:pt x="390" y="250"/>
                  </a:lnTo>
                  <a:lnTo>
                    <a:pt x="358" y="262"/>
                  </a:lnTo>
                  <a:lnTo>
                    <a:pt x="322" y="270"/>
                  </a:lnTo>
                  <a:lnTo>
                    <a:pt x="283" y="273"/>
                  </a:lnTo>
                  <a:lnTo>
                    <a:pt x="245" y="270"/>
                  </a:lnTo>
                  <a:lnTo>
                    <a:pt x="210" y="262"/>
                  </a:lnTo>
                  <a:lnTo>
                    <a:pt x="177" y="250"/>
                  </a:lnTo>
                  <a:lnTo>
                    <a:pt x="148" y="233"/>
                  </a:lnTo>
                  <a:lnTo>
                    <a:pt x="122" y="214"/>
                  </a:lnTo>
                  <a:lnTo>
                    <a:pt x="98" y="194"/>
                  </a:lnTo>
                  <a:lnTo>
                    <a:pt x="76" y="172"/>
                  </a:lnTo>
                  <a:lnTo>
                    <a:pt x="59" y="149"/>
                  </a:lnTo>
                  <a:lnTo>
                    <a:pt x="43" y="127"/>
                  </a:lnTo>
                  <a:lnTo>
                    <a:pt x="30" y="105"/>
                  </a:lnTo>
                  <a:lnTo>
                    <a:pt x="19" y="86"/>
                  </a:lnTo>
                  <a:lnTo>
                    <a:pt x="11" y="71"/>
                  </a:lnTo>
                  <a:lnTo>
                    <a:pt x="5" y="58"/>
                  </a:lnTo>
                  <a:lnTo>
                    <a:pt x="2" y="50"/>
                  </a:lnTo>
                  <a:lnTo>
                    <a:pt x="0" y="47"/>
                  </a:lnTo>
                  <a:lnTo>
                    <a:pt x="53" y="30"/>
                  </a:lnTo>
                  <a:lnTo>
                    <a:pt x="104" y="17"/>
                  </a:lnTo>
                  <a:lnTo>
                    <a:pt x="154" y="8"/>
                  </a:lnTo>
                  <a:lnTo>
                    <a:pt x="205" y="2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rgbClr val="FDCC9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83" name="Freeform 217"/>
            <p:cNvSpPr>
              <a:spLocks/>
            </p:cNvSpPr>
            <p:nvPr/>
          </p:nvSpPr>
          <p:spPr bwMode="auto">
            <a:xfrm>
              <a:off x="5563" y="2027"/>
              <a:ext cx="323" cy="137"/>
            </a:xfrm>
            <a:custGeom>
              <a:avLst/>
              <a:gdLst>
                <a:gd name="T0" fmla="*/ 483 w 968"/>
                <a:gd name="T1" fmla="*/ 0 h 409"/>
                <a:gd name="T2" fmla="*/ 584 w 968"/>
                <a:gd name="T3" fmla="*/ 4 h 409"/>
                <a:gd name="T4" fmla="*/ 684 w 968"/>
                <a:gd name="T5" fmla="*/ 13 h 409"/>
                <a:gd name="T6" fmla="*/ 780 w 968"/>
                <a:gd name="T7" fmla="*/ 29 h 409"/>
                <a:gd name="T8" fmla="*/ 875 w 968"/>
                <a:gd name="T9" fmla="*/ 50 h 409"/>
                <a:gd name="T10" fmla="*/ 968 w 968"/>
                <a:gd name="T11" fmla="*/ 76 h 409"/>
                <a:gd name="T12" fmla="*/ 950 w 968"/>
                <a:gd name="T13" fmla="*/ 110 h 409"/>
                <a:gd name="T14" fmla="*/ 930 w 968"/>
                <a:gd name="T15" fmla="*/ 146 h 409"/>
                <a:gd name="T16" fmla="*/ 907 w 968"/>
                <a:gd name="T17" fmla="*/ 180 h 409"/>
                <a:gd name="T18" fmla="*/ 882 w 968"/>
                <a:gd name="T19" fmla="*/ 213 h 409"/>
                <a:gd name="T20" fmla="*/ 855 w 968"/>
                <a:gd name="T21" fmla="*/ 245 h 409"/>
                <a:gd name="T22" fmla="*/ 825 w 968"/>
                <a:gd name="T23" fmla="*/ 275 h 409"/>
                <a:gd name="T24" fmla="*/ 793 w 968"/>
                <a:gd name="T25" fmla="*/ 303 h 409"/>
                <a:gd name="T26" fmla="*/ 758 w 968"/>
                <a:gd name="T27" fmla="*/ 329 h 409"/>
                <a:gd name="T28" fmla="*/ 720 w 968"/>
                <a:gd name="T29" fmla="*/ 352 h 409"/>
                <a:gd name="T30" fmla="*/ 679 w 968"/>
                <a:gd name="T31" fmla="*/ 372 h 409"/>
                <a:gd name="T32" fmla="*/ 635 w 968"/>
                <a:gd name="T33" fmla="*/ 387 h 409"/>
                <a:gd name="T34" fmla="*/ 588 w 968"/>
                <a:gd name="T35" fmla="*/ 399 h 409"/>
                <a:gd name="T36" fmla="*/ 538 w 968"/>
                <a:gd name="T37" fmla="*/ 406 h 409"/>
                <a:gd name="T38" fmla="*/ 483 w 968"/>
                <a:gd name="T39" fmla="*/ 409 h 409"/>
                <a:gd name="T40" fmla="*/ 430 w 968"/>
                <a:gd name="T41" fmla="*/ 406 h 409"/>
                <a:gd name="T42" fmla="*/ 380 w 968"/>
                <a:gd name="T43" fmla="*/ 399 h 409"/>
                <a:gd name="T44" fmla="*/ 332 w 968"/>
                <a:gd name="T45" fmla="*/ 387 h 409"/>
                <a:gd name="T46" fmla="*/ 288 w 968"/>
                <a:gd name="T47" fmla="*/ 372 h 409"/>
                <a:gd name="T48" fmla="*/ 248 w 968"/>
                <a:gd name="T49" fmla="*/ 352 h 409"/>
                <a:gd name="T50" fmla="*/ 210 w 968"/>
                <a:gd name="T51" fmla="*/ 329 h 409"/>
                <a:gd name="T52" fmla="*/ 174 w 968"/>
                <a:gd name="T53" fmla="*/ 303 h 409"/>
                <a:gd name="T54" fmla="*/ 142 w 968"/>
                <a:gd name="T55" fmla="*/ 275 h 409"/>
                <a:gd name="T56" fmla="*/ 113 w 968"/>
                <a:gd name="T57" fmla="*/ 245 h 409"/>
                <a:gd name="T58" fmla="*/ 85 w 968"/>
                <a:gd name="T59" fmla="*/ 213 h 409"/>
                <a:gd name="T60" fmla="*/ 60 w 968"/>
                <a:gd name="T61" fmla="*/ 180 h 409"/>
                <a:gd name="T62" fmla="*/ 39 w 968"/>
                <a:gd name="T63" fmla="*/ 146 h 409"/>
                <a:gd name="T64" fmla="*/ 18 w 968"/>
                <a:gd name="T65" fmla="*/ 110 h 409"/>
                <a:gd name="T66" fmla="*/ 0 w 968"/>
                <a:gd name="T67" fmla="*/ 76 h 409"/>
                <a:gd name="T68" fmla="*/ 92 w 968"/>
                <a:gd name="T69" fmla="*/ 50 h 409"/>
                <a:gd name="T70" fmla="*/ 187 w 968"/>
                <a:gd name="T71" fmla="*/ 29 h 409"/>
                <a:gd name="T72" fmla="*/ 284 w 968"/>
                <a:gd name="T73" fmla="*/ 13 h 409"/>
                <a:gd name="T74" fmla="*/ 383 w 968"/>
                <a:gd name="T75" fmla="*/ 4 h 409"/>
                <a:gd name="T76" fmla="*/ 483 w 968"/>
                <a:gd name="T77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68" h="409">
                  <a:moveTo>
                    <a:pt x="483" y="0"/>
                  </a:moveTo>
                  <a:lnTo>
                    <a:pt x="584" y="4"/>
                  </a:lnTo>
                  <a:lnTo>
                    <a:pt x="684" y="13"/>
                  </a:lnTo>
                  <a:lnTo>
                    <a:pt x="780" y="29"/>
                  </a:lnTo>
                  <a:lnTo>
                    <a:pt x="875" y="50"/>
                  </a:lnTo>
                  <a:lnTo>
                    <a:pt x="968" y="76"/>
                  </a:lnTo>
                  <a:lnTo>
                    <a:pt x="950" y="110"/>
                  </a:lnTo>
                  <a:lnTo>
                    <a:pt x="930" y="146"/>
                  </a:lnTo>
                  <a:lnTo>
                    <a:pt x="907" y="180"/>
                  </a:lnTo>
                  <a:lnTo>
                    <a:pt x="882" y="213"/>
                  </a:lnTo>
                  <a:lnTo>
                    <a:pt x="855" y="245"/>
                  </a:lnTo>
                  <a:lnTo>
                    <a:pt x="825" y="275"/>
                  </a:lnTo>
                  <a:lnTo>
                    <a:pt x="793" y="303"/>
                  </a:lnTo>
                  <a:lnTo>
                    <a:pt x="758" y="329"/>
                  </a:lnTo>
                  <a:lnTo>
                    <a:pt x="720" y="352"/>
                  </a:lnTo>
                  <a:lnTo>
                    <a:pt x="679" y="372"/>
                  </a:lnTo>
                  <a:lnTo>
                    <a:pt x="635" y="387"/>
                  </a:lnTo>
                  <a:lnTo>
                    <a:pt x="588" y="399"/>
                  </a:lnTo>
                  <a:lnTo>
                    <a:pt x="538" y="406"/>
                  </a:lnTo>
                  <a:lnTo>
                    <a:pt x="483" y="409"/>
                  </a:lnTo>
                  <a:lnTo>
                    <a:pt x="430" y="406"/>
                  </a:lnTo>
                  <a:lnTo>
                    <a:pt x="380" y="399"/>
                  </a:lnTo>
                  <a:lnTo>
                    <a:pt x="332" y="387"/>
                  </a:lnTo>
                  <a:lnTo>
                    <a:pt x="288" y="372"/>
                  </a:lnTo>
                  <a:lnTo>
                    <a:pt x="248" y="352"/>
                  </a:lnTo>
                  <a:lnTo>
                    <a:pt x="210" y="329"/>
                  </a:lnTo>
                  <a:lnTo>
                    <a:pt x="174" y="303"/>
                  </a:lnTo>
                  <a:lnTo>
                    <a:pt x="142" y="275"/>
                  </a:lnTo>
                  <a:lnTo>
                    <a:pt x="113" y="245"/>
                  </a:lnTo>
                  <a:lnTo>
                    <a:pt x="85" y="213"/>
                  </a:lnTo>
                  <a:lnTo>
                    <a:pt x="60" y="180"/>
                  </a:lnTo>
                  <a:lnTo>
                    <a:pt x="39" y="146"/>
                  </a:lnTo>
                  <a:lnTo>
                    <a:pt x="18" y="110"/>
                  </a:lnTo>
                  <a:lnTo>
                    <a:pt x="0" y="76"/>
                  </a:lnTo>
                  <a:lnTo>
                    <a:pt x="92" y="50"/>
                  </a:lnTo>
                  <a:lnTo>
                    <a:pt x="187" y="29"/>
                  </a:lnTo>
                  <a:lnTo>
                    <a:pt x="284" y="13"/>
                  </a:lnTo>
                  <a:lnTo>
                    <a:pt x="383" y="4"/>
                  </a:lnTo>
                  <a:lnTo>
                    <a:pt x="483" y="0"/>
                  </a:lnTo>
                  <a:close/>
                </a:path>
              </a:pathLst>
            </a:custGeom>
            <a:solidFill>
              <a:srgbClr val="9837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84" name="Freeform 218"/>
            <p:cNvSpPr>
              <a:spLocks/>
            </p:cNvSpPr>
            <p:nvPr/>
          </p:nvSpPr>
          <p:spPr bwMode="auto">
            <a:xfrm>
              <a:off x="5604" y="2027"/>
              <a:ext cx="241" cy="112"/>
            </a:xfrm>
            <a:custGeom>
              <a:avLst/>
              <a:gdLst>
                <a:gd name="T0" fmla="*/ 361 w 724"/>
                <a:gd name="T1" fmla="*/ 0 h 334"/>
                <a:gd name="T2" fmla="*/ 454 w 724"/>
                <a:gd name="T3" fmla="*/ 3 h 334"/>
                <a:gd name="T4" fmla="*/ 545 w 724"/>
                <a:gd name="T5" fmla="*/ 11 h 334"/>
                <a:gd name="T6" fmla="*/ 636 w 724"/>
                <a:gd name="T7" fmla="*/ 25 h 334"/>
                <a:gd name="T8" fmla="*/ 724 w 724"/>
                <a:gd name="T9" fmla="*/ 43 h 334"/>
                <a:gd name="T10" fmla="*/ 712 w 724"/>
                <a:gd name="T11" fmla="*/ 70 h 334"/>
                <a:gd name="T12" fmla="*/ 700 w 724"/>
                <a:gd name="T13" fmla="*/ 98 h 334"/>
                <a:gd name="T14" fmla="*/ 684 w 724"/>
                <a:gd name="T15" fmla="*/ 127 h 334"/>
                <a:gd name="T16" fmla="*/ 668 w 724"/>
                <a:gd name="T17" fmla="*/ 155 h 334"/>
                <a:gd name="T18" fmla="*/ 649 w 724"/>
                <a:gd name="T19" fmla="*/ 184 h 334"/>
                <a:gd name="T20" fmla="*/ 629 w 724"/>
                <a:gd name="T21" fmla="*/ 210 h 334"/>
                <a:gd name="T22" fmla="*/ 605 w 724"/>
                <a:gd name="T23" fmla="*/ 236 h 334"/>
                <a:gd name="T24" fmla="*/ 579 w 724"/>
                <a:gd name="T25" fmla="*/ 259 h 334"/>
                <a:gd name="T26" fmla="*/ 550 w 724"/>
                <a:gd name="T27" fmla="*/ 281 h 334"/>
                <a:gd name="T28" fmla="*/ 518 w 724"/>
                <a:gd name="T29" fmla="*/ 298 h 334"/>
                <a:gd name="T30" fmla="*/ 484 w 724"/>
                <a:gd name="T31" fmla="*/ 314 h 334"/>
                <a:gd name="T32" fmla="*/ 447 w 724"/>
                <a:gd name="T33" fmla="*/ 324 h 334"/>
                <a:gd name="T34" fmla="*/ 405 w 724"/>
                <a:gd name="T35" fmla="*/ 332 h 334"/>
                <a:gd name="T36" fmla="*/ 361 w 724"/>
                <a:gd name="T37" fmla="*/ 334 h 334"/>
                <a:gd name="T38" fmla="*/ 318 w 724"/>
                <a:gd name="T39" fmla="*/ 332 h 334"/>
                <a:gd name="T40" fmla="*/ 277 w 724"/>
                <a:gd name="T41" fmla="*/ 324 h 334"/>
                <a:gd name="T42" fmla="*/ 240 w 724"/>
                <a:gd name="T43" fmla="*/ 314 h 334"/>
                <a:gd name="T44" fmla="*/ 206 w 724"/>
                <a:gd name="T45" fmla="*/ 298 h 334"/>
                <a:gd name="T46" fmla="*/ 174 w 724"/>
                <a:gd name="T47" fmla="*/ 281 h 334"/>
                <a:gd name="T48" fmla="*/ 145 w 724"/>
                <a:gd name="T49" fmla="*/ 259 h 334"/>
                <a:gd name="T50" fmla="*/ 119 w 724"/>
                <a:gd name="T51" fmla="*/ 236 h 334"/>
                <a:gd name="T52" fmla="*/ 95 w 724"/>
                <a:gd name="T53" fmla="*/ 210 h 334"/>
                <a:gd name="T54" fmla="*/ 75 w 724"/>
                <a:gd name="T55" fmla="*/ 184 h 334"/>
                <a:gd name="T56" fmla="*/ 56 w 724"/>
                <a:gd name="T57" fmla="*/ 155 h 334"/>
                <a:gd name="T58" fmla="*/ 39 w 724"/>
                <a:gd name="T59" fmla="*/ 127 h 334"/>
                <a:gd name="T60" fmla="*/ 24 w 724"/>
                <a:gd name="T61" fmla="*/ 98 h 334"/>
                <a:gd name="T62" fmla="*/ 12 w 724"/>
                <a:gd name="T63" fmla="*/ 70 h 334"/>
                <a:gd name="T64" fmla="*/ 0 w 724"/>
                <a:gd name="T65" fmla="*/ 43 h 334"/>
                <a:gd name="T66" fmla="*/ 88 w 724"/>
                <a:gd name="T67" fmla="*/ 25 h 334"/>
                <a:gd name="T68" fmla="*/ 178 w 724"/>
                <a:gd name="T69" fmla="*/ 11 h 334"/>
                <a:gd name="T70" fmla="*/ 270 w 724"/>
                <a:gd name="T71" fmla="*/ 3 h 334"/>
                <a:gd name="T72" fmla="*/ 361 w 724"/>
                <a:gd name="T73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4" h="334">
                  <a:moveTo>
                    <a:pt x="361" y="0"/>
                  </a:moveTo>
                  <a:lnTo>
                    <a:pt x="454" y="3"/>
                  </a:lnTo>
                  <a:lnTo>
                    <a:pt x="545" y="11"/>
                  </a:lnTo>
                  <a:lnTo>
                    <a:pt x="636" y="25"/>
                  </a:lnTo>
                  <a:lnTo>
                    <a:pt x="724" y="43"/>
                  </a:lnTo>
                  <a:lnTo>
                    <a:pt x="712" y="70"/>
                  </a:lnTo>
                  <a:lnTo>
                    <a:pt x="700" y="98"/>
                  </a:lnTo>
                  <a:lnTo>
                    <a:pt x="684" y="127"/>
                  </a:lnTo>
                  <a:lnTo>
                    <a:pt x="668" y="155"/>
                  </a:lnTo>
                  <a:lnTo>
                    <a:pt x="649" y="184"/>
                  </a:lnTo>
                  <a:lnTo>
                    <a:pt x="629" y="210"/>
                  </a:lnTo>
                  <a:lnTo>
                    <a:pt x="605" y="236"/>
                  </a:lnTo>
                  <a:lnTo>
                    <a:pt x="579" y="259"/>
                  </a:lnTo>
                  <a:lnTo>
                    <a:pt x="550" y="281"/>
                  </a:lnTo>
                  <a:lnTo>
                    <a:pt x="518" y="298"/>
                  </a:lnTo>
                  <a:lnTo>
                    <a:pt x="484" y="314"/>
                  </a:lnTo>
                  <a:lnTo>
                    <a:pt x="447" y="324"/>
                  </a:lnTo>
                  <a:lnTo>
                    <a:pt x="405" y="332"/>
                  </a:lnTo>
                  <a:lnTo>
                    <a:pt x="361" y="334"/>
                  </a:lnTo>
                  <a:lnTo>
                    <a:pt x="318" y="332"/>
                  </a:lnTo>
                  <a:lnTo>
                    <a:pt x="277" y="324"/>
                  </a:lnTo>
                  <a:lnTo>
                    <a:pt x="240" y="314"/>
                  </a:lnTo>
                  <a:lnTo>
                    <a:pt x="206" y="298"/>
                  </a:lnTo>
                  <a:lnTo>
                    <a:pt x="174" y="281"/>
                  </a:lnTo>
                  <a:lnTo>
                    <a:pt x="145" y="259"/>
                  </a:lnTo>
                  <a:lnTo>
                    <a:pt x="119" y="236"/>
                  </a:lnTo>
                  <a:lnTo>
                    <a:pt x="95" y="210"/>
                  </a:lnTo>
                  <a:lnTo>
                    <a:pt x="75" y="184"/>
                  </a:lnTo>
                  <a:lnTo>
                    <a:pt x="56" y="155"/>
                  </a:lnTo>
                  <a:lnTo>
                    <a:pt x="39" y="127"/>
                  </a:lnTo>
                  <a:lnTo>
                    <a:pt x="24" y="98"/>
                  </a:lnTo>
                  <a:lnTo>
                    <a:pt x="12" y="70"/>
                  </a:lnTo>
                  <a:lnTo>
                    <a:pt x="0" y="43"/>
                  </a:lnTo>
                  <a:lnTo>
                    <a:pt x="88" y="25"/>
                  </a:lnTo>
                  <a:lnTo>
                    <a:pt x="178" y="11"/>
                  </a:lnTo>
                  <a:lnTo>
                    <a:pt x="270" y="3"/>
                  </a:lnTo>
                  <a:lnTo>
                    <a:pt x="361" y="0"/>
                  </a:lnTo>
                  <a:close/>
                </a:path>
              </a:pathLst>
            </a:custGeom>
            <a:solidFill>
              <a:srgbClr val="C0537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85" name="Freeform 219"/>
            <p:cNvSpPr>
              <a:spLocks/>
            </p:cNvSpPr>
            <p:nvPr/>
          </p:nvSpPr>
          <p:spPr bwMode="auto">
            <a:xfrm>
              <a:off x="5630" y="2016"/>
              <a:ext cx="189" cy="96"/>
            </a:xfrm>
            <a:custGeom>
              <a:avLst/>
              <a:gdLst>
                <a:gd name="T0" fmla="*/ 283 w 567"/>
                <a:gd name="T1" fmla="*/ 0 h 288"/>
                <a:gd name="T2" fmla="*/ 330 w 567"/>
                <a:gd name="T3" fmla="*/ 1 h 288"/>
                <a:gd name="T4" fmla="*/ 371 w 567"/>
                <a:gd name="T5" fmla="*/ 4 h 288"/>
                <a:gd name="T6" fmla="*/ 410 w 567"/>
                <a:gd name="T7" fmla="*/ 10 h 288"/>
                <a:gd name="T8" fmla="*/ 445 w 567"/>
                <a:gd name="T9" fmla="*/ 19 h 288"/>
                <a:gd name="T10" fmla="*/ 476 w 567"/>
                <a:gd name="T11" fmla="*/ 27 h 288"/>
                <a:gd name="T12" fmla="*/ 503 w 567"/>
                <a:gd name="T13" fmla="*/ 35 h 288"/>
                <a:gd name="T14" fmla="*/ 526 w 567"/>
                <a:gd name="T15" fmla="*/ 43 h 288"/>
                <a:gd name="T16" fmla="*/ 543 w 567"/>
                <a:gd name="T17" fmla="*/ 51 h 288"/>
                <a:gd name="T18" fmla="*/ 556 w 567"/>
                <a:gd name="T19" fmla="*/ 56 h 288"/>
                <a:gd name="T20" fmla="*/ 564 w 567"/>
                <a:gd name="T21" fmla="*/ 61 h 288"/>
                <a:gd name="T22" fmla="*/ 567 w 567"/>
                <a:gd name="T23" fmla="*/ 62 h 288"/>
                <a:gd name="T24" fmla="*/ 566 w 567"/>
                <a:gd name="T25" fmla="*/ 65 h 288"/>
                <a:gd name="T26" fmla="*/ 565 w 567"/>
                <a:gd name="T27" fmla="*/ 71 h 288"/>
                <a:gd name="T28" fmla="*/ 562 w 567"/>
                <a:gd name="T29" fmla="*/ 81 h 288"/>
                <a:gd name="T30" fmla="*/ 559 w 567"/>
                <a:gd name="T31" fmla="*/ 94 h 288"/>
                <a:gd name="T32" fmla="*/ 553 w 567"/>
                <a:gd name="T33" fmla="*/ 110 h 288"/>
                <a:gd name="T34" fmla="*/ 546 w 567"/>
                <a:gd name="T35" fmla="*/ 126 h 288"/>
                <a:gd name="T36" fmla="*/ 536 w 567"/>
                <a:gd name="T37" fmla="*/ 145 h 288"/>
                <a:gd name="T38" fmla="*/ 524 w 567"/>
                <a:gd name="T39" fmla="*/ 165 h 288"/>
                <a:gd name="T40" fmla="*/ 510 w 567"/>
                <a:gd name="T41" fmla="*/ 185 h 288"/>
                <a:gd name="T42" fmla="*/ 494 w 567"/>
                <a:gd name="T43" fmla="*/ 204 h 288"/>
                <a:gd name="T44" fmla="*/ 473 w 567"/>
                <a:gd name="T45" fmla="*/ 223 h 288"/>
                <a:gd name="T46" fmla="*/ 451 w 567"/>
                <a:gd name="T47" fmla="*/ 241 h 288"/>
                <a:gd name="T48" fmla="*/ 425 w 567"/>
                <a:gd name="T49" fmla="*/ 256 h 288"/>
                <a:gd name="T50" fmla="*/ 396 w 567"/>
                <a:gd name="T51" fmla="*/ 270 h 288"/>
                <a:gd name="T52" fmla="*/ 363 w 567"/>
                <a:gd name="T53" fmla="*/ 279 h 288"/>
                <a:gd name="T54" fmla="*/ 325 w 567"/>
                <a:gd name="T55" fmla="*/ 286 h 288"/>
                <a:gd name="T56" fmla="*/ 283 w 567"/>
                <a:gd name="T57" fmla="*/ 288 h 288"/>
                <a:gd name="T58" fmla="*/ 243 w 567"/>
                <a:gd name="T59" fmla="*/ 286 h 288"/>
                <a:gd name="T60" fmla="*/ 206 w 567"/>
                <a:gd name="T61" fmla="*/ 279 h 288"/>
                <a:gd name="T62" fmla="*/ 173 w 567"/>
                <a:gd name="T63" fmla="*/ 270 h 288"/>
                <a:gd name="T64" fmla="*/ 143 w 567"/>
                <a:gd name="T65" fmla="*/ 256 h 288"/>
                <a:gd name="T66" fmla="*/ 117 w 567"/>
                <a:gd name="T67" fmla="*/ 241 h 288"/>
                <a:gd name="T68" fmla="*/ 94 w 567"/>
                <a:gd name="T69" fmla="*/ 223 h 288"/>
                <a:gd name="T70" fmla="*/ 74 w 567"/>
                <a:gd name="T71" fmla="*/ 204 h 288"/>
                <a:gd name="T72" fmla="*/ 57 w 567"/>
                <a:gd name="T73" fmla="*/ 185 h 288"/>
                <a:gd name="T74" fmla="*/ 43 w 567"/>
                <a:gd name="T75" fmla="*/ 165 h 288"/>
                <a:gd name="T76" fmla="*/ 31 w 567"/>
                <a:gd name="T77" fmla="*/ 145 h 288"/>
                <a:gd name="T78" fmla="*/ 22 w 567"/>
                <a:gd name="T79" fmla="*/ 126 h 288"/>
                <a:gd name="T80" fmla="*/ 15 w 567"/>
                <a:gd name="T81" fmla="*/ 110 h 288"/>
                <a:gd name="T82" fmla="*/ 10 w 567"/>
                <a:gd name="T83" fmla="*/ 94 h 288"/>
                <a:gd name="T84" fmla="*/ 5 w 567"/>
                <a:gd name="T85" fmla="*/ 81 h 288"/>
                <a:gd name="T86" fmla="*/ 3 w 567"/>
                <a:gd name="T87" fmla="*/ 71 h 288"/>
                <a:gd name="T88" fmla="*/ 2 w 567"/>
                <a:gd name="T89" fmla="*/ 65 h 288"/>
                <a:gd name="T90" fmla="*/ 0 w 567"/>
                <a:gd name="T91" fmla="*/ 62 h 288"/>
                <a:gd name="T92" fmla="*/ 4 w 567"/>
                <a:gd name="T93" fmla="*/ 61 h 288"/>
                <a:gd name="T94" fmla="*/ 11 w 567"/>
                <a:gd name="T95" fmla="*/ 56 h 288"/>
                <a:gd name="T96" fmla="*/ 24 w 567"/>
                <a:gd name="T97" fmla="*/ 51 h 288"/>
                <a:gd name="T98" fmla="*/ 42 w 567"/>
                <a:gd name="T99" fmla="*/ 43 h 288"/>
                <a:gd name="T100" fmla="*/ 65 w 567"/>
                <a:gd name="T101" fmla="*/ 35 h 288"/>
                <a:gd name="T102" fmla="*/ 92 w 567"/>
                <a:gd name="T103" fmla="*/ 27 h 288"/>
                <a:gd name="T104" fmla="*/ 123 w 567"/>
                <a:gd name="T105" fmla="*/ 19 h 288"/>
                <a:gd name="T106" fmla="*/ 157 w 567"/>
                <a:gd name="T107" fmla="*/ 10 h 288"/>
                <a:gd name="T108" fmla="*/ 196 w 567"/>
                <a:gd name="T109" fmla="*/ 4 h 288"/>
                <a:gd name="T110" fmla="*/ 238 w 567"/>
                <a:gd name="T111" fmla="*/ 1 h 288"/>
                <a:gd name="T112" fmla="*/ 283 w 567"/>
                <a:gd name="T113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67" h="288">
                  <a:moveTo>
                    <a:pt x="283" y="0"/>
                  </a:moveTo>
                  <a:lnTo>
                    <a:pt x="330" y="1"/>
                  </a:lnTo>
                  <a:lnTo>
                    <a:pt x="371" y="4"/>
                  </a:lnTo>
                  <a:lnTo>
                    <a:pt x="410" y="10"/>
                  </a:lnTo>
                  <a:lnTo>
                    <a:pt x="445" y="19"/>
                  </a:lnTo>
                  <a:lnTo>
                    <a:pt x="476" y="27"/>
                  </a:lnTo>
                  <a:lnTo>
                    <a:pt x="503" y="35"/>
                  </a:lnTo>
                  <a:lnTo>
                    <a:pt x="526" y="43"/>
                  </a:lnTo>
                  <a:lnTo>
                    <a:pt x="543" y="51"/>
                  </a:lnTo>
                  <a:lnTo>
                    <a:pt x="556" y="56"/>
                  </a:lnTo>
                  <a:lnTo>
                    <a:pt x="564" y="61"/>
                  </a:lnTo>
                  <a:lnTo>
                    <a:pt x="567" y="62"/>
                  </a:lnTo>
                  <a:lnTo>
                    <a:pt x="566" y="65"/>
                  </a:lnTo>
                  <a:lnTo>
                    <a:pt x="565" y="71"/>
                  </a:lnTo>
                  <a:lnTo>
                    <a:pt x="562" y="81"/>
                  </a:lnTo>
                  <a:lnTo>
                    <a:pt x="559" y="94"/>
                  </a:lnTo>
                  <a:lnTo>
                    <a:pt x="553" y="110"/>
                  </a:lnTo>
                  <a:lnTo>
                    <a:pt x="546" y="126"/>
                  </a:lnTo>
                  <a:lnTo>
                    <a:pt x="536" y="145"/>
                  </a:lnTo>
                  <a:lnTo>
                    <a:pt x="524" y="165"/>
                  </a:lnTo>
                  <a:lnTo>
                    <a:pt x="510" y="185"/>
                  </a:lnTo>
                  <a:lnTo>
                    <a:pt x="494" y="204"/>
                  </a:lnTo>
                  <a:lnTo>
                    <a:pt x="473" y="223"/>
                  </a:lnTo>
                  <a:lnTo>
                    <a:pt x="451" y="241"/>
                  </a:lnTo>
                  <a:lnTo>
                    <a:pt x="425" y="256"/>
                  </a:lnTo>
                  <a:lnTo>
                    <a:pt x="396" y="270"/>
                  </a:lnTo>
                  <a:lnTo>
                    <a:pt x="363" y="279"/>
                  </a:lnTo>
                  <a:lnTo>
                    <a:pt x="325" y="286"/>
                  </a:lnTo>
                  <a:lnTo>
                    <a:pt x="283" y="288"/>
                  </a:lnTo>
                  <a:lnTo>
                    <a:pt x="243" y="286"/>
                  </a:lnTo>
                  <a:lnTo>
                    <a:pt x="206" y="279"/>
                  </a:lnTo>
                  <a:lnTo>
                    <a:pt x="173" y="270"/>
                  </a:lnTo>
                  <a:lnTo>
                    <a:pt x="143" y="256"/>
                  </a:lnTo>
                  <a:lnTo>
                    <a:pt x="117" y="241"/>
                  </a:lnTo>
                  <a:lnTo>
                    <a:pt x="94" y="223"/>
                  </a:lnTo>
                  <a:lnTo>
                    <a:pt x="74" y="204"/>
                  </a:lnTo>
                  <a:lnTo>
                    <a:pt x="57" y="185"/>
                  </a:lnTo>
                  <a:lnTo>
                    <a:pt x="43" y="165"/>
                  </a:lnTo>
                  <a:lnTo>
                    <a:pt x="31" y="145"/>
                  </a:lnTo>
                  <a:lnTo>
                    <a:pt x="22" y="126"/>
                  </a:lnTo>
                  <a:lnTo>
                    <a:pt x="15" y="110"/>
                  </a:lnTo>
                  <a:lnTo>
                    <a:pt x="10" y="94"/>
                  </a:lnTo>
                  <a:lnTo>
                    <a:pt x="5" y="81"/>
                  </a:lnTo>
                  <a:lnTo>
                    <a:pt x="3" y="71"/>
                  </a:lnTo>
                  <a:lnTo>
                    <a:pt x="2" y="65"/>
                  </a:lnTo>
                  <a:lnTo>
                    <a:pt x="0" y="62"/>
                  </a:lnTo>
                  <a:lnTo>
                    <a:pt x="4" y="61"/>
                  </a:lnTo>
                  <a:lnTo>
                    <a:pt x="11" y="56"/>
                  </a:lnTo>
                  <a:lnTo>
                    <a:pt x="24" y="51"/>
                  </a:lnTo>
                  <a:lnTo>
                    <a:pt x="42" y="43"/>
                  </a:lnTo>
                  <a:lnTo>
                    <a:pt x="65" y="35"/>
                  </a:lnTo>
                  <a:lnTo>
                    <a:pt x="92" y="27"/>
                  </a:lnTo>
                  <a:lnTo>
                    <a:pt x="123" y="19"/>
                  </a:lnTo>
                  <a:lnTo>
                    <a:pt x="157" y="10"/>
                  </a:lnTo>
                  <a:lnTo>
                    <a:pt x="196" y="4"/>
                  </a:lnTo>
                  <a:lnTo>
                    <a:pt x="238" y="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rgbClr val="FDCC9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86" name="Freeform 220"/>
            <p:cNvSpPr>
              <a:spLocks/>
            </p:cNvSpPr>
            <p:nvPr/>
          </p:nvSpPr>
          <p:spPr bwMode="auto">
            <a:xfrm>
              <a:off x="5248" y="970"/>
              <a:ext cx="951" cy="1223"/>
            </a:xfrm>
            <a:custGeom>
              <a:avLst/>
              <a:gdLst>
                <a:gd name="T0" fmla="*/ 1532 w 2853"/>
                <a:gd name="T1" fmla="*/ 4 h 3669"/>
                <a:gd name="T2" fmla="*/ 1970 w 2853"/>
                <a:gd name="T3" fmla="*/ 85 h 3669"/>
                <a:gd name="T4" fmla="*/ 2306 w 2853"/>
                <a:gd name="T5" fmla="*/ 268 h 3669"/>
                <a:gd name="T6" fmla="*/ 2549 w 2853"/>
                <a:gd name="T7" fmla="*/ 534 h 3669"/>
                <a:gd name="T8" fmla="*/ 2714 w 2853"/>
                <a:gd name="T9" fmla="*/ 868 h 3669"/>
                <a:gd name="T10" fmla="*/ 2811 w 2853"/>
                <a:gd name="T11" fmla="*/ 1252 h 3669"/>
                <a:gd name="T12" fmla="*/ 2851 w 2853"/>
                <a:gd name="T13" fmla="*/ 1673 h 3669"/>
                <a:gd name="T14" fmla="*/ 2845 w 2853"/>
                <a:gd name="T15" fmla="*/ 2111 h 3669"/>
                <a:gd name="T16" fmla="*/ 2779 w 2853"/>
                <a:gd name="T17" fmla="*/ 2610 h 3669"/>
                <a:gd name="T18" fmla="*/ 2638 w 2853"/>
                <a:gd name="T19" fmla="*/ 3018 h 3669"/>
                <a:gd name="T20" fmla="*/ 2464 w 2853"/>
                <a:gd name="T21" fmla="*/ 3318 h 3669"/>
                <a:gd name="T22" fmla="*/ 2293 w 2853"/>
                <a:gd name="T23" fmla="*/ 3520 h 3669"/>
                <a:gd name="T24" fmla="*/ 2162 w 2853"/>
                <a:gd name="T25" fmla="*/ 3634 h 3669"/>
                <a:gd name="T26" fmla="*/ 2110 w 2853"/>
                <a:gd name="T27" fmla="*/ 3669 h 3669"/>
                <a:gd name="T28" fmla="*/ 2275 w 2853"/>
                <a:gd name="T29" fmla="*/ 3398 h 3669"/>
                <a:gd name="T30" fmla="*/ 2358 w 2853"/>
                <a:gd name="T31" fmla="*/ 3075 h 3669"/>
                <a:gd name="T32" fmla="*/ 2387 w 2853"/>
                <a:gd name="T33" fmla="*/ 2764 h 3669"/>
                <a:gd name="T34" fmla="*/ 2385 w 2853"/>
                <a:gd name="T35" fmla="*/ 2531 h 3669"/>
                <a:gd name="T36" fmla="*/ 2378 w 2853"/>
                <a:gd name="T37" fmla="*/ 2438 h 3669"/>
                <a:gd name="T38" fmla="*/ 2202 w 2853"/>
                <a:gd name="T39" fmla="*/ 2614 h 3669"/>
                <a:gd name="T40" fmla="*/ 2055 w 2853"/>
                <a:gd name="T41" fmla="*/ 2680 h 3669"/>
                <a:gd name="T42" fmla="*/ 2053 w 2853"/>
                <a:gd name="T43" fmla="*/ 2657 h 3669"/>
                <a:gd name="T44" fmla="*/ 2219 w 2853"/>
                <a:gd name="T45" fmla="*/ 2435 h 3669"/>
                <a:gd name="T46" fmla="*/ 2306 w 2853"/>
                <a:gd name="T47" fmla="*/ 2150 h 3669"/>
                <a:gd name="T48" fmla="*/ 2318 w 2853"/>
                <a:gd name="T49" fmla="*/ 1856 h 3669"/>
                <a:gd name="T50" fmla="*/ 2261 w 2853"/>
                <a:gd name="T51" fmla="*/ 1612 h 3669"/>
                <a:gd name="T52" fmla="*/ 2141 w 2853"/>
                <a:gd name="T53" fmla="*/ 1475 h 3669"/>
                <a:gd name="T54" fmla="*/ 1929 w 2853"/>
                <a:gd name="T55" fmla="*/ 1408 h 3669"/>
                <a:gd name="T56" fmla="*/ 1702 w 2853"/>
                <a:gd name="T57" fmla="*/ 1292 h 3669"/>
                <a:gd name="T58" fmla="*/ 1519 w 2853"/>
                <a:gd name="T59" fmla="*/ 1177 h 3669"/>
                <a:gd name="T60" fmla="*/ 1427 w 2853"/>
                <a:gd name="T61" fmla="*/ 1112 h 3669"/>
                <a:gd name="T62" fmla="*/ 1334 w 2853"/>
                <a:gd name="T63" fmla="*/ 1177 h 3669"/>
                <a:gd name="T64" fmla="*/ 1151 w 2853"/>
                <a:gd name="T65" fmla="*/ 1292 h 3669"/>
                <a:gd name="T66" fmla="*/ 924 w 2853"/>
                <a:gd name="T67" fmla="*/ 1408 h 3669"/>
                <a:gd name="T68" fmla="*/ 713 w 2853"/>
                <a:gd name="T69" fmla="*/ 1475 h 3669"/>
                <a:gd name="T70" fmla="*/ 593 w 2853"/>
                <a:gd name="T71" fmla="*/ 1612 h 3669"/>
                <a:gd name="T72" fmla="*/ 536 w 2853"/>
                <a:gd name="T73" fmla="*/ 1856 h 3669"/>
                <a:gd name="T74" fmla="*/ 548 w 2853"/>
                <a:gd name="T75" fmla="*/ 2150 h 3669"/>
                <a:gd name="T76" fmla="*/ 634 w 2853"/>
                <a:gd name="T77" fmla="*/ 2435 h 3669"/>
                <a:gd name="T78" fmla="*/ 801 w 2853"/>
                <a:gd name="T79" fmla="*/ 2657 h 3669"/>
                <a:gd name="T80" fmla="*/ 798 w 2853"/>
                <a:gd name="T81" fmla="*/ 2680 h 3669"/>
                <a:gd name="T82" fmla="*/ 652 w 2853"/>
                <a:gd name="T83" fmla="*/ 2614 h 3669"/>
                <a:gd name="T84" fmla="*/ 475 w 2853"/>
                <a:gd name="T85" fmla="*/ 2438 h 3669"/>
                <a:gd name="T86" fmla="*/ 469 w 2853"/>
                <a:gd name="T87" fmla="*/ 2531 h 3669"/>
                <a:gd name="T88" fmla="*/ 467 w 2853"/>
                <a:gd name="T89" fmla="*/ 2764 h 3669"/>
                <a:gd name="T90" fmla="*/ 495 w 2853"/>
                <a:gd name="T91" fmla="*/ 3075 h 3669"/>
                <a:gd name="T92" fmla="*/ 578 w 2853"/>
                <a:gd name="T93" fmla="*/ 3398 h 3669"/>
                <a:gd name="T94" fmla="*/ 744 w 2853"/>
                <a:gd name="T95" fmla="*/ 3669 h 3669"/>
                <a:gd name="T96" fmla="*/ 691 w 2853"/>
                <a:gd name="T97" fmla="*/ 3634 h 3669"/>
                <a:gd name="T98" fmla="*/ 561 w 2853"/>
                <a:gd name="T99" fmla="*/ 3520 h 3669"/>
                <a:gd name="T100" fmla="*/ 389 w 2853"/>
                <a:gd name="T101" fmla="*/ 3318 h 3669"/>
                <a:gd name="T102" fmla="*/ 215 w 2853"/>
                <a:gd name="T103" fmla="*/ 3018 h 3669"/>
                <a:gd name="T104" fmla="*/ 76 w 2853"/>
                <a:gd name="T105" fmla="*/ 2610 h 3669"/>
                <a:gd name="T106" fmla="*/ 8 w 2853"/>
                <a:gd name="T107" fmla="*/ 2111 h 3669"/>
                <a:gd name="T108" fmla="*/ 3 w 2853"/>
                <a:gd name="T109" fmla="*/ 1673 h 3669"/>
                <a:gd name="T110" fmla="*/ 43 w 2853"/>
                <a:gd name="T111" fmla="*/ 1252 h 3669"/>
                <a:gd name="T112" fmla="*/ 139 w 2853"/>
                <a:gd name="T113" fmla="*/ 868 h 3669"/>
                <a:gd name="T114" fmla="*/ 304 w 2853"/>
                <a:gd name="T115" fmla="*/ 534 h 3669"/>
                <a:gd name="T116" fmla="*/ 548 w 2853"/>
                <a:gd name="T117" fmla="*/ 268 h 3669"/>
                <a:gd name="T118" fmla="*/ 884 w 2853"/>
                <a:gd name="T119" fmla="*/ 85 h 3669"/>
                <a:gd name="T120" fmla="*/ 1322 w 2853"/>
                <a:gd name="T121" fmla="*/ 4 h 3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53" h="3669">
                  <a:moveTo>
                    <a:pt x="1423" y="0"/>
                  </a:moveTo>
                  <a:lnTo>
                    <a:pt x="1427" y="0"/>
                  </a:lnTo>
                  <a:lnTo>
                    <a:pt x="1430" y="0"/>
                  </a:lnTo>
                  <a:lnTo>
                    <a:pt x="1430" y="1"/>
                  </a:lnTo>
                  <a:lnTo>
                    <a:pt x="1532" y="4"/>
                  </a:lnTo>
                  <a:lnTo>
                    <a:pt x="1629" y="11"/>
                  </a:lnTo>
                  <a:lnTo>
                    <a:pt x="1720" y="23"/>
                  </a:lnTo>
                  <a:lnTo>
                    <a:pt x="1808" y="39"/>
                  </a:lnTo>
                  <a:lnTo>
                    <a:pt x="1891" y="61"/>
                  </a:lnTo>
                  <a:lnTo>
                    <a:pt x="1970" y="85"/>
                  </a:lnTo>
                  <a:lnTo>
                    <a:pt x="2044" y="114"/>
                  </a:lnTo>
                  <a:lnTo>
                    <a:pt x="2116" y="147"/>
                  </a:lnTo>
                  <a:lnTo>
                    <a:pt x="2182" y="184"/>
                  </a:lnTo>
                  <a:lnTo>
                    <a:pt x="2246" y="224"/>
                  </a:lnTo>
                  <a:lnTo>
                    <a:pt x="2306" y="268"/>
                  </a:lnTo>
                  <a:lnTo>
                    <a:pt x="2362" y="315"/>
                  </a:lnTo>
                  <a:lnTo>
                    <a:pt x="2414" y="365"/>
                  </a:lnTo>
                  <a:lnTo>
                    <a:pt x="2463" y="418"/>
                  </a:lnTo>
                  <a:lnTo>
                    <a:pt x="2508" y="475"/>
                  </a:lnTo>
                  <a:lnTo>
                    <a:pt x="2549" y="534"/>
                  </a:lnTo>
                  <a:lnTo>
                    <a:pt x="2589" y="596"/>
                  </a:lnTo>
                  <a:lnTo>
                    <a:pt x="2624" y="661"/>
                  </a:lnTo>
                  <a:lnTo>
                    <a:pt x="2657" y="727"/>
                  </a:lnTo>
                  <a:lnTo>
                    <a:pt x="2687" y="797"/>
                  </a:lnTo>
                  <a:lnTo>
                    <a:pt x="2714" y="868"/>
                  </a:lnTo>
                  <a:lnTo>
                    <a:pt x="2738" y="941"/>
                  </a:lnTo>
                  <a:lnTo>
                    <a:pt x="2761" y="1017"/>
                  </a:lnTo>
                  <a:lnTo>
                    <a:pt x="2780" y="1094"/>
                  </a:lnTo>
                  <a:lnTo>
                    <a:pt x="2796" y="1173"/>
                  </a:lnTo>
                  <a:lnTo>
                    <a:pt x="2811" y="1252"/>
                  </a:lnTo>
                  <a:lnTo>
                    <a:pt x="2823" y="1334"/>
                  </a:lnTo>
                  <a:lnTo>
                    <a:pt x="2833" y="1417"/>
                  </a:lnTo>
                  <a:lnTo>
                    <a:pt x="2840" y="1501"/>
                  </a:lnTo>
                  <a:lnTo>
                    <a:pt x="2846" y="1586"/>
                  </a:lnTo>
                  <a:lnTo>
                    <a:pt x="2851" y="1673"/>
                  </a:lnTo>
                  <a:lnTo>
                    <a:pt x="2852" y="1759"/>
                  </a:lnTo>
                  <a:lnTo>
                    <a:pt x="2853" y="1847"/>
                  </a:lnTo>
                  <a:lnTo>
                    <a:pt x="2852" y="1934"/>
                  </a:lnTo>
                  <a:lnTo>
                    <a:pt x="2849" y="2022"/>
                  </a:lnTo>
                  <a:lnTo>
                    <a:pt x="2845" y="2111"/>
                  </a:lnTo>
                  <a:lnTo>
                    <a:pt x="2839" y="2198"/>
                  </a:lnTo>
                  <a:lnTo>
                    <a:pt x="2830" y="2308"/>
                  </a:lnTo>
                  <a:lnTo>
                    <a:pt x="2815" y="2414"/>
                  </a:lnTo>
                  <a:lnTo>
                    <a:pt x="2799" y="2514"/>
                  </a:lnTo>
                  <a:lnTo>
                    <a:pt x="2779" y="2610"/>
                  </a:lnTo>
                  <a:lnTo>
                    <a:pt x="2755" y="2701"/>
                  </a:lnTo>
                  <a:lnTo>
                    <a:pt x="2729" y="2786"/>
                  </a:lnTo>
                  <a:lnTo>
                    <a:pt x="2700" y="2868"/>
                  </a:lnTo>
                  <a:lnTo>
                    <a:pt x="2671" y="2945"/>
                  </a:lnTo>
                  <a:lnTo>
                    <a:pt x="2638" y="3018"/>
                  </a:lnTo>
                  <a:lnTo>
                    <a:pt x="2605" y="3087"/>
                  </a:lnTo>
                  <a:lnTo>
                    <a:pt x="2571" y="3151"/>
                  </a:lnTo>
                  <a:lnTo>
                    <a:pt x="2535" y="3210"/>
                  </a:lnTo>
                  <a:lnTo>
                    <a:pt x="2499" y="3267"/>
                  </a:lnTo>
                  <a:lnTo>
                    <a:pt x="2464" y="3318"/>
                  </a:lnTo>
                  <a:lnTo>
                    <a:pt x="2428" y="3366"/>
                  </a:lnTo>
                  <a:lnTo>
                    <a:pt x="2393" y="3410"/>
                  </a:lnTo>
                  <a:lnTo>
                    <a:pt x="2358" y="3450"/>
                  </a:lnTo>
                  <a:lnTo>
                    <a:pt x="2325" y="3487"/>
                  </a:lnTo>
                  <a:lnTo>
                    <a:pt x="2293" y="3520"/>
                  </a:lnTo>
                  <a:lnTo>
                    <a:pt x="2262" y="3550"/>
                  </a:lnTo>
                  <a:lnTo>
                    <a:pt x="2233" y="3576"/>
                  </a:lnTo>
                  <a:lnTo>
                    <a:pt x="2207" y="3598"/>
                  </a:lnTo>
                  <a:lnTo>
                    <a:pt x="2182" y="3617"/>
                  </a:lnTo>
                  <a:lnTo>
                    <a:pt x="2162" y="3634"/>
                  </a:lnTo>
                  <a:lnTo>
                    <a:pt x="2144" y="3647"/>
                  </a:lnTo>
                  <a:lnTo>
                    <a:pt x="2129" y="3656"/>
                  </a:lnTo>
                  <a:lnTo>
                    <a:pt x="2118" y="3664"/>
                  </a:lnTo>
                  <a:lnTo>
                    <a:pt x="2112" y="3668"/>
                  </a:lnTo>
                  <a:lnTo>
                    <a:pt x="2110" y="3669"/>
                  </a:lnTo>
                  <a:lnTo>
                    <a:pt x="2150" y="3622"/>
                  </a:lnTo>
                  <a:lnTo>
                    <a:pt x="2187" y="3571"/>
                  </a:lnTo>
                  <a:lnTo>
                    <a:pt x="2220" y="3517"/>
                  </a:lnTo>
                  <a:lnTo>
                    <a:pt x="2249" y="3459"/>
                  </a:lnTo>
                  <a:lnTo>
                    <a:pt x="2275" y="3398"/>
                  </a:lnTo>
                  <a:lnTo>
                    <a:pt x="2297" y="3336"/>
                  </a:lnTo>
                  <a:lnTo>
                    <a:pt x="2316" y="3272"/>
                  </a:lnTo>
                  <a:lnTo>
                    <a:pt x="2333" y="3207"/>
                  </a:lnTo>
                  <a:lnTo>
                    <a:pt x="2347" y="3140"/>
                  </a:lnTo>
                  <a:lnTo>
                    <a:pt x="2358" y="3075"/>
                  </a:lnTo>
                  <a:lnTo>
                    <a:pt x="2368" y="3010"/>
                  </a:lnTo>
                  <a:lnTo>
                    <a:pt x="2375" y="2946"/>
                  </a:lnTo>
                  <a:lnTo>
                    <a:pt x="2381" y="2884"/>
                  </a:lnTo>
                  <a:lnTo>
                    <a:pt x="2384" y="2823"/>
                  </a:lnTo>
                  <a:lnTo>
                    <a:pt x="2387" y="2764"/>
                  </a:lnTo>
                  <a:lnTo>
                    <a:pt x="2388" y="2710"/>
                  </a:lnTo>
                  <a:lnTo>
                    <a:pt x="2388" y="2659"/>
                  </a:lnTo>
                  <a:lnTo>
                    <a:pt x="2388" y="2611"/>
                  </a:lnTo>
                  <a:lnTo>
                    <a:pt x="2387" y="2569"/>
                  </a:lnTo>
                  <a:lnTo>
                    <a:pt x="2385" y="2531"/>
                  </a:lnTo>
                  <a:lnTo>
                    <a:pt x="2383" y="2499"/>
                  </a:lnTo>
                  <a:lnTo>
                    <a:pt x="2382" y="2473"/>
                  </a:lnTo>
                  <a:lnTo>
                    <a:pt x="2379" y="2454"/>
                  </a:lnTo>
                  <a:lnTo>
                    <a:pt x="2379" y="2442"/>
                  </a:lnTo>
                  <a:lnTo>
                    <a:pt x="2378" y="2438"/>
                  </a:lnTo>
                  <a:lnTo>
                    <a:pt x="2345" y="2485"/>
                  </a:lnTo>
                  <a:lnTo>
                    <a:pt x="2309" y="2525"/>
                  </a:lnTo>
                  <a:lnTo>
                    <a:pt x="2274" y="2560"/>
                  </a:lnTo>
                  <a:lnTo>
                    <a:pt x="2237" y="2589"/>
                  </a:lnTo>
                  <a:lnTo>
                    <a:pt x="2202" y="2614"/>
                  </a:lnTo>
                  <a:lnTo>
                    <a:pt x="2168" y="2634"/>
                  </a:lnTo>
                  <a:lnTo>
                    <a:pt x="2136" y="2650"/>
                  </a:lnTo>
                  <a:lnTo>
                    <a:pt x="2105" y="2663"/>
                  </a:lnTo>
                  <a:lnTo>
                    <a:pt x="2079" y="2673"/>
                  </a:lnTo>
                  <a:lnTo>
                    <a:pt x="2055" y="2680"/>
                  </a:lnTo>
                  <a:lnTo>
                    <a:pt x="2036" y="2685"/>
                  </a:lnTo>
                  <a:lnTo>
                    <a:pt x="2021" y="2687"/>
                  </a:lnTo>
                  <a:lnTo>
                    <a:pt x="2012" y="2688"/>
                  </a:lnTo>
                  <a:lnTo>
                    <a:pt x="2009" y="2688"/>
                  </a:lnTo>
                  <a:lnTo>
                    <a:pt x="2053" y="2657"/>
                  </a:lnTo>
                  <a:lnTo>
                    <a:pt x="2093" y="2621"/>
                  </a:lnTo>
                  <a:lnTo>
                    <a:pt x="2129" y="2579"/>
                  </a:lnTo>
                  <a:lnTo>
                    <a:pt x="2162" y="2534"/>
                  </a:lnTo>
                  <a:lnTo>
                    <a:pt x="2193" y="2486"/>
                  </a:lnTo>
                  <a:lnTo>
                    <a:pt x="2219" y="2435"/>
                  </a:lnTo>
                  <a:lnTo>
                    <a:pt x="2243" y="2382"/>
                  </a:lnTo>
                  <a:lnTo>
                    <a:pt x="2263" y="2325"/>
                  </a:lnTo>
                  <a:lnTo>
                    <a:pt x="2281" y="2268"/>
                  </a:lnTo>
                  <a:lnTo>
                    <a:pt x="2295" y="2209"/>
                  </a:lnTo>
                  <a:lnTo>
                    <a:pt x="2306" y="2150"/>
                  </a:lnTo>
                  <a:lnTo>
                    <a:pt x="2314" y="2089"/>
                  </a:lnTo>
                  <a:lnTo>
                    <a:pt x="2319" y="2030"/>
                  </a:lnTo>
                  <a:lnTo>
                    <a:pt x="2321" y="1971"/>
                  </a:lnTo>
                  <a:lnTo>
                    <a:pt x="2321" y="1913"/>
                  </a:lnTo>
                  <a:lnTo>
                    <a:pt x="2318" y="1856"/>
                  </a:lnTo>
                  <a:lnTo>
                    <a:pt x="2312" y="1802"/>
                  </a:lnTo>
                  <a:lnTo>
                    <a:pt x="2302" y="1750"/>
                  </a:lnTo>
                  <a:lnTo>
                    <a:pt x="2292" y="1700"/>
                  </a:lnTo>
                  <a:lnTo>
                    <a:pt x="2277" y="1655"/>
                  </a:lnTo>
                  <a:lnTo>
                    <a:pt x="2261" y="1612"/>
                  </a:lnTo>
                  <a:lnTo>
                    <a:pt x="2242" y="1574"/>
                  </a:lnTo>
                  <a:lnTo>
                    <a:pt x="2220" y="1541"/>
                  </a:lnTo>
                  <a:lnTo>
                    <a:pt x="2195" y="1514"/>
                  </a:lnTo>
                  <a:lnTo>
                    <a:pt x="2169" y="1492"/>
                  </a:lnTo>
                  <a:lnTo>
                    <a:pt x="2141" y="1475"/>
                  </a:lnTo>
                  <a:lnTo>
                    <a:pt x="2110" y="1466"/>
                  </a:lnTo>
                  <a:lnTo>
                    <a:pt x="2066" y="1455"/>
                  </a:lnTo>
                  <a:lnTo>
                    <a:pt x="2021" y="1442"/>
                  </a:lnTo>
                  <a:lnTo>
                    <a:pt x="1976" y="1425"/>
                  </a:lnTo>
                  <a:lnTo>
                    <a:pt x="1929" y="1408"/>
                  </a:lnTo>
                  <a:lnTo>
                    <a:pt x="1883" y="1386"/>
                  </a:lnTo>
                  <a:lnTo>
                    <a:pt x="1837" y="1365"/>
                  </a:lnTo>
                  <a:lnTo>
                    <a:pt x="1790" y="1341"/>
                  </a:lnTo>
                  <a:lnTo>
                    <a:pt x="1746" y="1316"/>
                  </a:lnTo>
                  <a:lnTo>
                    <a:pt x="1702" y="1292"/>
                  </a:lnTo>
                  <a:lnTo>
                    <a:pt x="1661" y="1268"/>
                  </a:lnTo>
                  <a:lnTo>
                    <a:pt x="1621" y="1243"/>
                  </a:lnTo>
                  <a:lnTo>
                    <a:pt x="1585" y="1219"/>
                  </a:lnTo>
                  <a:lnTo>
                    <a:pt x="1550" y="1197"/>
                  </a:lnTo>
                  <a:lnTo>
                    <a:pt x="1519" y="1177"/>
                  </a:lnTo>
                  <a:lnTo>
                    <a:pt x="1492" y="1158"/>
                  </a:lnTo>
                  <a:lnTo>
                    <a:pt x="1469" y="1141"/>
                  </a:lnTo>
                  <a:lnTo>
                    <a:pt x="1450" y="1128"/>
                  </a:lnTo>
                  <a:lnTo>
                    <a:pt x="1436" y="1118"/>
                  </a:lnTo>
                  <a:lnTo>
                    <a:pt x="1427" y="1112"/>
                  </a:lnTo>
                  <a:lnTo>
                    <a:pt x="1417" y="1118"/>
                  </a:lnTo>
                  <a:lnTo>
                    <a:pt x="1403" y="1128"/>
                  </a:lnTo>
                  <a:lnTo>
                    <a:pt x="1384" y="1141"/>
                  </a:lnTo>
                  <a:lnTo>
                    <a:pt x="1361" y="1158"/>
                  </a:lnTo>
                  <a:lnTo>
                    <a:pt x="1334" y="1177"/>
                  </a:lnTo>
                  <a:lnTo>
                    <a:pt x="1303" y="1197"/>
                  </a:lnTo>
                  <a:lnTo>
                    <a:pt x="1269" y="1219"/>
                  </a:lnTo>
                  <a:lnTo>
                    <a:pt x="1232" y="1243"/>
                  </a:lnTo>
                  <a:lnTo>
                    <a:pt x="1193" y="1268"/>
                  </a:lnTo>
                  <a:lnTo>
                    <a:pt x="1151" y="1292"/>
                  </a:lnTo>
                  <a:lnTo>
                    <a:pt x="1107" y="1316"/>
                  </a:lnTo>
                  <a:lnTo>
                    <a:pt x="1063" y="1341"/>
                  </a:lnTo>
                  <a:lnTo>
                    <a:pt x="1017" y="1365"/>
                  </a:lnTo>
                  <a:lnTo>
                    <a:pt x="970" y="1386"/>
                  </a:lnTo>
                  <a:lnTo>
                    <a:pt x="924" y="1408"/>
                  </a:lnTo>
                  <a:lnTo>
                    <a:pt x="878" y="1425"/>
                  </a:lnTo>
                  <a:lnTo>
                    <a:pt x="833" y="1442"/>
                  </a:lnTo>
                  <a:lnTo>
                    <a:pt x="787" y="1455"/>
                  </a:lnTo>
                  <a:lnTo>
                    <a:pt x="744" y="1466"/>
                  </a:lnTo>
                  <a:lnTo>
                    <a:pt x="713" y="1475"/>
                  </a:lnTo>
                  <a:lnTo>
                    <a:pt x="684" y="1492"/>
                  </a:lnTo>
                  <a:lnTo>
                    <a:pt x="658" y="1514"/>
                  </a:lnTo>
                  <a:lnTo>
                    <a:pt x="634" y="1541"/>
                  </a:lnTo>
                  <a:lnTo>
                    <a:pt x="612" y="1574"/>
                  </a:lnTo>
                  <a:lnTo>
                    <a:pt x="593" y="1612"/>
                  </a:lnTo>
                  <a:lnTo>
                    <a:pt x="576" y="1655"/>
                  </a:lnTo>
                  <a:lnTo>
                    <a:pt x="563" y="1700"/>
                  </a:lnTo>
                  <a:lnTo>
                    <a:pt x="551" y="1750"/>
                  </a:lnTo>
                  <a:lnTo>
                    <a:pt x="542" y="1802"/>
                  </a:lnTo>
                  <a:lnTo>
                    <a:pt x="536" y="1856"/>
                  </a:lnTo>
                  <a:lnTo>
                    <a:pt x="533" y="1913"/>
                  </a:lnTo>
                  <a:lnTo>
                    <a:pt x="532" y="1971"/>
                  </a:lnTo>
                  <a:lnTo>
                    <a:pt x="534" y="2030"/>
                  </a:lnTo>
                  <a:lnTo>
                    <a:pt x="539" y="2089"/>
                  </a:lnTo>
                  <a:lnTo>
                    <a:pt x="548" y="2150"/>
                  </a:lnTo>
                  <a:lnTo>
                    <a:pt x="559" y="2209"/>
                  </a:lnTo>
                  <a:lnTo>
                    <a:pt x="572" y="2268"/>
                  </a:lnTo>
                  <a:lnTo>
                    <a:pt x="590" y="2325"/>
                  </a:lnTo>
                  <a:lnTo>
                    <a:pt x="610" y="2382"/>
                  </a:lnTo>
                  <a:lnTo>
                    <a:pt x="634" y="2435"/>
                  </a:lnTo>
                  <a:lnTo>
                    <a:pt x="660" y="2486"/>
                  </a:lnTo>
                  <a:lnTo>
                    <a:pt x="691" y="2534"/>
                  </a:lnTo>
                  <a:lnTo>
                    <a:pt x="725" y="2579"/>
                  </a:lnTo>
                  <a:lnTo>
                    <a:pt x="761" y="2621"/>
                  </a:lnTo>
                  <a:lnTo>
                    <a:pt x="801" y="2657"/>
                  </a:lnTo>
                  <a:lnTo>
                    <a:pt x="845" y="2688"/>
                  </a:lnTo>
                  <a:lnTo>
                    <a:pt x="841" y="2688"/>
                  </a:lnTo>
                  <a:lnTo>
                    <a:pt x="833" y="2687"/>
                  </a:lnTo>
                  <a:lnTo>
                    <a:pt x="817" y="2685"/>
                  </a:lnTo>
                  <a:lnTo>
                    <a:pt x="798" y="2680"/>
                  </a:lnTo>
                  <a:lnTo>
                    <a:pt x="776" y="2673"/>
                  </a:lnTo>
                  <a:lnTo>
                    <a:pt x="748" y="2663"/>
                  </a:lnTo>
                  <a:lnTo>
                    <a:pt x="719" y="2650"/>
                  </a:lnTo>
                  <a:lnTo>
                    <a:pt x="685" y="2634"/>
                  </a:lnTo>
                  <a:lnTo>
                    <a:pt x="652" y="2614"/>
                  </a:lnTo>
                  <a:lnTo>
                    <a:pt x="616" y="2589"/>
                  </a:lnTo>
                  <a:lnTo>
                    <a:pt x="581" y="2560"/>
                  </a:lnTo>
                  <a:lnTo>
                    <a:pt x="544" y="2525"/>
                  </a:lnTo>
                  <a:lnTo>
                    <a:pt x="509" y="2485"/>
                  </a:lnTo>
                  <a:lnTo>
                    <a:pt x="475" y="2438"/>
                  </a:lnTo>
                  <a:lnTo>
                    <a:pt x="475" y="2442"/>
                  </a:lnTo>
                  <a:lnTo>
                    <a:pt x="474" y="2454"/>
                  </a:lnTo>
                  <a:lnTo>
                    <a:pt x="473" y="2473"/>
                  </a:lnTo>
                  <a:lnTo>
                    <a:pt x="470" y="2499"/>
                  </a:lnTo>
                  <a:lnTo>
                    <a:pt x="469" y="2531"/>
                  </a:lnTo>
                  <a:lnTo>
                    <a:pt x="467" y="2569"/>
                  </a:lnTo>
                  <a:lnTo>
                    <a:pt x="466" y="2611"/>
                  </a:lnTo>
                  <a:lnTo>
                    <a:pt x="466" y="2659"/>
                  </a:lnTo>
                  <a:lnTo>
                    <a:pt x="466" y="2710"/>
                  </a:lnTo>
                  <a:lnTo>
                    <a:pt x="467" y="2764"/>
                  </a:lnTo>
                  <a:lnTo>
                    <a:pt x="469" y="2823"/>
                  </a:lnTo>
                  <a:lnTo>
                    <a:pt x="473" y="2884"/>
                  </a:lnTo>
                  <a:lnTo>
                    <a:pt x="479" y="2946"/>
                  </a:lnTo>
                  <a:lnTo>
                    <a:pt x="486" y="3010"/>
                  </a:lnTo>
                  <a:lnTo>
                    <a:pt x="495" y="3075"/>
                  </a:lnTo>
                  <a:lnTo>
                    <a:pt x="507" y="3140"/>
                  </a:lnTo>
                  <a:lnTo>
                    <a:pt x="520" y="3207"/>
                  </a:lnTo>
                  <a:lnTo>
                    <a:pt x="537" y="3272"/>
                  </a:lnTo>
                  <a:lnTo>
                    <a:pt x="557" y="3336"/>
                  </a:lnTo>
                  <a:lnTo>
                    <a:pt x="578" y="3398"/>
                  </a:lnTo>
                  <a:lnTo>
                    <a:pt x="605" y="3459"/>
                  </a:lnTo>
                  <a:lnTo>
                    <a:pt x="634" y="3517"/>
                  </a:lnTo>
                  <a:lnTo>
                    <a:pt x="666" y="3571"/>
                  </a:lnTo>
                  <a:lnTo>
                    <a:pt x="703" y="3622"/>
                  </a:lnTo>
                  <a:lnTo>
                    <a:pt x="744" y="3669"/>
                  </a:lnTo>
                  <a:lnTo>
                    <a:pt x="741" y="3668"/>
                  </a:lnTo>
                  <a:lnTo>
                    <a:pt x="735" y="3664"/>
                  </a:lnTo>
                  <a:lnTo>
                    <a:pt x="725" y="3656"/>
                  </a:lnTo>
                  <a:lnTo>
                    <a:pt x="709" y="3647"/>
                  </a:lnTo>
                  <a:lnTo>
                    <a:pt x="691" y="3634"/>
                  </a:lnTo>
                  <a:lnTo>
                    <a:pt x="671" y="3617"/>
                  </a:lnTo>
                  <a:lnTo>
                    <a:pt x="647" y="3598"/>
                  </a:lnTo>
                  <a:lnTo>
                    <a:pt x="620" y="3576"/>
                  </a:lnTo>
                  <a:lnTo>
                    <a:pt x="591" y="3550"/>
                  </a:lnTo>
                  <a:lnTo>
                    <a:pt x="561" y="3520"/>
                  </a:lnTo>
                  <a:lnTo>
                    <a:pt x="528" y="3487"/>
                  </a:lnTo>
                  <a:lnTo>
                    <a:pt x="495" y="3450"/>
                  </a:lnTo>
                  <a:lnTo>
                    <a:pt x="461" y="3410"/>
                  </a:lnTo>
                  <a:lnTo>
                    <a:pt x="425" y="3366"/>
                  </a:lnTo>
                  <a:lnTo>
                    <a:pt x="389" y="3318"/>
                  </a:lnTo>
                  <a:lnTo>
                    <a:pt x="354" y="3267"/>
                  </a:lnTo>
                  <a:lnTo>
                    <a:pt x="318" y="3210"/>
                  </a:lnTo>
                  <a:lnTo>
                    <a:pt x="283" y="3151"/>
                  </a:lnTo>
                  <a:lnTo>
                    <a:pt x="248" y="3087"/>
                  </a:lnTo>
                  <a:lnTo>
                    <a:pt x="215" y="3018"/>
                  </a:lnTo>
                  <a:lnTo>
                    <a:pt x="183" y="2945"/>
                  </a:lnTo>
                  <a:lnTo>
                    <a:pt x="153" y="2868"/>
                  </a:lnTo>
                  <a:lnTo>
                    <a:pt x="125" y="2786"/>
                  </a:lnTo>
                  <a:lnTo>
                    <a:pt x="98" y="2701"/>
                  </a:lnTo>
                  <a:lnTo>
                    <a:pt x="76" y="2610"/>
                  </a:lnTo>
                  <a:lnTo>
                    <a:pt x="54" y="2514"/>
                  </a:lnTo>
                  <a:lnTo>
                    <a:pt x="38" y="2414"/>
                  </a:lnTo>
                  <a:lnTo>
                    <a:pt x="24" y="2308"/>
                  </a:lnTo>
                  <a:lnTo>
                    <a:pt x="14" y="2198"/>
                  </a:lnTo>
                  <a:lnTo>
                    <a:pt x="8" y="2111"/>
                  </a:lnTo>
                  <a:lnTo>
                    <a:pt x="5" y="2022"/>
                  </a:lnTo>
                  <a:lnTo>
                    <a:pt x="1" y="1934"/>
                  </a:lnTo>
                  <a:lnTo>
                    <a:pt x="0" y="1847"/>
                  </a:lnTo>
                  <a:lnTo>
                    <a:pt x="1" y="1759"/>
                  </a:lnTo>
                  <a:lnTo>
                    <a:pt x="3" y="1673"/>
                  </a:lnTo>
                  <a:lnTo>
                    <a:pt x="7" y="1586"/>
                  </a:lnTo>
                  <a:lnTo>
                    <a:pt x="13" y="1501"/>
                  </a:lnTo>
                  <a:lnTo>
                    <a:pt x="20" y="1417"/>
                  </a:lnTo>
                  <a:lnTo>
                    <a:pt x="31" y="1334"/>
                  </a:lnTo>
                  <a:lnTo>
                    <a:pt x="43" y="1252"/>
                  </a:lnTo>
                  <a:lnTo>
                    <a:pt x="57" y="1173"/>
                  </a:lnTo>
                  <a:lnTo>
                    <a:pt x="73" y="1094"/>
                  </a:lnTo>
                  <a:lnTo>
                    <a:pt x="92" y="1017"/>
                  </a:lnTo>
                  <a:lnTo>
                    <a:pt x="115" y="941"/>
                  </a:lnTo>
                  <a:lnTo>
                    <a:pt x="139" y="868"/>
                  </a:lnTo>
                  <a:lnTo>
                    <a:pt x="166" y="797"/>
                  </a:lnTo>
                  <a:lnTo>
                    <a:pt x="196" y="727"/>
                  </a:lnTo>
                  <a:lnTo>
                    <a:pt x="229" y="661"/>
                  </a:lnTo>
                  <a:lnTo>
                    <a:pt x="265" y="596"/>
                  </a:lnTo>
                  <a:lnTo>
                    <a:pt x="304" y="534"/>
                  </a:lnTo>
                  <a:lnTo>
                    <a:pt x="346" y="475"/>
                  </a:lnTo>
                  <a:lnTo>
                    <a:pt x="391" y="418"/>
                  </a:lnTo>
                  <a:lnTo>
                    <a:pt x="441" y="365"/>
                  </a:lnTo>
                  <a:lnTo>
                    <a:pt x="492" y="315"/>
                  </a:lnTo>
                  <a:lnTo>
                    <a:pt x="548" y="268"/>
                  </a:lnTo>
                  <a:lnTo>
                    <a:pt x="607" y="224"/>
                  </a:lnTo>
                  <a:lnTo>
                    <a:pt x="671" y="184"/>
                  </a:lnTo>
                  <a:lnTo>
                    <a:pt x="738" y="147"/>
                  </a:lnTo>
                  <a:lnTo>
                    <a:pt x="809" y="114"/>
                  </a:lnTo>
                  <a:lnTo>
                    <a:pt x="884" y="85"/>
                  </a:lnTo>
                  <a:lnTo>
                    <a:pt x="962" y="61"/>
                  </a:lnTo>
                  <a:lnTo>
                    <a:pt x="1045" y="39"/>
                  </a:lnTo>
                  <a:lnTo>
                    <a:pt x="1133" y="23"/>
                  </a:lnTo>
                  <a:lnTo>
                    <a:pt x="1225" y="11"/>
                  </a:lnTo>
                  <a:lnTo>
                    <a:pt x="1322" y="4"/>
                  </a:lnTo>
                  <a:lnTo>
                    <a:pt x="1423" y="1"/>
                  </a:lnTo>
                  <a:lnTo>
                    <a:pt x="1423" y="0"/>
                  </a:lnTo>
                  <a:close/>
                </a:path>
              </a:pathLst>
            </a:custGeom>
            <a:solidFill>
              <a:srgbClr val="3426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</p:grpSp>
      <p:grpSp>
        <p:nvGrpSpPr>
          <p:cNvPr id="187" name="Group 257"/>
          <p:cNvGrpSpPr>
            <a:grpSpLocks noChangeAspect="1"/>
          </p:cNvGrpSpPr>
          <p:nvPr/>
        </p:nvGrpSpPr>
        <p:grpSpPr bwMode="auto">
          <a:xfrm>
            <a:off x="9013424" y="2175956"/>
            <a:ext cx="769364" cy="1098368"/>
            <a:chOff x="6519" y="228"/>
            <a:chExt cx="912" cy="1302"/>
          </a:xfrm>
        </p:grpSpPr>
        <p:sp>
          <p:nvSpPr>
            <p:cNvPr id="188" name="Rectangle 259"/>
            <p:cNvSpPr>
              <a:spLocks noChangeArrowheads="1"/>
            </p:cNvSpPr>
            <p:nvPr/>
          </p:nvSpPr>
          <p:spPr bwMode="auto">
            <a:xfrm>
              <a:off x="6881" y="1208"/>
              <a:ext cx="188" cy="211"/>
            </a:xfrm>
            <a:prstGeom prst="rect">
              <a:avLst/>
            </a:prstGeom>
            <a:solidFill>
              <a:srgbClr val="FDCC9B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89" name="Freeform 260"/>
            <p:cNvSpPr>
              <a:spLocks/>
            </p:cNvSpPr>
            <p:nvPr/>
          </p:nvSpPr>
          <p:spPr bwMode="auto">
            <a:xfrm>
              <a:off x="6881" y="1208"/>
              <a:ext cx="188" cy="65"/>
            </a:xfrm>
            <a:custGeom>
              <a:avLst/>
              <a:gdLst>
                <a:gd name="T0" fmla="*/ 0 w 563"/>
                <a:gd name="T1" fmla="*/ 0 h 196"/>
                <a:gd name="T2" fmla="*/ 563 w 563"/>
                <a:gd name="T3" fmla="*/ 0 h 196"/>
                <a:gd name="T4" fmla="*/ 563 w 563"/>
                <a:gd name="T5" fmla="*/ 191 h 196"/>
                <a:gd name="T6" fmla="*/ 503 w 563"/>
                <a:gd name="T7" fmla="*/ 194 h 196"/>
                <a:gd name="T8" fmla="*/ 445 w 563"/>
                <a:gd name="T9" fmla="*/ 196 h 196"/>
                <a:gd name="T10" fmla="*/ 390 w 563"/>
                <a:gd name="T11" fmla="*/ 192 h 196"/>
                <a:gd name="T12" fmla="*/ 338 w 563"/>
                <a:gd name="T13" fmla="*/ 187 h 196"/>
                <a:gd name="T14" fmla="*/ 288 w 563"/>
                <a:gd name="T15" fmla="*/ 179 h 196"/>
                <a:gd name="T16" fmla="*/ 241 w 563"/>
                <a:gd name="T17" fmla="*/ 169 h 196"/>
                <a:gd name="T18" fmla="*/ 198 w 563"/>
                <a:gd name="T19" fmla="*/ 157 h 196"/>
                <a:gd name="T20" fmla="*/ 159 w 563"/>
                <a:gd name="T21" fmla="*/ 145 h 196"/>
                <a:gd name="T22" fmla="*/ 123 w 563"/>
                <a:gd name="T23" fmla="*/ 132 h 196"/>
                <a:gd name="T24" fmla="*/ 92 w 563"/>
                <a:gd name="T25" fmla="*/ 120 h 196"/>
                <a:gd name="T26" fmla="*/ 65 w 563"/>
                <a:gd name="T27" fmla="*/ 108 h 196"/>
                <a:gd name="T28" fmla="*/ 42 w 563"/>
                <a:gd name="T29" fmla="*/ 96 h 196"/>
                <a:gd name="T30" fmla="*/ 23 w 563"/>
                <a:gd name="T31" fmla="*/ 88 h 196"/>
                <a:gd name="T32" fmla="*/ 10 w 563"/>
                <a:gd name="T33" fmla="*/ 81 h 196"/>
                <a:gd name="T34" fmla="*/ 2 w 563"/>
                <a:gd name="T35" fmla="*/ 76 h 196"/>
                <a:gd name="T36" fmla="*/ 0 w 563"/>
                <a:gd name="T37" fmla="*/ 74 h 196"/>
                <a:gd name="T38" fmla="*/ 0 w 563"/>
                <a:gd name="T39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63" h="196">
                  <a:moveTo>
                    <a:pt x="0" y="0"/>
                  </a:moveTo>
                  <a:lnTo>
                    <a:pt x="563" y="0"/>
                  </a:lnTo>
                  <a:lnTo>
                    <a:pt x="563" y="191"/>
                  </a:lnTo>
                  <a:lnTo>
                    <a:pt x="503" y="194"/>
                  </a:lnTo>
                  <a:lnTo>
                    <a:pt x="445" y="196"/>
                  </a:lnTo>
                  <a:lnTo>
                    <a:pt x="390" y="192"/>
                  </a:lnTo>
                  <a:lnTo>
                    <a:pt x="338" y="187"/>
                  </a:lnTo>
                  <a:lnTo>
                    <a:pt x="288" y="179"/>
                  </a:lnTo>
                  <a:lnTo>
                    <a:pt x="241" y="169"/>
                  </a:lnTo>
                  <a:lnTo>
                    <a:pt x="198" y="157"/>
                  </a:lnTo>
                  <a:lnTo>
                    <a:pt x="159" y="145"/>
                  </a:lnTo>
                  <a:lnTo>
                    <a:pt x="123" y="132"/>
                  </a:lnTo>
                  <a:lnTo>
                    <a:pt x="92" y="120"/>
                  </a:lnTo>
                  <a:lnTo>
                    <a:pt x="65" y="108"/>
                  </a:lnTo>
                  <a:lnTo>
                    <a:pt x="42" y="96"/>
                  </a:lnTo>
                  <a:lnTo>
                    <a:pt x="23" y="88"/>
                  </a:lnTo>
                  <a:lnTo>
                    <a:pt x="10" y="81"/>
                  </a:lnTo>
                  <a:lnTo>
                    <a:pt x="2" y="76"/>
                  </a:lnTo>
                  <a:lnTo>
                    <a:pt x="0" y="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90" name="Freeform 261"/>
            <p:cNvSpPr>
              <a:spLocks/>
            </p:cNvSpPr>
            <p:nvPr/>
          </p:nvSpPr>
          <p:spPr bwMode="auto">
            <a:xfrm>
              <a:off x="6519" y="776"/>
              <a:ext cx="183" cy="209"/>
            </a:xfrm>
            <a:custGeom>
              <a:avLst/>
              <a:gdLst>
                <a:gd name="T0" fmla="*/ 275 w 550"/>
                <a:gd name="T1" fmla="*/ 0 h 628"/>
                <a:gd name="T2" fmla="*/ 315 w 550"/>
                <a:gd name="T3" fmla="*/ 2 h 628"/>
                <a:gd name="T4" fmla="*/ 355 w 550"/>
                <a:gd name="T5" fmla="*/ 13 h 628"/>
                <a:gd name="T6" fmla="*/ 390 w 550"/>
                <a:gd name="T7" fmla="*/ 28 h 628"/>
                <a:gd name="T8" fmla="*/ 425 w 550"/>
                <a:gd name="T9" fmla="*/ 50 h 628"/>
                <a:gd name="T10" fmla="*/ 455 w 550"/>
                <a:gd name="T11" fmla="*/ 76 h 628"/>
                <a:gd name="T12" fmla="*/ 482 w 550"/>
                <a:gd name="T13" fmla="*/ 107 h 628"/>
                <a:gd name="T14" fmla="*/ 506 w 550"/>
                <a:gd name="T15" fmla="*/ 143 h 628"/>
                <a:gd name="T16" fmla="*/ 524 w 550"/>
                <a:gd name="T17" fmla="*/ 181 h 628"/>
                <a:gd name="T18" fmla="*/ 538 w 550"/>
                <a:gd name="T19" fmla="*/ 223 h 628"/>
                <a:gd name="T20" fmla="*/ 546 w 550"/>
                <a:gd name="T21" fmla="*/ 267 h 628"/>
                <a:gd name="T22" fmla="*/ 550 w 550"/>
                <a:gd name="T23" fmla="*/ 314 h 628"/>
                <a:gd name="T24" fmla="*/ 546 w 550"/>
                <a:gd name="T25" fmla="*/ 360 h 628"/>
                <a:gd name="T26" fmla="*/ 538 w 550"/>
                <a:gd name="T27" fmla="*/ 405 h 628"/>
                <a:gd name="T28" fmla="*/ 524 w 550"/>
                <a:gd name="T29" fmla="*/ 446 h 628"/>
                <a:gd name="T30" fmla="*/ 506 w 550"/>
                <a:gd name="T31" fmla="*/ 485 h 628"/>
                <a:gd name="T32" fmla="*/ 482 w 550"/>
                <a:gd name="T33" fmla="*/ 520 h 628"/>
                <a:gd name="T34" fmla="*/ 455 w 550"/>
                <a:gd name="T35" fmla="*/ 552 h 628"/>
                <a:gd name="T36" fmla="*/ 425 w 550"/>
                <a:gd name="T37" fmla="*/ 578 h 628"/>
                <a:gd name="T38" fmla="*/ 390 w 550"/>
                <a:gd name="T39" fmla="*/ 599 h 628"/>
                <a:gd name="T40" fmla="*/ 355 w 550"/>
                <a:gd name="T41" fmla="*/ 615 h 628"/>
                <a:gd name="T42" fmla="*/ 315 w 550"/>
                <a:gd name="T43" fmla="*/ 626 h 628"/>
                <a:gd name="T44" fmla="*/ 275 w 550"/>
                <a:gd name="T45" fmla="*/ 628 h 628"/>
                <a:gd name="T46" fmla="*/ 234 w 550"/>
                <a:gd name="T47" fmla="*/ 626 h 628"/>
                <a:gd name="T48" fmla="*/ 195 w 550"/>
                <a:gd name="T49" fmla="*/ 615 h 628"/>
                <a:gd name="T50" fmla="*/ 159 w 550"/>
                <a:gd name="T51" fmla="*/ 599 h 628"/>
                <a:gd name="T52" fmla="*/ 125 w 550"/>
                <a:gd name="T53" fmla="*/ 578 h 628"/>
                <a:gd name="T54" fmla="*/ 94 w 550"/>
                <a:gd name="T55" fmla="*/ 552 h 628"/>
                <a:gd name="T56" fmla="*/ 68 w 550"/>
                <a:gd name="T57" fmla="*/ 520 h 628"/>
                <a:gd name="T58" fmla="*/ 44 w 550"/>
                <a:gd name="T59" fmla="*/ 485 h 628"/>
                <a:gd name="T60" fmla="*/ 25 w 550"/>
                <a:gd name="T61" fmla="*/ 446 h 628"/>
                <a:gd name="T62" fmla="*/ 12 w 550"/>
                <a:gd name="T63" fmla="*/ 405 h 628"/>
                <a:gd name="T64" fmla="*/ 2 w 550"/>
                <a:gd name="T65" fmla="*/ 360 h 628"/>
                <a:gd name="T66" fmla="*/ 0 w 550"/>
                <a:gd name="T67" fmla="*/ 314 h 628"/>
                <a:gd name="T68" fmla="*/ 2 w 550"/>
                <a:gd name="T69" fmla="*/ 267 h 628"/>
                <a:gd name="T70" fmla="*/ 12 w 550"/>
                <a:gd name="T71" fmla="*/ 223 h 628"/>
                <a:gd name="T72" fmla="*/ 25 w 550"/>
                <a:gd name="T73" fmla="*/ 181 h 628"/>
                <a:gd name="T74" fmla="*/ 44 w 550"/>
                <a:gd name="T75" fmla="*/ 143 h 628"/>
                <a:gd name="T76" fmla="*/ 68 w 550"/>
                <a:gd name="T77" fmla="*/ 107 h 628"/>
                <a:gd name="T78" fmla="*/ 94 w 550"/>
                <a:gd name="T79" fmla="*/ 76 h 628"/>
                <a:gd name="T80" fmla="*/ 125 w 550"/>
                <a:gd name="T81" fmla="*/ 50 h 628"/>
                <a:gd name="T82" fmla="*/ 159 w 550"/>
                <a:gd name="T83" fmla="*/ 28 h 628"/>
                <a:gd name="T84" fmla="*/ 195 w 550"/>
                <a:gd name="T85" fmla="*/ 13 h 628"/>
                <a:gd name="T86" fmla="*/ 234 w 550"/>
                <a:gd name="T87" fmla="*/ 2 h 628"/>
                <a:gd name="T88" fmla="*/ 275 w 550"/>
                <a:gd name="T89" fmla="*/ 0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50" h="628">
                  <a:moveTo>
                    <a:pt x="275" y="0"/>
                  </a:moveTo>
                  <a:lnTo>
                    <a:pt x="315" y="2"/>
                  </a:lnTo>
                  <a:lnTo>
                    <a:pt x="355" y="13"/>
                  </a:lnTo>
                  <a:lnTo>
                    <a:pt x="390" y="28"/>
                  </a:lnTo>
                  <a:lnTo>
                    <a:pt x="425" y="50"/>
                  </a:lnTo>
                  <a:lnTo>
                    <a:pt x="455" y="76"/>
                  </a:lnTo>
                  <a:lnTo>
                    <a:pt x="482" y="107"/>
                  </a:lnTo>
                  <a:lnTo>
                    <a:pt x="506" y="143"/>
                  </a:lnTo>
                  <a:lnTo>
                    <a:pt x="524" y="181"/>
                  </a:lnTo>
                  <a:lnTo>
                    <a:pt x="538" y="223"/>
                  </a:lnTo>
                  <a:lnTo>
                    <a:pt x="546" y="267"/>
                  </a:lnTo>
                  <a:lnTo>
                    <a:pt x="550" y="314"/>
                  </a:lnTo>
                  <a:lnTo>
                    <a:pt x="546" y="360"/>
                  </a:lnTo>
                  <a:lnTo>
                    <a:pt x="538" y="405"/>
                  </a:lnTo>
                  <a:lnTo>
                    <a:pt x="524" y="446"/>
                  </a:lnTo>
                  <a:lnTo>
                    <a:pt x="506" y="485"/>
                  </a:lnTo>
                  <a:lnTo>
                    <a:pt x="482" y="520"/>
                  </a:lnTo>
                  <a:lnTo>
                    <a:pt x="455" y="552"/>
                  </a:lnTo>
                  <a:lnTo>
                    <a:pt x="425" y="578"/>
                  </a:lnTo>
                  <a:lnTo>
                    <a:pt x="390" y="599"/>
                  </a:lnTo>
                  <a:lnTo>
                    <a:pt x="355" y="615"/>
                  </a:lnTo>
                  <a:lnTo>
                    <a:pt x="315" y="626"/>
                  </a:lnTo>
                  <a:lnTo>
                    <a:pt x="275" y="628"/>
                  </a:lnTo>
                  <a:lnTo>
                    <a:pt x="234" y="626"/>
                  </a:lnTo>
                  <a:lnTo>
                    <a:pt x="195" y="615"/>
                  </a:lnTo>
                  <a:lnTo>
                    <a:pt x="159" y="599"/>
                  </a:lnTo>
                  <a:lnTo>
                    <a:pt x="125" y="578"/>
                  </a:lnTo>
                  <a:lnTo>
                    <a:pt x="94" y="552"/>
                  </a:lnTo>
                  <a:lnTo>
                    <a:pt x="68" y="520"/>
                  </a:lnTo>
                  <a:lnTo>
                    <a:pt x="44" y="485"/>
                  </a:lnTo>
                  <a:lnTo>
                    <a:pt x="25" y="446"/>
                  </a:lnTo>
                  <a:lnTo>
                    <a:pt x="12" y="405"/>
                  </a:lnTo>
                  <a:lnTo>
                    <a:pt x="2" y="360"/>
                  </a:lnTo>
                  <a:lnTo>
                    <a:pt x="0" y="314"/>
                  </a:lnTo>
                  <a:lnTo>
                    <a:pt x="2" y="267"/>
                  </a:lnTo>
                  <a:lnTo>
                    <a:pt x="12" y="223"/>
                  </a:lnTo>
                  <a:lnTo>
                    <a:pt x="25" y="181"/>
                  </a:lnTo>
                  <a:lnTo>
                    <a:pt x="44" y="143"/>
                  </a:lnTo>
                  <a:lnTo>
                    <a:pt x="68" y="107"/>
                  </a:lnTo>
                  <a:lnTo>
                    <a:pt x="94" y="76"/>
                  </a:lnTo>
                  <a:lnTo>
                    <a:pt x="125" y="50"/>
                  </a:lnTo>
                  <a:lnTo>
                    <a:pt x="159" y="28"/>
                  </a:lnTo>
                  <a:lnTo>
                    <a:pt x="195" y="13"/>
                  </a:lnTo>
                  <a:lnTo>
                    <a:pt x="234" y="2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91" name="Freeform 262"/>
            <p:cNvSpPr>
              <a:spLocks/>
            </p:cNvSpPr>
            <p:nvPr/>
          </p:nvSpPr>
          <p:spPr bwMode="auto">
            <a:xfrm>
              <a:off x="7248" y="776"/>
              <a:ext cx="183" cy="209"/>
            </a:xfrm>
            <a:custGeom>
              <a:avLst/>
              <a:gdLst>
                <a:gd name="T0" fmla="*/ 275 w 550"/>
                <a:gd name="T1" fmla="*/ 0 h 628"/>
                <a:gd name="T2" fmla="*/ 316 w 550"/>
                <a:gd name="T3" fmla="*/ 2 h 628"/>
                <a:gd name="T4" fmla="*/ 354 w 550"/>
                <a:gd name="T5" fmla="*/ 13 h 628"/>
                <a:gd name="T6" fmla="*/ 391 w 550"/>
                <a:gd name="T7" fmla="*/ 28 h 628"/>
                <a:gd name="T8" fmla="*/ 424 w 550"/>
                <a:gd name="T9" fmla="*/ 50 h 628"/>
                <a:gd name="T10" fmla="*/ 455 w 550"/>
                <a:gd name="T11" fmla="*/ 76 h 628"/>
                <a:gd name="T12" fmla="*/ 482 w 550"/>
                <a:gd name="T13" fmla="*/ 107 h 628"/>
                <a:gd name="T14" fmla="*/ 505 w 550"/>
                <a:gd name="T15" fmla="*/ 143 h 628"/>
                <a:gd name="T16" fmla="*/ 524 w 550"/>
                <a:gd name="T17" fmla="*/ 181 h 628"/>
                <a:gd name="T18" fmla="*/ 538 w 550"/>
                <a:gd name="T19" fmla="*/ 223 h 628"/>
                <a:gd name="T20" fmla="*/ 547 w 550"/>
                <a:gd name="T21" fmla="*/ 267 h 628"/>
                <a:gd name="T22" fmla="*/ 550 w 550"/>
                <a:gd name="T23" fmla="*/ 314 h 628"/>
                <a:gd name="T24" fmla="*/ 547 w 550"/>
                <a:gd name="T25" fmla="*/ 360 h 628"/>
                <a:gd name="T26" fmla="*/ 538 w 550"/>
                <a:gd name="T27" fmla="*/ 405 h 628"/>
                <a:gd name="T28" fmla="*/ 524 w 550"/>
                <a:gd name="T29" fmla="*/ 446 h 628"/>
                <a:gd name="T30" fmla="*/ 505 w 550"/>
                <a:gd name="T31" fmla="*/ 485 h 628"/>
                <a:gd name="T32" fmla="*/ 482 w 550"/>
                <a:gd name="T33" fmla="*/ 520 h 628"/>
                <a:gd name="T34" fmla="*/ 455 w 550"/>
                <a:gd name="T35" fmla="*/ 552 h 628"/>
                <a:gd name="T36" fmla="*/ 424 w 550"/>
                <a:gd name="T37" fmla="*/ 578 h 628"/>
                <a:gd name="T38" fmla="*/ 391 w 550"/>
                <a:gd name="T39" fmla="*/ 599 h 628"/>
                <a:gd name="T40" fmla="*/ 354 w 550"/>
                <a:gd name="T41" fmla="*/ 615 h 628"/>
                <a:gd name="T42" fmla="*/ 316 w 550"/>
                <a:gd name="T43" fmla="*/ 626 h 628"/>
                <a:gd name="T44" fmla="*/ 275 w 550"/>
                <a:gd name="T45" fmla="*/ 628 h 628"/>
                <a:gd name="T46" fmla="*/ 235 w 550"/>
                <a:gd name="T47" fmla="*/ 626 h 628"/>
                <a:gd name="T48" fmla="*/ 196 w 550"/>
                <a:gd name="T49" fmla="*/ 615 h 628"/>
                <a:gd name="T50" fmla="*/ 159 w 550"/>
                <a:gd name="T51" fmla="*/ 599 h 628"/>
                <a:gd name="T52" fmla="*/ 125 w 550"/>
                <a:gd name="T53" fmla="*/ 578 h 628"/>
                <a:gd name="T54" fmla="*/ 95 w 550"/>
                <a:gd name="T55" fmla="*/ 552 h 628"/>
                <a:gd name="T56" fmla="*/ 67 w 550"/>
                <a:gd name="T57" fmla="*/ 520 h 628"/>
                <a:gd name="T58" fmla="*/ 45 w 550"/>
                <a:gd name="T59" fmla="*/ 485 h 628"/>
                <a:gd name="T60" fmla="*/ 25 w 550"/>
                <a:gd name="T61" fmla="*/ 446 h 628"/>
                <a:gd name="T62" fmla="*/ 12 w 550"/>
                <a:gd name="T63" fmla="*/ 405 h 628"/>
                <a:gd name="T64" fmla="*/ 3 w 550"/>
                <a:gd name="T65" fmla="*/ 360 h 628"/>
                <a:gd name="T66" fmla="*/ 0 w 550"/>
                <a:gd name="T67" fmla="*/ 314 h 628"/>
                <a:gd name="T68" fmla="*/ 3 w 550"/>
                <a:gd name="T69" fmla="*/ 267 h 628"/>
                <a:gd name="T70" fmla="*/ 12 w 550"/>
                <a:gd name="T71" fmla="*/ 223 h 628"/>
                <a:gd name="T72" fmla="*/ 25 w 550"/>
                <a:gd name="T73" fmla="*/ 181 h 628"/>
                <a:gd name="T74" fmla="*/ 45 w 550"/>
                <a:gd name="T75" fmla="*/ 143 h 628"/>
                <a:gd name="T76" fmla="*/ 67 w 550"/>
                <a:gd name="T77" fmla="*/ 107 h 628"/>
                <a:gd name="T78" fmla="*/ 95 w 550"/>
                <a:gd name="T79" fmla="*/ 76 h 628"/>
                <a:gd name="T80" fmla="*/ 125 w 550"/>
                <a:gd name="T81" fmla="*/ 50 h 628"/>
                <a:gd name="T82" fmla="*/ 159 w 550"/>
                <a:gd name="T83" fmla="*/ 28 h 628"/>
                <a:gd name="T84" fmla="*/ 196 w 550"/>
                <a:gd name="T85" fmla="*/ 13 h 628"/>
                <a:gd name="T86" fmla="*/ 235 w 550"/>
                <a:gd name="T87" fmla="*/ 2 h 628"/>
                <a:gd name="T88" fmla="*/ 275 w 550"/>
                <a:gd name="T89" fmla="*/ 0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50" h="628">
                  <a:moveTo>
                    <a:pt x="275" y="0"/>
                  </a:moveTo>
                  <a:lnTo>
                    <a:pt x="316" y="2"/>
                  </a:lnTo>
                  <a:lnTo>
                    <a:pt x="354" y="13"/>
                  </a:lnTo>
                  <a:lnTo>
                    <a:pt x="391" y="28"/>
                  </a:lnTo>
                  <a:lnTo>
                    <a:pt x="424" y="50"/>
                  </a:lnTo>
                  <a:lnTo>
                    <a:pt x="455" y="76"/>
                  </a:lnTo>
                  <a:lnTo>
                    <a:pt x="482" y="107"/>
                  </a:lnTo>
                  <a:lnTo>
                    <a:pt x="505" y="143"/>
                  </a:lnTo>
                  <a:lnTo>
                    <a:pt x="524" y="181"/>
                  </a:lnTo>
                  <a:lnTo>
                    <a:pt x="538" y="223"/>
                  </a:lnTo>
                  <a:lnTo>
                    <a:pt x="547" y="267"/>
                  </a:lnTo>
                  <a:lnTo>
                    <a:pt x="550" y="314"/>
                  </a:lnTo>
                  <a:lnTo>
                    <a:pt x="547" y="360"/>
                  </a:lnTo>
                  <a:lnTo>
                    <a:pt x="538" y="405"/>
                  </a:lnTo>
                  <a:lnTo>
                    <a:pt x="524" y="446"/>
                  </a:lnTo>
                  <a:lnTo>
                    <a:pt x="505" y="485"/>
                  </a:lnTo>
                  <a:lnTo>
                    <a:pt x="482" y="520"/>
                  </a:lnTo>
                  <a:lnTo>
                    <a:pt x="455" y="552"/>
                  </a:lnTo>
                  <a:lnTo>
                    <a:pt x="424" y="578"/>
                  </a:lnTo>
                  <a:lnTo>
                    <a:pt x="391" y="599"/>
                  </a:lnTo>
                  <a:lnTo>
                    <a:pt x="354" y="615"/>
                  </a:lnTo>
                  <a:lnTo>
                    <a:pt x="316" y="626"/>
                  </a:lnTo>
                  <a:lnTo>
                    <a:pt x="275" y="628"/>
                  </a:lnTo>
                  <a:lnTo>
                    <a:pt x="235" y="626"/>
                  </a:lnTo>
                  <a:lnTo>
                    <a:pt x="196" y="615"/>
                  </a:lnTo>
                  <a:lnTo>
                    <a:pt x="159" y="599"/>
                  </a:lnTo>
                  <a:lnTo>
                    <a:pt x="125" y="578"/>
                  </a:lnTo>
                  <a:lnTo>
                    <a:pt x="95" y="552"/>
                  </a:lnTo>
                  <a:lnTo>
                    <a:pt x="67" y="520"/>
                  </a:lnTo>
                  <a:lnTo>
                    <a:pt x="45" y="485"/>
                  </a:lnTo>
                  <a:lnTo>
                    <a:pt x="25" y="446"/>
                  </a:lnTo>
                  <a:lnTo>
                    <a:pt x="12" y="405"/>
                  </a:lnTo>
                  <a:lnTo>
                    <a:pt x="3" y="360"/>
                  </a:lnTo>
                  <a:lnTo>
                    <a:pt x="0" y="314"/>
                  </a:lnTo>
                  <a:lnTo>
                    <a:pt x="3" y="267"/>
                  </a:lnTo>
                  <a:lnTo>
                    <a:pt x="12" y="223"/>
                  </a:lnTo>
                  <a:lnTo>
                    <a:pt x="25" y="181"/>
                  </a:lnTo>
                  <a:lnTo>
                    <a:pt x="45" y="143"/>
                  </a:lnTo>
                  <a:lnTo>
                    <a:pt x="67" y="107"/>
                  </a:lnTo>
                  <a:lnTo>
                    <a:pt x="95" y="76"/>
                  </a:lnTo>
                  <a:lnTo>
                    <a:pt x="125" y="50"/>
                  </a:lnTo>
                  <a:lnTo>
                    <a:pt x="159" y="28"/>
                  </a:lnTo>
                  <a:lnTo>
                    <a:pt x="196" y="13"/>
                  </a:lnTo>
                  <a:lnTo>
                    <a:pt x="235" y="2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92" name="Freeform 263"/>
            <p:cNvSpPr>
              <a:spLocks/>
            </p:cNvSpPr>
            <p:nvPr/>
          </p:nvSpPr>
          <p:spPr bwMode="auto">
            <a:xfrm>
              <a:off x="6611" y="413"/>
              <a:ext cx="729" cy="829"/>
            </a:xfrm>
            <a:custGeom>
              <a:avLst/>
              <a:gdLst>
                <a:gd name="T0" fmla="*/ 1194 w 2187"/>
                <a:gd name="T1" fmla="*/ 3 h 2487"/>
                <a:gd name="T2" fmla="*/ 1379 w 2187"/>
                <a:gd name="T3" fmla="*/ 18 h 2487"/>
                <a:gd name="T4" fmla="*/ 1545 w 2187"/>
                <a:gd name="T5" fmla="*/ 50 h 2487"/>
                <a:gd name="T6" fmla="*/ 1690 w 2187"/>
                <a:gd name="T7" fmla="*/ 96 h 2487"/>
                <a:gd name="T8" fmla="*/ 1816 w 2187"/>
                <a:gd name="T9" fmla="*/ 156 h 2487"/>
                <a:gd name="T10" fmla="*/ 1923 w 2187"/>
                <a:gd name="T11" fmla="*/ 227 h 2487"/>
                <a:gd name="T12" fmla="*/ 2011 w 2187"/>
                <a:gd name="T13" fmla="*/ 311 h 2487"/>
                <a:gd name="T14" fmla="*/ 2080 w 2187"/>
                <a:gd name="T15" fmla="*/ 405 h 2487"/>
                <a:gd name="T16" fmla="*/ 2133 w 2187"/>
                <a:gd name="T17" fmla="*/ 509 h 2487"/>
                <a:gd name="T18" fmla="*/ 2167 w 2187"/>
                <a:gd name="T19" fmla="*/ 620 h 2487"/>
                <a:gd name="T20" fmla="*/ 2184 w 2187"/>
                <a:gd name="T21" fmla="*/ 741 h 2487"/>
                <a:gd name="T22" fmla="*/ 2186 w 2187"/>
                <a:gd name="T23" fmla="*/ 839 h 2487"/>
                <a:gd name="T24" fmla="*/ 2186 w 2187"/>
                <a:gd name="T25" fmla="*/ 919 h 2487"/>
                <a:gd name="T26" fmla="*/ 2187 w 2187"/>
                <a:gd name="T27" fmla="*/ 1008 h 2487"/>
                <a:gd name="T28" fmla="*/ 2186 w 2187"/>
                <a:gd name="T29" fmla="*/ 1105 h 2487"/>
                <a:gd name="T30" fmla="*/ 2183 w 2187"/>
                <a:gd name="T31" fmla="*/ 1208 h 2487"/>
                <a:gd name="T32" fmla="*/ 2177 w 2187"/>
                <a:gd name="T33" fmla="*/ 1315 h 2487"/>
                <a:gd name="T34" fmla="*/ 2165 w 2187"/>
                <a:gd name="T35" fmla="*/ 1427 h 2487"/>
                <a:gd name="T36" fmla="*/ 2149 w 2187"/>
                <a:gd name="T37" fmla="*/ 1540 h 2487"/>
                <a:gd name="T38" fmla="*/ 2127 w 2187"/>
                <a:gd name="T39" fmla="*/ 1652 h 2487"/>
                <a:gd name="T40" fmla="*/ 2097 w 2187"/>
                <a:gd name="T41" fmla="*/ 1763 h 2487"/>
                <a:gd name="T42" fmla="*/ 2059 w 2187"/>
                <a:gd name="T43" fmla="*/ 1873 h 2487"/>
                <a:gd name="T44" fmla="*/ 2011 w 2187"/>
                <a:gd name="T45" fmla="*/ 1977 h 2487"/>
                <a:gd name="T46" fmla="*/ 1954 w 2187"/>
                <a:gd name="T47" fmla="*/ 2076 h 2487"/>
                <a:gd name="T48" fmla="*/ 1885 w 2187"/>
                <a:gd name="T49" fmla="*/ 2168 h 2487"/>
                <a:gd name="T50" fmla="*/ 1804 w 2187"/>
                <a:gd name="T51" fmla="*/ 2251 h 2487"/>
                <a:gd name="T52" fmla="*/ 1709 w 2187"/>
                <a:gd name="T53" fmla="*/ 2325 h 2487"/>
                <a:gd name="T54" fmla="*/ 1601 w 2187"/>
                <a:gd name="T55" fmla="*/ 2386 h 2487"/>
                <a:gd name="T56" fmla="*/ 1477 w 2187"/>
                <a:gd name="T57" fmla="*/ 2434 h 2487"/>
                <a:gd name="T58" fmla="*/ 1336 w 2187"/>
                <a:gd name="T59" fmla="*/ 2467 h 2487"/>
                <a:gd name="T60" fmla="*/ 1179 w 2187"/>
                <a:gd name="T61" fmla="*/ 2485 h 2487"/>
                <a:gd name="T62" fmla="*/ 1008 w 2187"/>
                <a:gd name="T63" fmla="*/ 2485 h 2487"/>
                <a:gd name="T64" fmla="*/ 851 w 2187"/>
                <a:gd name="T65" fmla="*/ 2467 h 2487"/>
                <a:gd name="T66" fmla="*/ 710 w 2187"/>
                <a:gd name="T67" fmla="*/ 2434 h 2487"/>
                <a:gd name="T68" fmla="*/ 587 w 2187"/>
                <a:gd name="T69" fmla="*/ 2386 h 2487"/>
                <a:gd name="T70" fmla="*/ 477 w 2187"/>
                <a:gd name="T71" fmla="*/ 2325 h 2487"/>
                <a:gd name="T72" fmla="*/ 383 w 2187"/>
                <a:gd name="T73" fmla="*/ 2251 h 2487"/>
                <a:gd name="T74" fmla="*/ 302 w 2187"/>
                <a:gd name="T75" fmla="*/ 2168 h 2487"/>
                <a:gd name="T76" fmla="*/ 233 w 2187"/>
                <a:gd name="T77" fmla="*/ 2076 h 2487"/>
                <a:gd name="T78" fmla="*/ 175 w 2187"/>
                <a:gd name="T79" fmla="*/ 1977 h 2487"/>
                <a:gd name="T80" fmla="*/ 128 w 2187"/>
                <a:gd name="T81" fmla="*/ 1873 h 2487"/>
                <a:gd name="T82" fmla="*/ 90 w 2187"/>
                <a:gd name="T83" fmla="*/ 1763 h 2487"/>
                <a:gd name="T84" fmla="*/ 61 w 2187"/>
                <a:gd name="T85" fmla="*/ 1652 h 2487"/>
                <a:gd name="T86" fmla="*/ 38 w 2187"/>
                <a:gd name="T87" fmla="*/ 1540 h 2487"/>
                <a:gd name="T88" fmla="*/ 21 w 2187"/>
                <a:gd name="T89" fmla="*/ 1427 h 2487"/>
                <a:gd name="T90" fmla="*/ 11 w 2187"/>
                <a:gd name="T91" fmla="*/ 1315 h 2487"/>
                <a:gd name="T92" fmla="*/ 5 w 2187"/>
                <a:gd name="T93" fmla="*/ 1208 h 2487"/>
                <a:gd name="T94" fmla="*/ 1 w 2187"/>
                <a:gd name="T95" fmla="*/ 1105 h 2487"/>
                <a:gd name="T96" fmla="*/ 0 w 2187"/>
                <a:gd name="T97" fmla="*/ 1008 h 2487"/>
                <a:gd name="T98" fmla="*/ 0 w 2187"/>
                <a:gd name="T99" fmla="*/ 919 h 2487"/>
                <a:gd name="T100" fmla="*/ 1 w 2187"/>
                <a:gd name="T101" fmla="*/ 839 h 2487"/>
                <a:gd name="T102" fmla="*/ 3 w 2187"/>
                <a:gd name="T103" fmla="*/ 741 h 2487"/>
                <a:gd name="T104" fmla="*/ 20 w 2187"/>
                <a:gd name="T105" fmla="*/ 620 h 2487"/>
                <a:gd name="T106" fmla="*/ 55 w 2187"/>
                <a:gd name="T107" fmla="*/ 509 h 2487"/>
                <a:gd name="T108" fmla="*/ 106 w 2187"/>
                <a:gd name="T109" fmla="*/ 405 h 2487"/>
                <a:gd name="T110" fmla="*/ 176 w 2187"/>
                <a:gd name="T111" fmla="*/ 311 h 2487"/>
                <a:gd name="T112" fmla="*/ 264 w 2187"/>
                <a:gd name="T113" fmla="*/ 227 h 2487"/>
                <a:gd name="T114" fmla="*/ 371 w 2187"/>
                <a:gd name="T115" fmla="*/ 156 h 2487"/>
                <a:gd name="T116" fmla="*/ 497 w 2187"/>
                <a:gd name="T117" fmla="*/ 96 h 2487"/>
                <a:gd name="T118" fmla="*/ 643 w 2187"/>
                <a:gd name="T119" fmla="*/ 50 h 2487"/>
                <a:gd name="T120" fmla="*/ 808 w 2187"/>
                <a:gd name="T121" fmla="*/ 18 h 2487"/>
                <a:gd name="T122" fmla="*/ 993 w 2187"/>
                <a:gd name="T123" fmla="*/ 3 h 2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87" h="2487">
                  <a:moveTo>
                    <a:pt x="1094" y="0"/>
                  </a:moveTo>
                  <a:lnTo>
                    <a:pt x="1194" y="3"/>
                  </a:lnTo>
                  <a:lnTo>
                    <a:pt x="1289" y="9"/>
                  </a:lnTo>
                  <a:lnTo>
                    <a:pt x="1379" y="18"/>
                  </a:lnTo>
                  <a:lnTo>
                    <a:pt x="1464" y="32"/>
                  </a:lnTo>
                  <a:lnTo>
                    <a:pt x="1545" y="50"/>
                  </a:lnTo>
                  <a:lnTo>
                    <a:pt x="1620" y="72"/>
                  </a:lnTo>
                  <a:lnTo>
                    <a:pt x="1690" y="96"/>
                  </a:lnTo>
                  <a:lnTo>
                    <a:pt x="1755" y="124"/>
                  </a:lnTo>
                  <a:lnTo>
                    <a:pt x="1816" y="156"/>
                  </a:lnTo>
                  <a:lnTo>
                    <a:pt x="1872" y="190"/>
                  </a:lnTo>
                  <a:lnTo>
                    <a:pt x="1923" y="227"/>
                  </a:lnTo>
                  <a:lnTo>
                    <a:pt x="1970" y="268"/>
                  </a:lnTo>
                  <a:lnTo>
                    <a:pt x="2011" y="311"/>
                  </a:lnTo>
                  <a:lnTo>
                    <a:pt x="2048" y="356"/>
                  </a:lnTo>
                  <a:lnTo>
                    <a:pt x="2080" y="405"/>
                  </a:lnTo>
                  <a:lnTo>
                    <a:pt x="2109" y="455"/>
                  </a:lnTo>
                  <a:lnTo>
                    <a:pt x="2133" y="509"/>
                  </a:lnTo>
                  <a:lnTo>
                    <a:pt x="2152" y="564"/>
                  </a:lnTo>
                  <a:lnTo>
                    <a:pt x="2167" y="620"/>
                  </a:lnTo>
                  <a:lnTo>
                    <a:pt x="2178" y="680"/>
                  </a:lnTo>
                  <a:lnTo>
                    <a:pt x="2184" y="741"/>
                  </a:lnTo>
                  <a:lnTo>
                    <a:pt x="2186" y="803"/>
                  </a:lnTo>
                  <a:lnTo>
                    <a:pt x="2186" y="839"/>
                  </a:lnTo>
                  <a:lnTo>
                    <a:pt x="2186" y="878"/>
                  </a:lnTo>
                  <a:lnTo>
                    <a:pt x="2186" y="919"/>
                  </a:lnTo>
                  <a:lnTo>
                    <a:pt x="2187" y="963"/>
                  </a:lnTo>
                  <a:lnTo>
                    <a:pt x="2187" y="1008"/>
                  </a:lnTo>
                  <a:lnTo>
                    <a:pt x="2186" y="1056"/>
                  </a:lnTo>
                  <a:lnTo>
                    <a:pt x="2186" y="1105"/>
                  </a:lnTo>
                  <a:lnTo>
                    <a:pt x="2185" y="1155"/>
                  </a:lnTo>
                  <a:lnTo>
                    <a:pt x="2183" y="1208"/>
                  </a:lnTo>
                  <a:lnTo>
                    <a:pt x="2180" y="1262"/>
                  </a:lnTo>
                  <a:lnTo>
                    <a:pt x="2177" y="1315"/>
                  </a:lnTo>
                  <a:lnTo>
                    <a:pt x="2171" y="1372"/>
                  </a:lnTo>
                  <a:lnTo>
                    <a:pt x="2165" y="1427"/>
                  </a:lnTo>
                  <a:lnTo>
                    <a:pt x="2158" y="1483"/>
                  </a:lnTo>
                  <a:lnTo>
                    <a:pt x="2149" y="1540"/>
                  </a:lnTo>
                  <a:lnTo>
                    <a:pt x="2139" y="1596"/>
                  </a:lnTo>
                  <a:lnTo>
                    <a:pt x="2127" y="1652"/>
                  </a:lnTo>
                  <a:lnTo>
                    <a:pt x="2112" y="1708"/>
                  </a:lnTo>
                  <a:lnTo>
                    <a:pt x="2097" y="1763"/>
                  </a:lnTo>
                  <a:lnTo>
                    <a:pt x="2079" y="1818"/>
                  </a:lnTo>
                  <a:lnTo>
                    <a:pt x="2059" y="1873"/>
                  </a:lnTo>
                  <a:lnTo>
                    <a:pt x="2036" y="1926"/>
                  </a:lnTo>
                  <a:lnTo>
                    <a:pt x="2011" y="1977"/>
                  </a:lnTo>
                  <a:lnTo>
                    <a:pt x="1984" y="2027"/>
                  </a:lnTo>
                  <a:lnTo>
                    <a:pt x="1954" y="2076"/>
                  </a:lnTo>
                  <a:lnTo>
                    <a:pt x="1921" y="2123"/>
                  </a:lnTo>
                  <a:lnTo>
                    <a:pt x="1885" y="2168"/>
                  </a:lnTo>
                  <a:lnTo>
                    <a:pt x="1846" y="2211"/>
                  </a:lnTo>
                  <a:lnTo>
                    <a:pt x="1804" y="2251"/>
                  </a:lnTo>
                  <a:lnTo>
                    <a:pt x="1758" y="2289"/>
                  </a:lnTo>
                  <a:lnTo>
                    <a:pt x="1709" y="2325"/>
                  </a:lnTo>
                  <a:lnTo>
                    <a:pt x="1657" y="2357"/>
                  </a:lnTo>
                  <a:lnTo>
                    <a:pt x="1601" y="2386"/>
                  </a:lnTo>
                  <a:lnTo>
                    <a:pt x="1541" y="2412"/>
                  </a:lnTo>
                  <a:lnTo>
                    <a:pt x="1477" y="2434"/>
                  </a:lnTo>
                  <a:lnTo>
                    <a:pt x="1409" y="2453"/>
                  </a:lnTo>
                  <a:lnTo>
                    <a:pt x="1336" y="2467"/>
                  </a:lnTo>
                  <a:lnTo>
                    <a:pt x="1260" y="2478"/>
                  </a:lnTo>
                  <a:lnTo>
                    <a:pt x="1179" y="2485"/>
                  </a:lnTo>
                  <a:lnTo>
                    <a:pt x="1094" y="2487"/>
                  </a:lnTo>
                  <a:lnTo>
                    <a:pt x="1008" y="2485"/>
                  </a:lnTo>
                  <a:lnTo>
                    <a:pt x="927" y="2478"/>
                  </a:lnTo>
                  <a:lnTo>
                    <a:pt x="851" y="2467"/>
                  </a:lnTo>
                  <a:lnTo>
                    <a:pt x="778" y="2453"/>
                  </a:lnTo>
                  <a:lnTo>
                    <a:pt x="710" y="2434"/>
                  </a:lnTo>
                  <a:lnTo>
                    <a:pt x="646" y="2412"/>
                  </a:lnTo>
                  <a:lnTo>
                    <a:pt x="587" y="2386"/>
                  </a:lnTo>
                  <a:lnTo>
                    <a:pt x="530" y="2357"/>
                  </a:lnTo>
                  <a:lnTo>
                    <a:pt x="477" y="2325"/>
                  </a:lnTo>
                  <a:lnTo>
                    <a:pt x="428" y="2289"/>
                  </a:lnTo>
                  <a:lnTo>
                    <a:pt x="383" y="2251"/>
                  </a:lnTo>
                  <a:lnTo>
                    <a:pt x="340" y="2211"/>
                  </a:lnTo>
                  <a:lnTo>
                    <a:pt x="302" y="2168"/>
                  </a:lnTo>
                  <a:lnTo>
                    <a:pt x="267" y="2123"/>
                  </a:lnTo>
                  <a:lnTo>
                    <a:pt x="233" y="2076"/>
                  </a:lnTo>
                  <a:lnTo>
                    <a:pt x="202" y="2027"/>
                  </a:lnTo>
                  <a:lnTo>
                    <a:pt x="175" y="1977"/>
                  </a:lnTo>
                  <a:lnTo>
                    <a:pt x="151" y="1926"/>
                  </a:lnTo>
                  <a:lnTo>
                    <a:pt x="128" y="1873"/>
                  </a:lnTo>
                  <a:lnTo>
                    <a:pt x="108" y="1818"/>
                  </a:lnTo>
                  <a:lnTo>
                    <a:pt x="90" y="1763"/>
                  </a:lnTo>
                  <a:lnTo>
                    <a:pt x="74" y="1708"/>
                  </a:lnTo>
                  <a:lnTo>
                    <a:pt x="61" y="1652"/>
                  </a:lnTo>
                  <a:lnTo>
                    <a:pt x="49" y="1596"/>
                  </a:lnTo>
                  <a:lnTo>
                    <a:pt x="38" y="1540"/>
                  </a:lnTo>
                  <a:lnTo>
                    <a:pt x="28" y="1483"/>
                  </a:lnTo>
                  <a:lnTo>
                    <a:pt x="21" y="1427"/>
                  </a:lnTo>
                  <a:lnTo>
                    <a:pt x="15" y="1372"/>
                  </a:lnTo>
                  <a:lnTo>
                    <a:pt x="11" y="1315"/>
                  </a:lnTo>
                  <a:lnTo>
                    <a:pt x="7" y="1262"/>
                  </a:lnTo>
                  <a:lnTo>
                    <a:pt x="5" y="1208"/>
                  </a:lnTo>
                  <a:lnTo>
                    <a:pt x="2" y="1155"/>
                  </a:lnTo>
                  <a:lnTo>
                    <a:pt x="1" y="1105"/>
                  </a:lnTo>
                  <a:lnTo>
                    <a:pt x="0" y="1056"/>
                  </a:lnTo>
                  <a:lnTo>
                    <a:pt x="0" y="1008"/>
                  </a:lnTo>
                  <a:lnTo>
                    <a:pt x="0" y="963"/>
                  </a:lnTo>
                  <a:lnTo>
                    <a:pt x="0" y="919"/>
                  </a:lnTo>
                  <a:lnTo>
                    <a:pt x="0" y="878"/>
                  </a:lnTo>
                  <a:lnTo>
                    <a:pt x="1" y="839"/>
                  </a:lnTo>
                  <a:lnTo>
                    <a:pt x="1" y="803"/>
                  </a:lnTo>
                  <a:lnTo>
                    <a:pt x="3" y="741"/>
                  </a:lnTo>
                  <a:lnTo>
                    <a:pt x="9" y="680"/>
                  </a:lnTo>
                  <a:lnTo>
                    <a:pt x="20" y="620"/>
                  </a:lnTo>
                  <a:lnTo>
                    <a:pt x="34" y="564"/>
                  </a:lnTo>
                  <a:lnTo>
                    <a:pt x="55" y="509"/>
                  </a:lnTo>
                  <a:lnTo>
                    <a:pt x="78" y="455"/>
                  </a:lnTo>
                  <a:lnTo>
                    <a:pt x="106" y="405"/>
                  </a:lnTo>
                  <a:lnTo>
                    <a:pt x="139" y="356"/>
                  </a:lnTo>
                  <a:lnTo>
                    <a:pt x="176" y="311"/>
                  </a:lnTo>
                  <a:lnTo>
                    <a:pt x="218" y="268"/>
                  </a:lnTo>
                  <a:lnTo>
                    <a:pt x="264" y="227"/>
                  </a:lnTo>
                  <a:lnTo>
                    <a:pt x="315" y="190"/>
                  </a:lnTo>
                  <a:lnTo>
                    <a:pt x="371" y="156"/>
                  </a:lnTo>
                  <a:lnTo>
                    <a:pt x="432" y="124"/>
                  </a:lnTo>
                  <a:lnTo>
                    <a:pt x="497" y="96"/>
                  </a:lnTo>
                  <a:lnTo>
                    <a:pt x="568" y="72"/>
                  </a:lnTo>
                  <a:lnTo>
                    <a:pt x="643" y="50"/>
                  </a:lnTo>
                  <a:lnTo>
                    <a:pt x="722" y="32"/>
                  </a:lnTo>
                  <a:lnTo>
                    <a:pt x="808" y="18"/>
                  </a:lnTo>
                  <a:lnTo>
                    <a:pt x="897" y="9"/>
                  </a:lnTo>
                  <a:lnTo>
                    <a:pt x="993" y="3"/>
                  </a:lnTo>
                  <a:lnTo>
                    <a:pt x="1094" y="0"/>
                  </a:lnTo>
                  <a:close/>
                </a:path>
              </a:pathLst>
            </a:custGeom>
            <a:solidFill>
              <a:srgbClr val="FDCC9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93" name="Freeform 264"/>
            <p:cNvSpPr>
              <a:spLocks/>
            </p:cNvSpPr>
            <p:nvPr/>
          </p:nvSpPr>
          <p:spPr bwMode="auto">
            <a:xfrm>
              <a:off x="6758" y="812"/>
              <a:ext cx="79" cy="87"/>
            </a:xfrm>
            <a:custGeom>
              <a:avLst/>
              <a:gdLst>
                <a:gd name="T0" fmla="*/ 119 w 236"/>
                <a:gd name="T1" fmla="*/ 0 h 261"/>
                <a:gd name="T2" fmla="*/ 145 w 236"/>
                <a:gd name="T3" fmla="*/ 4 h 261"/>
                <a:gd name="T4" fmla="*/ 170 w 236"/>
                <a:gd name="T5" fmla="*/ 13 h 261"/>
                <a:gd name="T6" fmla="*/ 192 w 236"/>
                <a:gd name="T7" fmla="*/ 29 h 261"/>
                <a:gd name="T8" fmla="*/ 210 w 236"/>
                <a:gd name="T9" fmla="*/ 49 h 261"/>
                <a:gd name="T10" fmla="*/ 225 w 236"/>
                <a:gd name="T11" fmla="*/ 73 h 261"/>
                <a:gd name="T12" fmla="*/ 233 w 236"/>
                <a:gd name="T13" fmla="*/ 101 h 261"/>
                <a:gd name="T14" fmla="*/ 236 w 236"/>
                <a:gd name="T15" fmla="*/ 131 h 261"/>
                <a:gd name="T16" fmla="*/ 233 w 236"/>
                <a:gd name="T17" fmla="*/ 160 h 261"/>
                <a:gd name="T18" fmla="*/ 225 w 236"/>
                <a:gd name="T19" fmla="*/ 188 h 261"/>
                <a:gd name="T20" fmla="*/ 210 w 236"/>
                <a:gd name="T21" fmla="*/ 212 h 261"/>
                <a:gd name="T22" fmla="*/ 192 w 236"/>
                <a:gd name="T23" fmla="*/ 232 h 261"/>
                <a:gd name="T24" fmla="*/ 170 w 236"/>
                <a:gd name="T25" fmla="*/ 248 h 261"/>
                <a:gd name="T26" fmla="*/ 145 w 236"/>
                <a:gd name="T27" fmla="*/ 257 h 261"/>
                <a:gd name="T28" fmla="*/ 119 w 236"/>
                <a:gd name="T29" fmla="*/ 261 h 261"/>
                <a:gd name="T30" fmla="*/ 91 w 236"/>
                <a:gd name="T31" fmla="*/ 257 h 261"/>
                <a:gd name="T32" fmla="*/ 66 w 236"/>
                <a:gd name="T33" fmla="*/ 248 h 261"/>
                <a:gd name="T34" fmla="*/ 45 w 236"/>
                <a:gd name="T35" fmla="*/ 232 h 261"/>
                <a:gd name="T36" fmla="*/ 26 w 236"/>
                <a:gd name="T37" fmla="*/ 212 h 261"/>
                <a:gd name="T38" fmla="*/ 12 w 236"/>
                <a:gd name="T39" fmla="*/ 188 h 261"/>
                <a:gd name="T40" fmla="*/ 3 w 236"/>
                <a:gd name="T41" fmla="*/ 160 h 261"/>
                <a:gd name="T42" fmla="*/ 0 w 236"/>
                <a:gd name="T43" fmla="*/ 131 h 261"/>
                <a:gd name="T44" fmla="*/ 3 w 236"/>
                <a:gd name="T45" fmla="*/ 101 h 261"/>
                <a:gd name="T46" fmla="*/ 12 w 236"/>
                <a:gd name="T47" fmla="*/ 73 h 261"/>
                <a:gd name="T48" fmla="*/ 26 w 236"/>
                <a:gd name="T49" fmla="*/ 49 h 261"/>
                <a:gd name="T50" fmla="*/ 45 w 236"/>
                <a:gd name="T51" fmla="*/ 29 h 261"/>
                <a:gd name="T52" fmla="*/ 66 w 236"/>
                <a:gd name="T53" fmla="*/ 13 h 261"/>
                <a:gd name="T54" fmla="*/ 91 w 236"/>
                <a:gd name="T55" fmla="*/ 4 h 261"/>
                <a:gd name="T56" fmla="*/ 119 w 236"/>
                <a:gd name="T57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61">
                  <a:moveTo>
                    <a:pt x="119" y="0"/>
                  </a:moveTo>
                  <a:lnTo>
                    <a:pt x="145" y="4"/>
                  </a:lnTo>
                  <a:lnTo>
                    <a:pt x="170" y="13"/>
                  </a:lnTo>
                  <a:lnTo>
                    <a:pt x="192" y="29"/>
                  </a:lnTo>
                  <a:lnTo>
                    <a:pt x="210" y="49"/>
                  </a:lnTo>
                  <a:lnTo>
                    <a:pt x="225" y="73"/>
                  </a:lnTo>
                  <a:lnTo>
                    <a:pt x="233" y="101"/>
                  </a:lnTo>
                  <a:lnTo>
                    <a:pt x="236" y="131"/>
                  </a:lnTo>
                  <a:lnTo>
                    <a:pt x="233" y="160"/>
                  </a:lnTo>
                  <a:lnTo>
                    <a:pt x="225" y="188"/>
                  </a:lnTo>
                  <a:lnTo>
                    <a:pt x="210" y="212"/>
                  </a:lnTo>
                  <a:lnTo>
                    <a:pt x="192" y="232"/>
                  </a:lnTo>
                  <a:lnTo>
                    <a:pt x="170" y="248"/>
                  </a:lnTo>
                  <a:lnTo>
                    <a:pt x="145" y="257"/>
                  </a:lnTo>
                  <a:lnTo>
                    <a:pt x="119" y="261"/>
                  </a:lnTo>
                  <a:lnTo>
                    <a:pt x="91" y="257"/>
                  </a:lnTo>
                  <a:lnTo>
                    <a:pt x="66" y="248"/>
                  </a:lnTo>
                  <a:lnTo>
                    <a:pt x="45" y="232"/>
                  </a:lnTo>
                  <a:lnTo>
                    <a:pt x="26" y="212"/>
                  </a:lnTo>
                  <a:lnTo>
                    <a:pt x="12" y="188"/>
                  </a:lnTo>
                  <a:lnTo>
                    <a:pt x="3" y="160"/>
                  </a:lnTo>
                  <a:lnTo>
                    <a:pt x="0" y="131"/>
                  </a:lnTo>
                  <a:lnTo>
                    <a:pt x="3" y="101"/>
                  </a:lnTo>
                  <a:lnTo>
                    <a:pt x="12" y="73"/>
                  </a:lnTo>
                  <a:lnTo>
                    <a:pt x="26" y="49"/>
                  </a:lnTo>
                  <a:lnTo>
                    <a:pt x="45" y="29"/>
                  </a:lnTo>
                  <a:lnTo>
                    <a:pt x="66" y="13"/>
                  </a:lnTo>
                  <a:lnTo>
                    <a:pt x="91" y="4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3B251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94" name="Freeform 265"/>
            <p:cNvSpPr>
              <a:spLocks/>
            </p:cNvSpPr>
            <p:nvPr/>
          </p:nvSpPr>
          <p:spPr bwMode="auto">
            <a:xfrm>
              <a:off x="6769" y="824"/>
              <a:ext cx="23" cy="24"/>
            </a:xfrm>
            <a:custGeom>
              <a:avLst/>
              <a:gdLst>
                <a:gd name="T0" fmla="*/ 34 w 70"/>
                <a:gd name="T1" fmla="*/ 0 h 72"/>
                <a:gd name="T2" fmla="*/ 49 w 70"/>
                <a:gd name="T3" fmla="*/ 3 h 72"/>
                <a:gd name="T4" fmla="*/ 59 w 70"/>
                <a:gd name="T5" fmla="*/ 11 h 72"/>
                <a:gd name="T6" fmla="*/ 68 w 70"/>
                <a:gd name="T7" fmla="*/ 22 h 72"/>
                <a:gd name="T8" fmla="*/ 70 w 70"/>
                <a:gd name="T9" fmla="*/ 36 h 72"/>
                <a:gd name="T10" fmla="*/ 68 w 70"/>
                <a:gd name="T11" fmla="*/ 49 h 72"/>
                <a:gd name="T12" fmla="*/ 59 w 70"/>
                <a:gd name="T13" fmla="*/ 61 h 72"/>
                <a:gd name="T14" fmla="*/ 49 w 70"/>
                <a:gd name="T15" fmla="*/ 68 h 72"/>
                <a:gd name="T16" fmla="*/ 34 w 70"/>
                <a:gd name="T17" fmla="*/ 72 h 72"/>
                <a:gd name="T18" fmla="*/ 21 w 70"/>
                <a:gd name="T19" fmla="*/ 68 h 72"/>
                <a:gd name="T20" fmla="*/ 9 w 70"/>
                <a:gd name="T21" fmla="*/ 61 h 72"/>
                <a:gd name="T22" fmla="*/ 2 w 70"/>
                <a:gd name="T23" fmla="*/ 49 h 72"/>
                <a:gd name="T24" fmla="*/ 0 w 70"/>
                <a:gd name="T25" fmla="*/ 36 h 72"/>
                <a:gd name="T26" fmla="*/ 2 w 70"/>
                <a:gd name="T27" fmla="*/ 22 h 72"/>
                <a:gd name="T28" fmla="*/ 9 w 70"/>
                <a:gd name="T29" fmla="*/ 11 h 72"/>
                <a:gd name="T30" fmla="*/ 21 w 70"/>
                <a:gd name="T31" fmla="*/ 3 h 72"/>
                <a:gd name="T32" fmla="*/ 34 w 70"/>
                <a:gd name="T3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72">
                  <a:moveTo>
                    <a:pt x="34" y="0"/>
                  </a:moveTo>
                  <a:lnTo>
                    <a:pt x="49" y="3"/>
                  </a:lnTo>
                  <a:lnTo>
                    <a:pt x="59" y="11"/>
                  </a:lnTo>
                  <a:lnTo>
                    <a:pt x="68" y="22"/>
                  </a:lnTo>
                  <a:lnTo>
                    <a:pt x="70" y="36"/>
                  </a:lnTo>
                  <a:lnTo>
                    <a:pt x="68" y="49"/>
                  </a:lnTo>
                  <a:lnTo>
                    <a:pt x="59" y="61"/>
                  </a:lnTo>
                  <a:lnTo>
                    <a:pt x="49" y="68"/>
                  </a:lnTo>
                  <a:lnTo>
                    <a:pt x="34" y="72"/>
                  </a:lnTo>
                  <a:lnTo>
                    <a:pt x="21" y="68"/>
                  </a:lnTo>
                  <a:lnTo>
                    <a:pt x="9" y="61"/>
                  </a:lnTo>
                  <a:lnTo>
                    <a:pt x="2" y="49"/>
                  </a:lnTo>
                  <a:lnTo>
                    <a:pt x="0" y="36"/>
                  </a:lnTo>
                  <a:lnTo>
                    <a:pt x="2" y="22"/>
                  </a:lnTo>
                  <a:lnTo>
                    <a:pt x="9" y="11"/>
                  </a:lnTo>
                  <a:lnTo>
                    <a:pt x="21" y="3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95" name="Freeform 266"/>
            <p:cNvSpPr>
              <a:spLocks/>
            </p:cNvSpPr>
            <p:nvPr/>
          </p:nvSpPr>
          <p:spPr bwMode="auto">
            <a:xfrm>
              <a:off x="6731" y="696"/>
              <a:ext cx="129" cy="56"/>
            </a:xfrm>
            <a:custGeom>
              <a:avLst/>
              <a:gdLst>
                <a:gd name="T0" fmla="*/ 202 w 386"/>
                <a:gd name="T1" fmla="*/ 0 h 168"/>
                <a:gd name="T2" fmla="*/ 239 w 386"/>
                <a:gd name="T3" fmla="*/ 2 h 168"/>
                <a:gd name="T4" fmla="*/ 270 w 386"/>
                <a:gd name="T5" fmla="*/ 7 h 168"/>
                <a:gd name="T6" fmla="*/ 297 w 386"/>
                <a:gd name="T7" fmla="*/ 15 h 168"/>
                <a:gd name="T8" fmla="*/ 320 w 386"/>
                <a:gd name="T9" fmla="*/ 26 h 168"/>
                <a:gd name="T10" fmla="*/ 339 w 386"/>
                <a:gd name="T11" fmla="*/ 38 h 168"/>
                <a:gd name="T12" fmla="*/ 354 w 386"/>
                <a:gd name="T13" fmla="*/ 52 h 168"/>
                <a:gd name="T14" fmla="*/ 366 w 386"/>
                <a:gd name="T15" fmla="*/ 68 h 168"/>
                <a:gd name="T16" fmla="*/ 376 w 386"/>
                <a:gd name="T17" fmla="*/ 83 h 168"/>
                <a:gd name="T18" fmla="*/ 382 w 386"/>
                <a:gd name="T19" fmla="*/ 99 h 168"/>
                <a:gd name="T20" fmla="*/ 385 w 386"/>
                <a:gd name="T21" fmla="*/ 113 h 168"/>
                <a:gd name="T22" fmla="*/ 386 w 386"/>
                <a:gd name="T23" fmla="*/ 128 h 168"/>
                <a:gd name="T24" fmla="*/ 385 w 386"/>
                <a:gd name="T25" fmla="*/ 141 h 168"/>
                <a:gd name="T26" fmla="*/ 383 w 386"/>
                <a:gd name="T27" fmla="*/ 151 h 168"/>
                <a:gd name="T28" fmla="*/ 379 w 386"/>
                <a:gd name="T29" fmla="*/ 161 h 168"/>
                <a:gd name="T30" fmla="*/ 374 w 386"/>
                <a:gd name="T31" fmla="*/ 166 h 168"/>
                <a:gd name="T32" fmla="*/ 368 w 386"/>
                <a:gd name="T33" fmla="*/ 168 h 168"/>
                <a:gd name="T34" fmla="*/ 363 w 386"/>
                <a:gd name="T35" fmla="*/ 167 h 168"/>
                <a:gd name="T36" fmla="*/ 323 w 386"/>
                <a:gd name="T37" fmla="*/ 149 h 168"/>
                <a:gd name="T38" fmla="*/ 286 w 386"/>
                <a:gd name="T39" fmla="*/ 136 h 168"/>
                <a:gd name="T40" fmla="*/ 252 w 386"/>
                <a:gd name="T41" fmla="*/ 128 h 168"/>
                <a:gd name="T42" fmla="*/ 221 w 386"/>
                <a:gd name="T43" fmla="*/ 123 h 168"/>
                <a:gd name="T44" fmla="*/ 192 w 386"/>
                <a:gd name="T45" fmla="*/ 123 h 168"/>
                <a:gd name="T46" fmla="*/ 166 w 386"/>
                <a:gd name="T47" fmla="*/ 125 h 168"/>
                <a:gd name="T48" fmla="*/ 142 w 386"/>
                <a:gd name="T49" fmla="*/ 129 h 168"/>
                <a:gd name="T50" fmla="*/ 120 w 386"/>
                <a:gd name="T51" fmla="*/ 135 h 168"/>
                <a:gd name="T52" fmla="*/ 100 w 386"/>
                <a:gd name="T53" fmla="*/ 141 h 168"/>
                <a:gd name="T54" fmla="*/ 82 w 386"/>
                <a:gd name="T55" fmla="*/ 147 h 168"/>
                <a:gd name="T56" fmla="*/ 65 w 386"/>
                <a:gd name="T57" fmla="*/ 153 h 168"/>
                <a:gd name="T58" fmla="*/ 50 w 386"/>
                <a:gd name="T59" fmla="*/ 157 h 168"/>
                <a:gd name="T60" fmla="*/ 35 w 386"/>
                <a:gd name="T61" fmla="*/ 160 h 168"/>
                <a:gd name="T62" fmla="*/ 22 w 386"/>
                <a:gd name="T63" fmla="*/ 159 h 168"/>
                <a:gd name="T64" fmla="*/ 11 w 386"/>
                <a:gd name="T65" fmla="*/ 155 h 168"/>
                <a:gd name="T66" fmla="*/ 4 w 386"/>
                <a:gd name="T67" fmla="*/ 150 h 168"/>
                <a:gd name="T68" fmla="*/ 1 w 386"/>
                <a:gd name="T69" fmla="*/ 141 h 168"/>
                <a:gd name="T70" fmla="*/ 0 w 386"/>
                <a:gd name="T71" fmla="*/ 130 h 168"/>
                <a:gd name="T72" fmla="*/ 1 w 386"/>
                <a:gd name="T73" fmla="*/ 117 h 168"/>
                <a:gd name="T74" fmla="*/ 4 w 386"/>
                <a:gd name="T75" fmla="*/ 102 h 168"/>
                <a:gd name="T76" fmla="*/ 11 w 386"/>
                <a:gd name="T77" fmla="*/ 87 h 168"/>
                <a:gd name="T78" fmla="*/ 22 w 386"/>
                <a:gd name="T79" fmla="*/ 71 h 168"/>
                <a:gd name="T80" fmla="*/ 36 w 386"/>
                <a:gd name="T81" fmla="*/ 56 h 168"/>
                <a:gd name="T82" fmla="*/ 53 w 386"/>
                <a:gd name="T83" fmla="*/ 40 h 168"/>
                <a:gd name="T84" fmla="*/ 75 w 386"/>
                <a:gd name="T85" fmla="*/ 27 h 168"/>
                <a:gd name="T86" fmla="*/ 100 w 386"/>
                <a:gd name="T87" fmla="*/ 16 h 168"/>
                <a:gd name="T88" fmla="*/ 129 w 386"/>
                <a:gd name="T89" fmla="*/ 8 h 168"/>
                <a:gd name="T90" fmla="*/ 164 w 386"/>
                <a:gd name="T91" fmla="*/ 2 h 168"/>
                <a:gd name="T92" fmla="*/ 202 w 386"/>
                <a:gd name="T9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86" h="168">
                  <a:moveTo>
                    <a:pt x="202" y="0"/>
                  </a:moveTo>
                  <a:lnTo>
                    <a:pt x="239" y="2"/>
                  </a:lnTo>
                  <a:lnTo>
                    <a:pt x="270" y="7"/>
                  </a:lnTo>
                  <a:lnTo>
                    <a:pt x="297" y="15"/>
                  </a:lnTo>
                  <a:lnTo>
                    <a:pt x="320" y="26"/>
                  </a:lnTo>
                  <a:lnTo>
                    <a:pt x="339" y="38"/>
                  </a:lnTo>
                  <a:lnTo>
                    <a:pt x="354" y="52"/>
                  </a:lnTo>
                  <a:lnTo>
                    <a:pt x="366" y="68"/>
                  </a:lnTo>
                  <a:lnTo>
                    <a:pt x="376" y="83"/>
                  </a:lnTo>
                  <a:lnTo>
                    <a:pt x="382" y="99"/>
                  </a:lnTo>
                  <a:lnTo>
                    <a:pt x="385" y="113"/>
                  </a:lnTo>
                  <a:lnTo>
                    <a:pt x="386" y="128"/>
                  </a:lnTo>
                  <a:lnTo>
                    <a:pt x="385" y="141"/>
                  </a:lnTo>
                  <a:lnTo>
                    <a:pt x="383" y="151"/>
                  </a:lnTo>
                  <a:lnTo>
                    <a:pt x="379" y="161"/>
                  </a:lnTo>
                  <a:lnTo>
                    <a:pt x="374" y="166"/>
                  </a:lnTo>
                  <a:lnTo>
                    <a:pt x="368" y="168"/>
                  </a:lnTo>
                  <a:lnTo>
                    <a:pt x="363" y="167"/>
                  </a:lnTo>
                  <a:lnTo>
                    <a:pt x="323" y="149"/>
                  </a:lnTo>
                  <a:lnTo>
                    <a:pt x="286" y="136"/>
                  </a:lnTo>
                  <a:lnTo>
                    <a:pt x="252" y="128"/>
                  </a:lnTo>
                  <a:lnTo>
                    <a:pt x="221" y="123"/>
                  </a:lnTo>
                  <a:lnTo>
                    <a:pt x="192" y="123"/>
                  </a:lnTo>
                  <a:lnTo>
                    <a:pt x="166" y="125"/>
                  </a:lnTo>
                  <a:lnTo>
                    <a:pt x="142" y="129"/>
                  </a:lnTo>
                  <a:lnTo>
                    <a:pt x="120" y="135"/>
                  </a:lnTo>
                  <a:lnTo>
                    <a:pt x="100" y="141"/>
                  </a:lnTo>
                  <a:lnTo>
                    <a:pt x="82" y="147"/>
                  </a:lnTo>
                  <a:lnTo>
                    <a:pt x="65" y="153"/>
                  </a:lnTo>
                  <a:lnTo>
                    <a:pt x="50" y="157"/>
                  </a:lnTo>
                  <a:lnTo>
                    <a:pt x="35" y="160"/>
                  </a:lnTo>
                  <a:lnTo>
                    <a:pt x="22" y="159"/>
                  </a:lnTo>
                  <a:lnTo>
                    <a:pt x="11" y="155"/>
                  </a:lnTo>
                  <a:lnTo>
                    <a:pt x="4" y="150"/>
                  </a:lnTo>
                  <a:lnTo>
                    <a:pt x="1" y="141"/>
                  </a:lnTo>
                  <a:lnTo>
                    <a:pt x="0" y="130"/>
                  </a:lnTo>
                  <a:lnTo>
                    <a:pt x="1" y="117"/>
                  </a:lnTo>
                  <a:lnTo>
                    <a:pt x="4" y="102"/>
                  </a:lnTo>
                  <a:lnTo>
                    <a:pt x="11" y="87"/>
                  </a:lnTo>
                  <a:lnTo>
                    <a:pt x="22" y="71"/>
                  </a:lnTo>
                  <a:lnTo>
                    <a:pt x="36" y="56"/>
                  </a:lnTo>
                  <a:lnTo>
                    <a:pt x="53" y="40"/>
                  </a:lnTo>
                  <a:lnTo>
                    <a:pt x="75" y="27"/>
                  </a:lnTo>
                  <a:lnTo>
                    <a:pt x="100" y="16"/>
                  </a:lnTo>
                  <a:lnTo>
                    <a:pt x="129" y="8"/>
                  </a:lnTo>
                  <a:lnTo>
                    <a:pt x="164" y="2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4C2D1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96" name="Freeform 267"/>
            <p:cNvSpPr>
              <a:spLocks/>
            </p:cNvSpPr>
            <p:nvPr/>
          </p:nvSpPr>
          <p:spPr bwMode="auto">
            <a:xfrm>
              <a:off x="7118" y="812"/>
              <a:ext cx="79" cy="87"/>
            </a:xfrm>
            <a:custGeom>
              <a:avLst/>
              <a:gdLst>
                <a:gd name="T0" fmla="*/ 118 w 237"/>
                <a:gd name="T1" fmla="*/ 0 h 261"/>
                <a:gd name="T2" fmla="*/ 145 w 237"/>
                <a:gd name="T3" fmla="*/ 4 h 261"/>
                <a:gd name="T4" fmla="*/ 170 w 237"/>
                <a:gd name="T5" fmla="*/ 13 h 261"/>
                <a:gd name="T6" fmla="*/ 192 w 237"/>
                <a:gd name="T7" fmla="*/ 29 h 261"/>
                <a:gd name="T8" fmla="*/ 211 w 237"/>
                <a:gd name="T9" fmla="*/ 49 h 261"/>
                <a:gd name="T10" fmla="*/ 224 w 237"/>
                <a:gd name="T11" fmla="*/ 73 h 261"/>
                <a:gd name="T12" fmla="*/ 233 w 237"/>
                <a:gd name="T13" fmla="*/ 101 h 261"/>
                <a:gd name="T14" fmla="*/ 237 w 237"/>
                <a:gd name="T15" fmla="*/ 131 h 261"/>
                <a:gd name="T16" fmla="*/ 233 w 237"/>
                <a:gd name="T17" fmla="*/ 160 h 261"/>
                <a:gd name="T18" fmla="*/ 224 w 237"/>
                <a:gd name="T19" fmla="*/ 188 h 261"/>
                <a:gd name="T20" fmla="*/ 211 w 237"/>
                <a:gd name="T21" fmla="*/ 212 h 261"/>
                <a:gd name="T22" fmla="*/ 192 w 237"/>
                <a:gd name="T23" fmla="*/ 232 h 261"/>
                <a:gd name="T24" fmla="*/ 170 w 237"/>
                <a:gd name="T25" fmla="*/ 248 h 261"/>
                <a:gd name="T26" fmla="*/ 145 w 237"/>
                <a:gd name="T27" fmla="*/ 257 h 261"/>
                <a:gd name="T28" fmla="*/ 118 w 237"/>
                <a:gd name="T29" fmla="*/ 261 h 261"/>
                <a:gd name="T30" fmla="*/ 91 w 237"/>
                <a:gd name="T31" fmla="*/ 257 h 261"/>
                <a:gd name="T32" fmla="*/ 67 w 237"/>
                <a:gd name="T33" fmla="*/ 248 h 261"/>
                <a:gd name="T34" fmla="*/ 44 w 237"/>
                <a:gd name="T35" fmla="*/ 232 h 261"/>
                <a:gd name="T36" fmla="*/ 26 w 237"/>
                <a:gd name="T37" fmla="*/ 212 h 261"/>
                <a:gd name="T38" fmla="*/ 12 w 237"/>
                <a:gd name="T39" fmla="*/ 188 h 261"/>
                <a:gd name="T40" fmla="*/ 3 w 237"/>
                <a:gd name="T41" fmla="*/ 160 h 261"/>
                <a:gd name="T42" fmla="*/ 0 w 237"/>
                <a:gd name="T43" fmla="*/ 131 h 261"/>
                <a:gd name="T44" fmla="*/ 3 w 237"/>
                <a:gd name="T45" fmla="*/ 101 h 261"/>
                <a:gd name="T46" fmla="*/ 12 w 237"/>
                <a:gd name="T47" fmla="*/ 73 h 261"/>
                <a:gd name="T48" fmla="*/ 26 w 237"/>
                <a:gd name="T49" fmla="*/ 49 h 261"/>
                <a:gd name="T50" fmla="*/ 44 w 237"/>
                <a:gd name="T51" fmla="*/ 29 h 261"/>
                <a:gd name="T52" fmla="*/ 67 w 237"/>
                <a:gd name="T53" fmla="*/ 13 h 261"/>
                <a:gd name="T54" fmla="*/ 91 w 237"/>
                <a:gd name="T55" fmla="*/ 4 h 261"/>
                <a:gd name="T56" fmla="*/ 118 w 237"/>
                <a:gd name="T57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7" h="261">
                  <a:moveTo>
                    <a:pt x="118" y="0"/>
                  </a:moveTo>
                  <a:lnTo>
                    <a:pt x="145" y="4"/>
                  </a:lnTo>
                  <a:lnTo>
                    <a:pt x="170" y="13"/>
                  </a:lnTo>
                  <a:lnTo>
                    <a:pt x="192" y="29"/>
                  </a:lnTo>
                  <a:lnTo>
                    <a:pt x="211" y="49"/>
                  </a:lnTo>
                  <a:lnTo>
                    <a:pt x="224" y="73"/>
                  </a:lnTo>
                  <a:lnTo>
                    <a:pt x="233" y="101"/>
                  </a:lnTo>
                  <a:lnTo>
                    <a:pt x="237" y="131"/>
                  </a:lnTo>
                  <a:lnTo>
                    <a:pt x="233" y="160"/>
                  </a:lnTo>
                  <a:lnTo>
                    <a:pt x="224" y="188"/>
                  </a:lnTo>
                  <a:lnTo>
                    <a:pt x="211" y="212"/>
                  </a:lnTo>
                  <a:lnTo>
                    <a:pt x="192" y="232"/>
                  </a:lnTo>
                  <a:lnTo>
                    <a:pt x="170" y="248"/>
                  </a:lnTo>
                  <a:lnTo>
                    <a:pt x="145" y="257"/>
                  </a:lnTo>
                  <a:lnTo>
                    <a:pt x="118" y="261"/>
                  </a:lnTo>
                  <a:lnTo>
                    <a:pt x="91" y="257"/>
                  </a:lnTo>
                  <a:lnTo>
                    <a:pt x="67" y="248"/>
                  </a:lnTo>
                  <a:lnTo>
                    <a:pt x="44" y="232"/>
                  </a:lnTo>
                  <a:lnTo>
                    <a:pt x="26" y="212"/>
                  </a:lnTo>
                  <a:lnTo>
                    <a:pt x="12" y="188"/>
                  </a:lnTo>
                  <a:lnTo>
                    <a:pt x="3" y="160"/>
                  </a:lnTo>
                  <a:lnTo>
                    <a:pt x="0" y="131"/>
                  </a:lnTo>
                  <a:lnTo>
                    <a:pt x="3" y="101"/>
                  </a:lnTo>
                  <a:lnTo>
                    <a:pt x="12" y="73"/>
                  </a:lnTo>
                  <a:lnTo>
                    <a:pt x="26" y="49"/>
                  </a:lnTo>
                  <a:lnTo>
                    <a:pt x="44" y="29"/>
                  </a:lnTo>
                  <a:lnTo>
                    <a:pt x="67" y="13"/>
                  </a:lnTo>
                  <a:lnTo>
                    <a:pt x="91" y="4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3B251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97" name="Freeform 268"/>
            <p:cNvSpPr>
              <a:spLocks/>
            </p:cNvSpPr>
            <p:nvPr/>
          </p:nvSpPr>
          <p:spPr bwMode="auto">
            <a:xfrm>
              <a:off x="7128" y="824"/>
              <a:ext cx="24" cy="24"/>
            </a:xfrm>
            <a:custGeom>
              <a:avLst/>
              <a:gdLst>
                <a:gd name="T0" fmla="*/ 36 w 71"/>
                <a:gd name="T1" fmla="*/ 0 h 72"/>
                <a:gd name="T2" fmla="*/ 49 w 71"/>
                <a:gd name="T3" fmla="*/ 3 h 72"/>
                <a:gd name="T4" fmla="*/ 61 w 71"/>
                <a:gd name="T5" fmla="*/ 11 h 72"/>
                <a:gd name="T6" fmla="*/ 68 w 71"/>
                <a:gd name="T7" fmla="*/ 22 h 72"/>
                <a:gd name="T8" fmla="*/ 71 w 71"/>
                <a:gd name="T9" fmla="*/ 36 h 72"/>
                <a:gd name="T10" fmla="*/ 68 w 71"/>
                <a:gd name="T11" fmla="*/ 49 h 72"/>
                <a:gd name="T12" fmla="*/ 61 w 71"/>
                <a:gd name="T13" fmla="*/ 61 h 72"/>
                <a:gd name="T14" fmla="*/ 49 w 71"/>
                <a:gd name="T15" fmla="*/ 68 h 72"/>
                <a:gd name="T16" fmla="*/ 36 w 71"/>
                <a:gd name="T17" fmla="*/ 72 h 72"/>
                <a:gd name="T18" fmla="*/ 21 w 71"/>
                <a:gd name="T19" fmla="*/ 68 h 72"/>
                <a:gd name="T20" fmla="*/ 11 w 71"/>
                <a:gd name="T21" fmla="*/ 61 h 72"/>
                <a:gd name="T22" fmla="*/ 4 w 71"/>
                <a:gd name="T23" fmla="*/ 49 h 72"/>
                <a:gd name="T24" fmla="*/ 0 w 71"/>
                <a:gd name="T25" fmla="*/ 36 h 72"/>
                <a:gd name="T26" fmla="*/ 4 w 71"/>
                <a:gd name="T27" fmla="*/ 22 h 72"/>
                <a:gd name="T28" fmla="*/ 11 w 71"/>
                <a:gd name="T29" fmla="*/ 11 h 72"/>
                <a:gd name="T30" fmla="*/ 21 w 71"/>
                <a:gd name="T31" fmla="*/ 3 h 72"/>
                <a:gd name="T32" fmla="*/ 36 w 71"/>
                <a:gd name="T3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1" h="72">
                  <a:moveTo>
                    <a:pt x="36" y="0"/>
                  </a:moveTo>
                  <a:lnTo>
                    <a:pt x="49" y="3"/>
                  </a:lnTo>
                  <a:lnTo>
                    <a:pt x="61" y="11"/>
                  </a:lnTo>
                  <a:lnTo>
                    <a:pt x="68" y="22"/>
                  </a:lnTo>
                  <a:lnTo>
                    <a:pt x="71" y="36"/>
                  </a:lnTo>
                  <a:lnTo>
                    <a:pt x="68" y="49"/>
                  </a:lnTo>
                  <a:lnTo>
                    <a:pt x="61" y="61"/>
                  </a:lnTo>
                  <a:lnTo>
                    <a:pt x="49" y="68"/>
                  </a:lnTo>
                  <a:lnTo>
                    <a:pt x="36" y="72"/>
                  </a:lnTo>
                  <a:lnTo>
                    <a:pt x="21" y="68"/>
                  </a:lnTo>
                  <a:lnTo>
                    <a:pt x="11" y="61"/>
                  </a:lnTo>
                  <a:lnTo>
                    <a:pt x="4" y="49"/>
                  </a:lnTo>
                  <a:lnTo>
                    <a:pt x="0" y="36"/>
                  </a:lnTo>
                  <a:lnTo>
                    <a:pt x="4" y="22"/>
                  </a:lnTo>
                  <a:lnTo>
                    <a:pt x="11" y="11"/>
                  </a:lnTo>
                  <a:lnTo>
                    <a:pt x="21" y="3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98" name="Freeform 269"/>
            <p:cNvSpPr>
              <a:spLocks/>
            </p:cNvSpPr>
            <p:nvPr/>
          </p:nvSpPr>
          <p:spPr bwMode="auto">
            <a:xfrm>
              <a:off x="7091" y="696"/>
              <a:ext cx="129" cy="56"/>
            </a:xfrm>
            <a:custGeom>
              <a:avLst/>
              <a:gdLst>
                <a:gd name="T0" fmla="*/ 184 w 387"/>
                <a:gd name="T1" fmla="*/ 0 h 168"/>
                <a:gd name="T2" fmla="*/ 223 w 387"/>
                <a:gd name="T3" fmla="*/ 2 h 168"/>
                <a:gd name="T4" fmla="*/ 256 w 387"/>
                <a:gd name="T5" fmla="*/ 8 h 168"/>
                <a:gd name="T6" fmla="*/ 286 w 387"/>
                <a:gd name="T7" fmla="*/ 16 h 168"/>
                <a:gd name="T8" fmla="*/ 311 w 387"/>
                <a:gd name="T9" fmla="*/ 27 h 168"/>
                <a:gd name="T10" fmla="*/ 332 w 387"/>
                <a:gd name="T11" fmla="*/ 40 h 168"/>
                <a:gd name="T12" fmla="*/ 350 w 387"/>
                <a:gd name="T13" fmla="*/ 56 h 168"/>
                <a:gd name="T14" fmla="*/ 363 w 387"/>
                <a:gd name="T15" fmla="*/ 71 h 168"/>
                <a:gd name="T16" fmla="*/ 374 w 387"/>
                <a:gd name="T17" fmla="*/ 87 h 168"/>
                <a:gd name="T18" fmla="*/ 381 w 387"/>
                <a:gd name="T19" fmla="*/ 102 h 168"/>
                <a:gd name="T20" fmla="*/ 386 w 387"/>
                <a:gd name="T21" fmla="*/ 117 h 168"/>
                <a:gd name="T22" fmla="*/ 387 w 387"/>
                <a:gd name="T23" fmla="*/ 130 h 168"/>
                <a:gd name="T24" fmla="*/ 384 w 387"/>
                <a:gd name="T25" fmla="*/ 141 h 168"/>
                <a:gd name="T26" fmla="*/ 381 w 387"/>
                <a:gd name="T27" fmla="*/ 150 h 168"/>
                <a:gd name="T28" fmla="*/ 375 w 387"/>
                <a:gd name="T29" fmla="*/ 155 h 168"/>
                <a:gd name="T30" fmla="*/ 363 w 387"/>
                <a:gd name="T31" fmla="*/ 159 h 168"/>
                <a:gd name="T32" fmla="*/ 350 w 387"/>
                <a:gd name="T33" fmla="*/ 160 h 168"/>
                <a:gd name="T34" fmla="*/ 337 w 387"/>
                <a:gd name="T35" fmla="*/ 157 h 168"/>
                <a:gd name="T36" fmla="*/ 321 w 387"/>
                <a:gd name="T37" fmla="*/ 153 h 168"/>
                <a:gd name="T38" fmla="*/ 305 w 387"/>
                <a:gd name="T39" fmla="*/ 147 h 168"/>
                <a:gd name="T40" fmla="*/ 286 w 387"/>
                <a:gd name="T41" fmla="*/ 141 h 168"/>
                <a:gd name="T42" fmla="*/ 265 w 387"/>
                <a:gd name="T43" fmla="*/ 135 h 168"/>
                <a:gd name="T44" fmla="*/ 244 w 387"/>
                <a:gd name="T45" fmla="*/ 129 h 168"/>
                <a:gd name="T46" fmla="*/ 220 w 387"/>
                <a:gd name="T47" fmla="*/ 125 h 168"/>
                <a:gd name="T48" fmla="*/ 194 w 387"/>
                <a:gd name="T49" fmla="*/ 123 h 168"/>
                <a:gd name="T50" fmla="*/ 164 w 387"/>
                <a:gd name="T51" fmla="*/ 123 h 168"/>
                <a:gd name="T52" fmla="*/ 133 w 387"/>
                <a:gd name="T53" fmla="*/ 128 h 168"/>
                <a:gd name="T54" fmla="*/ 100 w 387"/>
                <a:gd name="T55" fmla="*/ 136 h 168"/>
                <a:gd name="T56" fmla="*/ 63 w 387"/>
                <a:gd name="T57" fmla="*/ 149 h 168"/>
                <a:gd name="T58" fmla="*/ 24 w 387"/>
                <a:gd name="T59" fmla="*/ 167 h 168"/>
                <a:gd name="T60" fmla="*/ 17 w 387"/>
                <a:gd name="T61" fmla="*/ 168 h 168"/>
                <a:gd name="T62" fmla="*/ 11 w 387"/>
                <a:gd name="T63" fmla="*/ 166 h 168"/>
                <a:gd name="T64" fmla="*/ 6 w 387"/>
                <a:gd name="T65" fmla="*/ 161 h 168"/>
                <a:gd name="T66" fmla="*/ 2 w 387"/>
                <a:gd name="T67" fmla="*/ 151 h 168"/>
                <a:gd name="T68" fmla="*/ 0 w 387"/>
                <a:gd name="T69" fmla="*/ 141 h 168"/>
                <a:gd name="T70" fmla="*/ 0 w 387"/>
                <a:gd name="T71" fmla="*/ 128 h 168"/>
                <a:gd name="T72" fmla="*/ 1 w 387"/>
                <a:gd name="T73" fmla="*/ 113 h 168"/>
                <a:gd name="T74" fmla="*/ 5 w 387"/>
                <a:gd name="T75" fmla="*/ 99 h 168"/>
                <a:gd name="T76" fmla="*/ 11 w 387"/>
                <a:gd name="T77" fmla="*/ 83 h 168"/>
                <a:gd name="T78" fmla="*/ 19 w 387"/>
                <a:gd name="T79" fmla="*/ 68 h 168"/>
                <a:gd name="T80" fmla="*/ 31 w 387"/>
                <a:gd name="T81" fmla="*/ 52 h 168"/>
                <a:gd name="T82" fmla="*/ 46 w 387"/>
                <a:gd name="T83" fmla="*/ 38 h 168"/>
                <a:gd name="T84" fmla="*/ 65 w 387"/>
                <a:gd name="T85" fmla="*/ 26 h 168"/>
                <a:gd name="T86" fmla="*/ 89 w 387"/>
                <a:gd name="T87" fmla="*/ 15 h 168"/>
                <a:gd name="T88" fmla="*/ 115 w 387"/>
                <a:gd name="T89" fmla="*/ 7 h 168"/>
                <a:gd name="T90" fmla="*/ 148 w 387"/>
                <a:gd name="T91" fmla="*/ 2 h 168"/>
                <a:gd name="T92" fmla="*/ 184 w 387"/>
                <a:gd name="T9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87" h="168">
                  <a:moveTo>
                    <a:pt x="184" y="0"/>
                  </a:moveTo>
                  <a:lnTo>
                    <a:pt x="223" y="2"/>
                  </a:lnTo>
                  <a:lnTo>
                    <a:pt x="256" y="8"/>
                  </a:lnTo>
                  <a:lnTo>
                    <a:pt x="286" y="16"/>
                  </a:lnTo>
                  <a:lnTo>
                    <a:pt x="311" y="27"/>
                  </a:lnTo>
                  <a:lnTo>
                    <a:pt x="332" y="40"/>
                  </a:lnTo>
                  <a:lnTo>
                    <a:pt x="350" y="56"/>
                  </a:lnTo>
                  <a:lnTo>
                    <a:pt x="363" y="71"/>
                  </a:lnTo>
                  <a:lnTo>
                    <a:pt x="374" y="87"/>
                  </a:lnTo>
                  <a:lnTo>
                    <a:pt x="381" y="102"/>
                  </a:lnTo>
                  <a:lnTo>
                    <a:pt x="386" y="117"/>
                  </a:lnTo>
                  <a:lnTo>
                    <a:pt x="387" y="130"/>
                  </a:lnTo>
                  <a:lnTo>
                    <a:pt x="384" y="141"/>
                  </a:lnTo>
                  <a:lnTo>
                    <a:pt x="381" y="150"/>
                  </a:lnTo>
                  <a:lnTo>
                    <a:pt x="375" y="155"/>
                  </a:lnTo>
                  <a:lnTo>
                    <a:pt x="363" y="159"/>
                  </a:lnTo>
                  <a:lnTo>
                    <a:pt x="350" y="160"/>
                  </a:lnTo>
                  <a:lnTo>
                    <a:pt x="337" y="157"/>
                  </a:lnTo>
                  <a:lnTo>
                    <a:pt x="321" y="153"/>
                  </a:lnTo>
                  <a:lnTo>
                    <a:pt x="305" y="147"/>
                  </a:lnTo>
                  <a:lnTo>
                    <a:pt x="286" y="141"/>
                  </a:lnTo>
                  <a:lnTo>
                    <a:pt x="265" y="135"/>
                  </a:lnTo>
                  <a:lnTo>
                    <a:pt x="244" y="129"/>
                  </a:lnTo>
                  <a:lnTo>
                    <a:pt x="220" y="125"/>
                  </a:lnTo>
                  <a:lnTo>
                    <a:pt x="194" y="123"/>
                  </a:lnTo>
                  <a:lnTo>
                    <a:pt x="164" y="123"/>
                  </a:lnTo>
                  <a:lnTo>
                    <a:pt x="133" y="128"/>
                  </a:lnTo>
                  <a:lnTo>
                    <a:pt x="100" y="136"/>
                  </a:lnTo>
                  <a:lnTo>
                    <a:pt x="63" y="149"/>
                  </a:lnTo>
                  <a:lnTo>
                    <a:pt x="24" y="167"/>
                  </a:lnTo>
                  <a:lnTo>
                    <a:pt x="17" y="168"/>
                  </a:lnTo>
                  <a:lnTo>
                    <a:pt x="11" y="166"/>
                  </a:lnTo>
                  <a:lnTo>
                    <a:pt x="6" y="161"/>
                  </a:lnTo>
                  <a:lnTo>
                    <a:pt x="2" y="151"/>
                  </a:lnTo>
                  <a:lnTo>
                    <a:pt x="0" y="141"/>
                  </a:lnTo>
                  <a:lnTo>
                    <a:pt x="0" y="128"/>
                  </a:lnTo>
                  <a:lnTo>
                    <a:pt x="1" y="113"/>
                  </a:lnTo>
                  <a:lnTo>
                    <a:pt x="5" y="99"/>
                  </a:lnTo>
                  <a:lnTo>
                    <a:pt x="11" y="83"/>
                  </a:lnTo>
                  <a:lnTo>
                    <a:pt x="19" y="68"/>
                  </a:lnTo>
                  <a:lnTo>
                    <a:pt x="31" y="52"/>
                  </a:lnTo>
                  <a:lnTo>
                    <a:pt x="46" y="38"/>
                  </a:lnTo>
                  <a:lnTo>
                    <a:pt x="65" y="26"/>
                  </a:lnTo>
                  <a:lnTo>
                    <a:pt x="89" y="15"/>
                  </a:lnTo>
                  <a:lnTo>
                    <a:pt x="115" y="7"/>
                  </a:lnTo>
                  <a:lnTo>
                    <a:pt x="148" y="2"/>
                  </a:lnTo>
                  <a:lnTo>
                    <a:pt x="184" y="0"/>
                  </a:lnTo>
                  <a:close/>
                </a:path>
              </a:pathLst>
            </a:custGeom>
            <a:solidFill>
              <a:srgbClr val="4C2D1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99" name="Freeform 270"/>
            <p:cNvSpPr>
              <a:spLocks/>
            </p:cNvSpPr>
            <p:nvPr/>
          </p:nvSpPr>
          <p:spPr bwMode="auto">
            <a:xfrm>
              <a:off x="6913" y="989"/>
              <a:ext cx="125" cy="45"/>
            </a:xfrm>
            <a:custGeom>
              <a:avLst/>
              <a:gdLst>
                <a:gd name="T0" fmla="*/ 6 w 375"/>
                <a:gd name="T1" fmla="*/ 0 h 135"/>
                <a:gd name="T2" fmla="*/ 13 w 375"/>
                <a:gd name="T3" fmla="*/ 1 h 135"/>
                <a:gd name="T4" fmla="*/ 22 w 375"/>
                <a:gd name="T5" fmla="*/ 5 h 135"/>
                <a:gd name="T6" fmla="*/ 35 w 375"/>
                <a:gd name="T7" fmla="*/ 10 h 135"/>
                <a:gd name="T8" fmla="*/ 50 w 375"/>
                <a:gd name="T9" fmla="*/ 18 h 135"/>
                <a:gd name="T10" fmla="*/ 67 w 375"/>
                <a:gd name="T11" fmla="*/ 27 h 135"/>
                <a:gd name="T12" fmla="*/ 87 w 375"/>
                <a:gd name="T13" fmla="*/ 36 h 135"/>
                <a:gd name="T14" fmla="*/ 109 w 375"/>
                <a:gd name="T15" fmla="*/ 44 h 135"/>
                <a:gd name="T16" fmla="*/ 133 w 375"/>
                <a:gd name="T17" fmla="*/ 50 h 135"/>
                <a:gd name="T18" fmla="*/ 159 w 375"/>
                <a:gd name="T19" fmla="*/ 55 h 135"/>
                <a:gd name="T20" fmla="*/ 188 w 375"/>
                <a:gd name="T21" fmla="*/ 57 h 135"/>
                <a:gd name="T22" fmla="*/ 215 w 375"/>
                <a:gd name="T23" fmla="*/ 55 h 135"/>
                <a:gd name="T24" fmla="*/ 242 w 375"/>
                <a:gd name="T25" fmla="*/ 50 h 135"/>
                <a:gd name="T26" fmla="*/ 266 w 375"/>
                <a:gd name="T27" fmla="*/ 44 h 135"/>
                <a:gd name="T28" fmla="*/ 288 w 375"/>
                <a:gd name="T29" fmla="*/ 36 h 135"/>
                <a:gd name="T30" fmla="*/ 308 w 375"/>
                <a:gd name="T31" fmla="*/ 27 h 135"/>
                <a:gd name="T32" fmla="*/ 325 w 375"/>
                <a:gd name="T33" fmla="*/ 18 h 135"/>
                <a:gd name="T34" fmla="*/ 340 w 375"/>
                <a:gd name="T35" fmla="*/ 10 h 135"/>
                <a:gd name="T36" fmla="*/ 352 w 375"/>
                <a:gd name="T37" fmla="*/ 5 h 135"/>
                <a:gd name="T38" fmla="*/ 361 w 375"/>
                <a:gd name="T39" fmla="*/ 1 h 135"/>
                <a:gd name="T40" fmla="*/ 369 w 375"/>
                <a:gd name="T41" fmla="*/ 0 h 135"/>
                <a:gd name="T42" fmla="*/ 373 w 375"/>
                <a:gd name="T43" fmla="*/ 3 h 135"/>
                <a:gd name="T44" fmla="*/ 375 w 375"/>
                <a:gd name="T45" fmla="*/ 12 h 135"/>
                <a:gd name="T46" fmla="*/ 373 w 375"/>
                <a:gd name="T47" fmla="*/ 22 h 135"/>
                <a:gd name="T48" fmla="*/ 371 w 375"/>
                <a:gd name="T49" fmla="*/ 36 h 135"/>
                <a:gd name="T50" fmla="*/ 367 w 375"/>
                <a:gd name="T51" fmla="*/ 49 h 135"/>
                <a:gd name="T52" fmla="*/ 360 w 375"/>
                <a:gd name="T53" fmla="*/ 62 h 135"/>
                <a:gd name="T54" fmla="*/ 351 w 375"/>
                <a:gd name="T55" fmla="*/ 76 h 135"/>
                <a:gd name="T56" fmla="*/ 339 w 375"/>
                <a:gd name="T57" fmla="*/ 89 h 135"/>
                <a:gd name="T58" fmla="*/ 323 w 375"/>
                <a:gd name="T59" fmla="*/ 101 h 135"/>
                <a:gd name="T60" fmla="*/ 304 w 375"/>
                <a:gd name="T61" fmla="*/ 112 h 135"/>
                <a:gd name="T62" fmla="*/ 282 w 375"/>
                <a:gd name="T63" fmla="*/ 122 h 135"/>
                <a:gd name="T64" fmla="*/ 254 w 375"/>
                <a:gd name="T65" fmla="*/ 129 h 135"/>
                <a:gd name="T66" fmla="*/ 223 w 375"/>
                <a:gd name="T67" fmla="*/ 132 h 135"/>
                <a:gd name="T68" fmla="*/ 188 w 375"/>
                <a:gd name="T69" fmla="*/ 135 h 135"/>
                <a:gd name="T70" fmla="*/ 152 w 375"/>
                <a:gd name="T71" fmla="*/ 132 h 135"/>
                <a:gd name="T72" fmla="*/ 120 w 375"/>
                <a:gd name="T73" fmla="*/ 129 h 135"/>
                <a:gd name="T74" fmla="*/ 94 w 375"/>
                <a:gd name="T75" fmla="*/ 122 h 135"/>
                <a:gd name="T76" fmla="*/ 71 w 375"/>
                <a:gd name="T77" fmla="*/ 112 h 135"/>
                <a:gd name="T78" fmla="*/ 52 w 375"/>
                <a:gd name="T79" fmla="*/ 101 h 135"/>
                <a:gd name="T80" fmla="*/ 37 w 375"/>
                <a:gd name="T81" fmla="*/ 89 h 135"/>
                <a:gd name="T82" fmla="*/ 23 w 375"/>
                <a:gd name="T83" fmla="*/ 76 h 135"/>
                <a:gd name="T84" fmla="*/ 15 w 375"/>
                <a:gd name="T85" fmla="*/ 62 h 135"/>
                <a:gd name="T86" fmla="*/ 8 w 375"/>
                <a:gd name="T87" fmla="*/ 49 h 135"/>
                <a:gd name="T88" fmla="*/ 3 w 375"/>
                <a:gd name="T89" fmla="*/ 36 h 135"/>
                <a:gd name="T90" fmla="*/ 1 w 375"/>
                <a:gd name="T91" fmla="*/ 22 h 135"/>
                <a:gd name="T92" fmla="*/ 0 w 375"/>
                <a:gd name="T93" fmla="*/ 12 h 135"/>
                <a:gd name="T94" fmla="*/ 2 w 375"/>
                <a:gd name="T95" fmla="*/ 3 h 135"/>
                <a:gd name="T96" fmla="*/ 6 w 375"/>
                <a:gd name="T9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75" h="135">
                  <a:moveTo>
                    <a:pt x="6" y="0"/>
                  </a:moveTo>
                  <a:lnTo>
                    <a:pt x="13" y="1"/>
                  </a:lnTo>
                  <a:lnTo>
                    <a:pt x="22" y="5"/>
                  </a:lnTo>
                  <a:lnTo>
                    <a:pt x="35" y="10"/>
                  </a:lnTo>
                  <a:lnTo>
                    <a:pt x="50" y="18"/>
                  </a:lnTo>
                  <a:lnTo>
                    <a:pt x="67" y="27"/>
                  </a:lnTo>
                  <a:lnTo>
                    <a:pt x="87" y="36"/>
                  </a:lnTo>
                  <a:lnTo>
                    <a:pt x="109" y="44"/>
                  </a:lnTo>
                  <a:lnTo>
                    <a:pt x="133" y="50"/>
                  </a:lnTo>
                  <a:lnTo>
                    <a:pt x="159" y="55"/>
                  </a:lnTo>
                  <a:lnTo>
                    <a:pt x="188" y="57"/>
                  </a:lnTo>
                  <a:lnTo>
                    <a:pt x="215" y="55"/>
                  </a:lnTo>
                  <a:lnTo>
                    <a:pt x="242" y="50"/>
                  </a:lnTo>
                  <a:lnTo>
                    <a:pt x="266" y="44"/>
                  </a:lnTo>
                  <a:lnTo>
                    <a:pt x="288" y="36"/>
                  </a:lnTo>
                  <a:lnTo>
                    <a:pt x="308" y="27"/>
                  </a:lnTo>
                  <a:lnTo>
                    <a:pt x="325" y="18"/>
                  </a:lnTo>
                  <a:lnTo>
                    <a:pt x="340" y="10"/>
                  </a:lnTo>
                  <a:lnTo>
                    <a:pt x="352" y="5"/>
                  </a:lnTo>
                  <a:lnTo>
                    <a:pt x="361" y="1"/>
                  </a:lnTo>
                  <a:lnTo>
                    <a:pt x="369" y="0"/>
                  </a:lnTo>
                  <a:lnTo>
                    <a:pt x="373" y="3"/>
                  </a:lnTo>
                  <a:lnTo>
                    <a:pt x="375" y="12"/>
                  </a:lnTo>
                  <a:lnTo>
                    <a:pt x="373" y="22"/>
                  </a:lnTo>
                  <a:lnTo>
                    <a:pt x="371" y="36"/>
                  </a:lnTo>
                  <a:lnTo>
                    <a:pt x="367" y="49"/>
                  </a:lnTo>
                  <a:lnTo>
                    <a:pt x="360" y="62"/>
                  </a:lnTo>
                  <a:lnTo>
                    <a:pt x="351" y="76"/>
                  </a:lnTo>
                  <a:lnTo>
                    <a:pt x="339" y="89"/>
                  </a:lnTo>
                  <a:lnTo>
                    <a:pt x="323" y="101"/>
                  </a:lnTo>
                  <a:lnTo>
                    <a:pt x="304" y="112"/>
                  </a:lnTo>
                  <a:lnTo>
                    <a:pt x="282" y="122"/>
                  </a:lnTo>
                  <a:lnTo>
                    <a:pt x="254" y="129"/>
                  </a:lnTo>
                  <a:lnTo>
                    <a:pt x="223" y="132"/>
                  </a:lnTo>
                  <a:lnTo>
                    <a:pt x="188" y="135"/>
                  </a:lnTo>
                  <a:lnTo>
                    <a:pt x="152" y="132"/>
                  </a:lnTo>
                  <a:lnTo>
                    <a:pt x="120" y="129"/>
                  </a:lnTo>
                  <a:lnTo>
                    <a:pt x="94" y="122"/>
                  </a:lnTo>
                  <a:lnTo>
                    <a:pt x="71" y="112"/>
                  </a:lnTo>
                  <a:lnTo>
                    <a:pt x="52" y="101"/>
                  </a:lnTo>
                  <a:lnTo>
                    <a:pt x="37" y="89"/>
                  </a:lnTo>
                  <a:lnTo>
                    <a:pt x="23" y="76"/>
                  </a:lnTo>
                  <a:lnTo>
                    <a:pt x="15" y="62"/>
                  </a:lnTo>
                  <a:lnTo>
                    <a:pt x="8" y="49"/>
                  </a:lnTo>
                  <a:lnTo>
                    <a:pt x="3" y="36"/>
                  </a:lnTo>
                  <a:lnTo>
                    <a:pt x="1" y="22"/>
                  </a:lnTo>
                  <a:lnTo>
                    <a:pt x="0" y="12"/>
                  </a:lnTo>
                  <a:lnTo>
                    <a:pt x="2" y="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0" name="Freeform 271"/>
            <p:cNvSpPr>
              <a:spLocks/>
            </p:cNvSpPr>
            <p:nvPr/>
          </p:nvSpPr>
          <p:spPr bwMode="auto">
            <a:xfrm>
              <a:off x="6953" y="1131"/>
              <a:ext cx="44" cy="16"/>
            </a:xfrm>
            <a:custGeom>
              <a:avLst/>
              <a:gdLst>
                <a:gd name="T0" fmla="*/ 3 w 130"/>
                <a:gd name="T1" fmla="*/ 0 h 47"/>
                <a:gd name="T2" fmla="*/ 6 w 130"/>
                <a:gd name="T3" fmla="*/ 0 h 47"/>
                <a:gd name="T4" fmla="*/ 13 w 130"/>
                <a:gd name="T5" fmla="*/ 4 h 47"/>
                <a:gd name="T6" fmla="*/ 23 w 130"/>
                <a:gd name="T7" fmla="*/ 9 h 47"/>
                <a:gd name="T8" fmla="*/ 35 w 130"/>
                <a:gd name="T9" fmla="*/ 14 h 47"/>
                <a:gd name="T10" fmla="*/ 49 w 130"/>
                <a:gd name="T11" fmla="*/ 18 h 47"/>
                <a:gd name="T12" fmla="*/ 66 w 130"/>
                <a:gd name="T13" fmla="*/ 19 h 47"/>
                <a:gd name="T14" fmla="*/ 81 w 130"/>
                <a:gd name="T15" fmla="*/ 18 h 47"/>
                <a:gd name="T16" fmla="*/ 95 w 130"/>
                <a:gd name="T17" fmla="*/ 14 h 47"/>
                <a:gd name="T18" fmla="*/ 107 w 130"/>
                <a:gd name="T19" fmla="*/ 9 h 47"/>
                <a:gd name="T20" fmla="*/ 117 w 130"/>
                <a:gd name="T21" fmla="*/ 4 h 47"/>
                <a:gd name="T22" fmla="*/ 124 w 130"/>
                <a:gd name="T23" fmla="*/ 0 h 47"/>
                <a:gd name="T24" fmla="*/ 129 w 130"/>
                <a:gd name="T25" fmla="*/ 0 h 47"/>
                <a:gd name="T26" fmla="*/ 130 w 130"/>
                <a:gd name="T27" fmla="*/ 4 h 47"/>
                <a:gd name="T28" fmla="*/ 130 w 130"/>
                <a:gd name="T29" fmla="*/ 11 h 47"/>
                <a:gd name="T30" fmla="*/ 126 w 130"/>
                <a:gd name="T31" fmla="*/ 18 h 47"/>
                <a:gd name="T32" fmla="*/ 122 w 130"/>
                <a:gd name="T33" fmla="*/ 27 h 47"/>
                <a:gd name="T34" fmla="*/ 113 w 130"/>
                <a:gd name="T35" fmla="*/ 34 h 47"/>
                <a:gd name="T36" fmla="*/ 101 w 130"/>
                <a:gd name="T37" fmla="*/ 41 h 47"/>
                <a:gd name="T38" fmla="*/ 86 w 130"/>
                <a:gd name="T39" fmla="*/ 45 h 47"/>
                <a:gd name="T40" fmla="*/ 66 w 130"/>
                <a:gd name="T41" fmla="*/ 47 h 47"/>
                <a:gd name="T42" fmla="*/ 45 w 130"/>
                <a:gd name="T43" fmla="*/ 45 h 47"/>
                <a:gd name="T44" fmla="*/ 30 w 130"/>
                <a:gd name="T45" fmla="*/ 41 h 47"/>
                <a:gd name="T46" fmla="*/ 18 w 130"/>
                <a:gd name="T47" fmla="*/ 34 h 47"/>
                <a:gd name="T48" fmla="*/ 10 w 130"/>
                <a:gd name="T49" fmla="*/ 27 h 47"/>
                <a:gd name="T50" fmla="*/ 4 w 130"/>
                <a:gd name="T51" fmla="*/ 18 h 47"/>
                <a:gd name="T52" fmla="*/ 1 w 130"/>
                <a:gd name="T53" fmla="*/ 11 h 47"/>
                <a:gd name="T54" fmla="*/ 0 w 130"/>
                <a:gd name="T55" fmla="*/ 4 h 47"/>
                <a:gd name="T56" fmla="*/ 3 w 130"/>
                <a:gd name="T57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0" h="47">
                  <a:moveTo>
                    <a:pt x="3" y="0"/>
                  </a:moveTo>
                  <a:lnTo>
                    <a:pt x="6" y="0"/>
                  </a:lnTo>
                  <a:lnTo>
                    <a:pt x="13" y="4"/>
                  </a:lnTo>
                  <a:lnTo>
                    <a:pt x="23" y="9"/>
                  </a:lnTo>
                  <a:lnTo>
                    <a:pt x="35" y="14"/>
                  </a:lnTo>
                  <a:lnTo>
                    <a:pt x="49" y="18"/>
                  </a:lnTo>
                  <a:lnTo>
                    <a:pt x="66" y="19"/>
                  </a:lnTo>
                  <a:lnTo>
                    <a:pt x="81" y="18"/>
                  </a:lnTo>
                  <a:lnTo>
                    <a:pt x="95" y="14"/>
                  </a:lnTo>
                  <a:lnTo>
                    <a:pt x="107" y="9"/>
                  </a:lnTo>
                  <a:lnTo>
                    <a:pt x="117" y="4"/>
                  </a:lnTo>
                  <a:lnTo>
                    <a:pt x="124" y="0"/>
                  </a:lnTo>
                  <a:lnTo>
                    <a:pt x="129" y="0"/>
                  </a:lnTo>
                  <a:lnTo>
                    <a:pt x="130" y="4"/>
                  </a:lnTo>
                  <a:lnTo>
                    <a:pt x="130" y="11"/>
                  </a:lnTo>
                  <a:lnTo>
                    <a:pt x="126" y="18"/>
                  </a:lnTo>
                  <a:lnTo>
                    <a:pt x="122" y="27"/>
                  </a:lnTo>
                  <a:lnTo>
                    <a:pt x="113" y="34"/>
                  </a:lnTo>
                  <a:lnTo>
                    <a:pt x="101" y="41"/>
                  </a:lnTo>
                  <a:lnTo>
                    <a:pt x="86" y="45"/>
                  </a:lnTo>
                  <a:lnTo>
                    <a:pt x="66" y="47"/>
                  </a:lnTo>
                  <a:lnTo>
                    <a:pt x="45" y="45"/>
                  </a:lnTo>
                  <a:lnTo>
                    <a:pt x="30" y="41"/>
                  </a:lnTo>
                  <a:lnTo>
                    <a:pt x="18" y="34"/>
                  </a:lnTo>
                  <a:lnTo>
                    <a:pt x="10" y="27"/>
                  </a:lnTo>
                  <a:lnTo>
                    <a:pt x="4" y="18"/>
                  </a:lnTo>
                  <a:lnTo>
                    <a:pt x="1" y="11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CBC8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1" name="Freeform 272"/>
            <p:cNvSpPr>
              <a:spLocks/>
            </p:cNvSpPr>
            <p:nvPr/>
          </p:nvSpPr>
          <p:spPr bwMode="auto">
            <a:xfrm>
              <a:off x="6876" y="1082"/>
              <a:ext cx="198" cy="32"/>
            </a:xfrm>
            <a:custGeom>
              <a:avLst/>
              <a:gdLst>
                <a:gd name="T0" fmla="*/ 3 w 594"/>
                <a:gd name="T1" fmla="*/ 0 h 97"/>
                <a:gd name="T2" fmla="*/ 10 w 594"/>
                <a:gd name="T3" fmla="*/ 0 h 97"/>
                <a:gd name="T4" fmla="*/ 20 w 594"/>
                <a:gd name="T5" fmla="*/ 4 h 97"/>
                <a:gd name="T6" fmla="*/ 36 w 594"/>
                <a:gd name="T7" fmla="*/ 9 h 97"/>
                <a:gd name="T8" fmla="*/ 56 w 594"/>
                <a:gd name="T9" fmla="*/ 16 h 97"/>
                <a:gd name="T10" fmla="*/ 80 w 594"/>
                <a:gd name="T11" fmla="*/ 24 h 97"/>
                <a:gd name="T12" fmla="*/ 107 w 594"/>
                <a:gd name="T13" fmla="*/ 32 h 97"/>
                <a:gd name="T14" fmla="*/ 138 w 594"/>
                <a:gd name="T15" fmla="*/ 41 h 97"/>
                <a:gd name="T16" fmla="*/ 173 w 594"/>
                <a:gd name="T17" fmla="*/ 48 h 97"/>
                <a:gd name="T18" fmla="*/ 211 w 594"/>
                <a:gd name="T19" fmla="*/ 54 h 97"/>
                <a:gd name="T20" fmla="*/ 252 w 594"/>
                <a:gd name="T21" fmla="*/ 58 h 97"/>
                <a:gd name="T22" fmla="*/ 298 w 594"/>
                <a:gd name="T23" fmla="*/ 60 h 97"/>
                <a:gd name="T24" fmla="*/ 342 w 594"/>
                <a:gd name="T25" fmla="*/ 58 h 97"/>
                <a:gd name="T26" fmla="*/ 383 w 594"/>
                <a:gd name="T27" fmla="*/ 54 h 97"/>
                <a:gd name="T28" fmla="*/ 421 w 594"/>
                <a:gd name="T29" fmla="*/ 48 h 97"/>
                <a:gd name="T30" fmla="*/ 457 w 594"/>
                <a:gd name="T31" fmla="*/ 41 h 97"/>
                <a:gd name="T32" fmla="*/ 488 w 594"/>
                <a:gd name="T33" fmla="*/ 32 h 97"/>
                <a:gd name="T34" fmla="*/ 515 w 594"/>
                <a:gd name="T35" fmla="*/ 24 h 97"/>
                <a:gd name="T36" fmla="*/ 539 w 594"/>
                <a:gd name="T37" fmla="*/ 16 h 97"/>
                <a:gd name="T38" fmla="*/ 558 w 594"/>
                <a:gd name="T39" fmla="*/ 9 h 97"/>
                <a:gd name="T40" fmla="*/ 574 w 594"/>
                <a:gd name="T41" fmla="*/ 4 h 97"/>
                <a:gd name="T42" fmla="*/ 586 w 594"/>
                <a:gd name="T43" fmla="*/ 0 h 97"/>
                <a:gd name="T44" fmla="*/ 592 w 594"/>
                <a:gd name="T45" fmla="*/ 0 h 97"/>
                <a:gd name="T46" fmla="*/ 594 w 594"/>
                <a:gd name="T47" fmla="*/ 3 h 97"/>
                <a:gd name="T48" fmla="*/ 593 w 594"/>
                <a:gd name="T49" fmla="*/ 9 h 97"/>
                <a:gd name="T50" fmla="*/ 590 w 594"/>
                <a:gd name="T51" fmla="*/ 16 h 97"/>
                <a:gd name="T52" fmla="*/ 584 w 594"/>
                <a:gd name="T53" fmla="*/ 24 h 97"/>
                <a:gd name="T54" fmla="*/ 575 w 594"/>
                <a:gd name="T55" fmla="*/ 32 h 97"/>
                <a:gd name="T56" fmla="*/ 563 w 594"/>
                <a:gd name="T57" fmla="*/ 42 h 97"/>
                <a:gd name="T58" fmla="*/ 546 w 594"/>
                <a:gd name="T59" fmla="*/ 53 h 97"/>
                <a:gd name="T60" fmla="*/ 526 w 594"/>
                <a:gd name="T61" fmla="*/ 62 h 97"/>
                <a:gd name="T62" fmla="*/ 501 w 594"/>
                <a:gd name="T63" fmla="*/ 72 h 97"/>
                <a:gd name="T64" fmla="*/ 473 w 594"/>
                <a:gd name="T65" fmla="*/ 80 h 97"/>
                <a:gd name="T66" fmla="*/ 437 w 594"/>
                <a:gd name="T67" fmla="*/ 87 h 97"/>
                <a:gd name="T68" fmla="*/ 396 w 594"/>
                <a:gd name="T69" fmla="*/ 92 h 97"/>
                <a:gd name="T70" fmla="*/ 350 w 594"/>
                <a:gd name="T71" fmla="*/ 96 h 97"/>
                <a:gd name="T72" fmla="*/ 298 w 594"/>
                <a:gd name="T73" fmla="*/ 97 h 97"/>
                <a:gd name="T74" fmla="*/ 244 w 594"/>
                <a:gd name="T75" fmla="*/ 96 h 97"/>
                <a:gd name="T76" fmla="*/ 198 w 594"/>
                <a:gd name="T77" fmla="*/ 92 h 97"/>
                <a:gd name="T78" fmla="*/ 157 w 594"/>
                <a:gd name="T79" fmla="*/ 87 h 97"/>
                <a:gd name="T80" fmla="*/ 123 w 594"/>
                <a:gd name="T81" fmla="*/ 80 h 97"/>
                <a:gd name="T82" fmla="*/ 93 w 594"/>
                <a:gd name="T83" fmla="*/ 72 h 97"/>
                <a:gd name="T84" fmla="*/ 68 w 594"/>
                <a:gd name="T85" fmla="*/ 62 h 97"/>
                <a:gd name="T86" fmla="*/ 48 w 594"/>
                <a:gd name="T87" fmla="*/ 53 h 97"/>
                <a:gd name="T88" fmla="*/ 32 w 594"/>
                <a:gd name="T89" fmla="*/ 42 h 97"/>
                <a:gd name="T90" fmla="*/ 19 w 594"/>
                <a:gd name="T91" fmla="*/ 32 h 97"/>
                <a:gd name="T92" fmla="*/ 11 w 594"/>
                <a:gd name="T93" fmla="*/ 24 h 97"/>
                <a:gd name="T94" fmla="*/ 5 w 594"/>
                <a:gd name="T95" fmla="*/ 16 h 97"/>
                <a:gd name="T96" fmla="*/ 1 w 594"/>
                <a:gd name="T97" fmla="*/ 9 h 97"/>
                <a:gd name="T98" fmla="*/ 0 w 594"/>
                <a:gd name="T99" fmla="*/ 3 h 97"/>
                <a:gd name="T100" fmla="*/ 3 w 594"/>
                <a:gd name="T10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94" h="97">
                  <a:moveTo>
                    <a:pt x="3" y="0"/>
                  </a:moveTo>
                  <a:lnTo>
                    <a:pt x="10" y="0"/>
                  </a:lnTo>
                  <a:lnTo>
                    <a:pt x="20" y="4"/>
                  </a:lnTo>
                  <a:lnTo>
                    <a:pt x="36" y="9"/>
                  </a:lnTo>
                  <a:lnTo>
                    <a:pt x="56" y="16"/>
                  </a:lnTo>
                  <a:lnTo>
                    <a:pt x="80" y="24"/>
                  </a:lnTo>
                  <a:lnTo>
                    <a:pt x="107" y="32"/>
                  </a:lnTo>
                  <a:lnTo>
                    <a:pt x="138" y="41"/>
                  </a:lnTo>
                  <a:lnTo>
                    <a:pt x="173" y="48"/>
                  </a:lnTo>
                  <a:lnTo>
                    <a:pt x="211" y="54"/>
                  </a:lnTo>
                  <a:lnTo>
                    <a:pt x="252" y="58"/>
                  </a:lnTo>
                  <a:lnTo>
                    <a:pt x="298" y="60"/>
                  </a:lnTo>
                  <a:lnTo>
                    <a:pt x="342" y="58"/>
                  </a:lnTo>
                  <a:lnTo>
                    <a:pt x="383" y="54"/>
                  </a:lnTo>
                  <a:lnTo>
                    <a:pt x="421" y="48"/>
                  </a:lnTo>
                  <a:lnTo>
                    <a:pt x="457" y="41"/>
                  </a:lnTo>
                  <a:lnTo>
                    <a:pt x="488" y="32"/>
                  </a:lnTo>
                  <a:lnTo>
                    <a:pt x="515" y="24"/>
                  </a:lnTo>
                  <a:lnTo>
                    <a:pt x="539" y="16"/>
                  </a:lnTo>
                  <a:lnTo>
                    <a:pt x="558" y="9"/>
                  </a:lnTo>
                  <a:lnTo>
                    <a:pt x="574" y="4"/>
                  </a:lnTo>
                  <a:lnTo>
                    <a:pt x="586" y="0"/>
                  </a:lnTo>
                  <a:lnTo>
                    <a:pt x="592" y="0"/>
                  </a:lnTo>
                  <a:lnTo>
                    <a:pt x="594" y="3"/>
                  </a:lnTo>
                  <a:lnTo>
                    <a:pt x="593" y="9"/>
                  </a:lnTo>
                  <a:lnTo>
                    <a:pt x="590" y="16"/>
                  </a:lnTo>
                  <a:lnTo>
                    <a:pt x="584" y="24"/>
                  </a:lnTo>
                  <a:lnTo>
                    <a:pt x="575" y="32"/>
                  </a:lnTo>
                  <a:lnTo>
                    <a:pt x="563" y="42"/>
                  </a:lnTo>
                  <a:lnTo>
                    <a:pt x="546" y="53"/>
                  </a:lnTo>
                  <a:lnTo>
                    <a:pt x="526" y="62"/>
                  </a:lnTo>
                  <a:lnTo>
                    <a:pt x="501" y="72"/>
                  </a:lnTo>
                  <a:lnTo>
                    <a:pt x="473" y="80"/>
                  </a:lnTo>
                  <a:lnTo>
                    <a:pt x="437" y="87"/>
                  </a:lnTo>
                  <a:lnTo>
                    <a:pt x="396" y="92"/>
                  </a:lnTo>
                  <a:lnTo>
                    <a:pt x="350" y="96"/>
                  </a:lnTo>
                  <a:lnTo>
                    <a:pt x="298" y="97"/>
                  </a:lnTo>
                  <a:lnTo>
                    <a:pt x="244" y="96"/>
                  </a:lnTo>
                  <a:lnTo>
                    <a:pt x="198" y="92"/>
                  </a:lnTo>
                  <a:lnTo>
                    <a:pt x="157" y="87"/>
                  </a:lnTo>
                  <a:lnTo>
                    <a:pt x="123" y="80"/>
                  </a:lnTo>
                  <a:lnTo>
                    <a:pt x="93" y="72"/>
                  </a:lnTo>
                  <a:lnTo>
                    <a:pt x="68" y="62"/>
                  </a:lnTo>
                  <a:lnTo>
                    <a:pt x="48" y="53"/>
                  </a:lnTo>
                  <a:lnTo>
                    <a:pt x="32" y="42"/>
                  </a:lnTo>
                  <a:lnTo>
                    <a:pt x="19" y="32"/>
                  </a:lnTo>
                  <a:lnTo>
                    <a:pt x="11" y="24"/>
                  </a:lnTo>
                  <a:lnTo>
                    <a:pt x="5" y="16"/>
                  </a:lnTo>
                  <a:lnTo>
                    <a:pt x="1" y="9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794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2" name="Freeform 273"/>
            <p:cNvSpPr>
              <a:spLocks/>
            </p:cNvSpPr>
            <p:nvPr/>
          </p:nvSpPr>
          <p:spPr bwMode="auto">
            <a:xfrm>
              <a:off x="6519" y="1293"/>
              <a:ext cx="456" cy="237"/>
            </a:xfrm>
            <a:custGeom>
              <a:avLst/>
              <a:gdLst>
                <a:gd name="T0" fmla="*/ 1369 w 1369"/>
                <a:gd name="T1" fmla="*/ 0 h 712"/>
                <a:gd name="T2" fmla="*/ 1369 w 1369"/>
                <a:gd name="T3" fmla="*/ 712 h 712"/>
                <a:gd name="T4" fmla="*/ 0 w 1369"/>
                <a:gd name="T5" fmla="*/ 712 h 712"/>
                <a:gd name="T6" fmla="*/ 4 w 1369"/>
                <a:gd name="T7" fmla="*/ 675 h 712"/>
                <a:gd name="T8" fmla="*/ 14 w 1369"/>
                <a:gd name="T9" fmla="*/ 637 h 712"/>
                <a:gd name="T10" fmla="*/ 32 w 1369"/>
                <a:gd name="T11" fmla="*/ 599 h 712"/>
                <a:gd name="T12" fmla="*/ 56 w 1369"/>
                <a:gd name="T13" fmla="*/ 559 h 712"/>
                <a:gd name="T14" fmla="*/ 87 w 1369"/>
                <a:gd name="T15" fmla="*/ 520 h 712"/>
                <a:gd name="T16" fmla="*/ 123 w 1369"/>
                <a:gd name="T17" fmla="*/ 479 h 712"/>
                <a:gd name="T18" fmla="*/ 164 w 1369"/>
                <a:gd name="T19" fmla="*/ 439 h 712"/>
                <a:gd name="T20" fmla="*/ 211 w 1369"/>
                <a:gd name="T21" fmla="*/ 399 h 712"/>
                <a:gd name="T22" fmla="*/ 262 w 1369"/>
                <a:gd name="T23" fmla="*/ 360 h 712"/>
                <a:gd name="T24" fmla="*/ 318 w 1369"/>
                <a:gd name="T25" fmla="*/ 321 h 712"/>
                <a:gd name="T26" fmla="*/ 377 w 1369"/>
                <a:gd name="T27" fmla="*/ 284 h 712"/>
                <a:gd name="T28" fmla="*/ 442 w 1369"/>
                <a:gd name="T29" fmla="*/ 247 h 712"/>
                <a:gd name="T30" fmla="*/ 508 w 1369"/>
                <a:gd name="T31" fmla="*/ 213 h 712"/>
                <a:gd name="T32" fmla="*/ 578 w 1369"/>
                <a:gd name="T33" fmla="*/ 181 h 712"/>
                <a:gd name="T34" fmla="*/ 651 w 1369"/>
                <a:gd name="T35" fmla="*/ 149 h 712"/>
                <a:gd name="T36" fmla="*/ 726 w 1369"/>
                <a:gd name="T37" fmla="*/ 121 h 712"/>
                <a:gd name="T38" fmla="*/ 803 w 1369"/>
                <a:gd name="T39" fmla="*/ 95 h 712"/>
                <a:gd name="T40" fmla="*/ 882 w 1369"/>
                <a:gd name="T41" fmla="*/ 71 h 712"/>
                <a:gd name="T42" fmla="*/ 962 w 1369"/>
                <a:gd name="T43" fmla="*/ 50 h 712"/>
                <a:gd name="T44" fmla="*/ 1043 w 1369"/>
                <a:gd name="T45" fmla="*/ 32 h 712"/>
                <a:gd name="T46" fmla="*/ 1123 w 1369"/>
                <a:gd name="T47" fmla="*/ 18 h 712"/>
                <a:gd name="T48" fmla="*/ 1206 w 1369"/>
                <a:gd name="T49" fmla="*/ 9 h 712"/>
                <a:gd name="T50" fmla="*/ 1287 w 1369"/>
                <a:gd name="T51" fmla="*/ 1 h 712"/>
                <a:gd name="T52" fmla="*/ 1369 w 1369"/>
                <a:gd name="T53" fmla="*/ 0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69" h="712">
                  <a:moveTo>
                    <a:pt x="1369" y="0"/>
                  </a:moveTo>
                  <a:lnTo>
                    <a:pt x="1369" y="712"/>
                  </a:lnTo>
                  <a:lnTo>
                    <a:pt x="0" y="712"/>
                  </a:lnTo>
                  <a:lnTo>
                    <a:pt x="4" y="675"/>
                  </a:lnTo>
                  <a:lnTo>
                    <a:pt x="14" y="637"/>
                  </a:lnTo>
                  <a:lnTo>
                    <a:pt x="32" y="599"/>
                  </a:lnTo>
                  <a:lnTo>
                    <a:pt x="56" y="559"/>
                  </a:lnTo>
                  <a:lnTo>
                    <a:pt x="87" y="520"/>
                  </a:lnTo>
                  <a:lnTo>
                    <a:pt x="123" y="479"/>
                  </a:lnTo>
                  <a:lnTo>
                    <a:pt x="164" y="439"/>
                  </a:lnTo>
                  <a:lnTo>
                    <a:pt x="211" y="399"/>
                  </a:lnTo>
                  <a:lnTo>
                    <a:pt x="262" y="360"/>
                  </a:lnTo>
                  <a:lnTo>
                    <a:pt x="318" y="321"/>
                  </a:lnTo>
                  <a:lnTo>
                    <a:pt x="377" y="284"/>
                  </a:lnTo>
                  <a:lnTo>
                    <a:pt x="442" y="247"/>
                  </a:lnTo>
                  <a:lnTo>
                    <a:pt x="508" y="213"/>
                  </a:lnTo>
                  <a:lnTo>
                    <a:pt x="578" y="181"/>
                  </a:lnTo>
                  <a:lnTo>
                    <a:pt x="651" y="149"/>
                  </a:lnTo>
                  <a:lnTo>
                    <a:pt x="726" y="121"/>
                  </a:lnTo>
                  <a:lnTo>
                    <a:pt x="803" y="95"/>
                  </a:lnTo>
                  <a:lnTo>
                    <a:pt x="882" y="71"/>
                  </a:lnTo>
                  <a:lnTo>
                    <a:pt x="962" y="50"/>
                  </a:lnTo>
                  <a:lnTo>
                    <a:pt x="1043" y="32"/>
                  </a:lnTo>
                  <a:lnTo>
                    <a:pt x="1123" y="18"/>
                  </a:lnTo>
                  <a:lnTo>
                    <a:pt x="1206" y="9"/>
                  </a:lnTo>
                  <a:lnTo>
                    <a:pt x="1287" y="1"/>
                  </a:lnTo>
                  <a:lnTo>
                    <a:pt x="1369" y="0"/>
                  </a:lnTo>
                  <a:close/>
                </a:path>
              </a:pathLst>
            </a:custGeom>
            <a:solidFill>
              <a:srgbClr val="F6A4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3" name="Freeform 274"/>
            <p:cNvSpPr>
              <a:spLocks/>
            </p:cNvSpPr>
            <p:nvPr/>
          </p:nvSpPr>
          <p:spPr bwMode="auto">
            <a:xfrm>
              <a:off x="6975" y="1293"/>
              <a:ext cx="456" cy="237"/>
            </a:xfrm>
            <a:custGeom>
              <a:avLst/>
              <a:gdLst>
                <a:gd name="T0" fmla="*/ 0 w 1368"/>
                <a:gd name="T1" fmla="*/ 0 h 712"/>
                <a:gd name="T2" fmla="*/ 81 w 1368"/>
                <a:gd name="T3" fmla="*/ 1 h 712"/>
                <a:gd name="T4" fmla="*/ 163 w 1368"/>
                <a:gd name="T5" fmla="*/ 9 h 712"/>
                <a:gd name="T6" fmla="*/ 244 w 1368"/>
                <a:gd name="T7" fmla="*/ 18 h 712"/>
                <a:gd name="T8" fmla="*/ 326 w 1368"/>
                <a:gd name="T9" fmla="*/ 32 h 712"/>
                <a:gd name="T10" fmla="*/ 407 w 1368"/>
                <a:gd name="T11" fmla="*/ 50 h 712"/>
                <a:gd name="T12" fmla="*/ 486 w 1368"/>
                <a:gd name="T13" fmla="*/ 71 h 712"/>
                <a:gd name="T14" fmla="*/ 565 w 1368"/>
                <a:gd name="T15" fmla="*/ 95 h 712"/>
                <a:gd name="T16" fmla="*/ 642 w 1368"/>
                <a:gd name="T17" fmla="*/ 121 h 712"/>
                <a:gd name="T18" fmla="*/ 717 w 1368"/>
                <a:gd name="T19" fmla="*/ 149 h 712"/>
                <a:gd name="T20" fmla="*/ 790 w 1368"/>
                <a:gd name="T21" fmla="*/ 181 h 712"/>
                <a:gd name="T22" fmla="*/ 860 w 1368"/>
                <a:gd name="T23" fmla="*/ 213 h 712"/>
                <a:gd name="T24" fmla="*/ 927 w 1368"/>
                <a:gd name="T25" fmla="*/ 247 h 712"/>
                <a:gd name="T26" fmla="*/ 990 w 1368"/>
                <a:gd name="T27" fmla="*/ 284 h 712"/>
                <a:gd name="T28" fmla="*/ 1049 w 1368"/>
                <a:gd name="T29" fmla="*/ 321 h 712"/>
                <a:gd name="T30" fmla="*/ 1105 w 1368"/>
                <a:gd name="T31" fmla="*/ 360 h 712"/>
                <a:gd name="T32" fmla="*/ 1156 w 1368"/>
                <a:gd name="T33" fmla="*/ 399 h 712"/>
                <a:gd name="T34" fmla="*/ 1204 w 1368"/>
                <a:gd name="T35" fmla="*/ 439 h 712"/>
                <a:gd name="T36" fmla="*/ 1245 w 1368"/>
                <a:gd name="T37" fmla="*/ 479 h 712"/>
                <a:gd name="T38" fmla="*/ 1281 w 1368"/>
                <a:gd name="T39" fmla="*/ 520 h 712"/>
                <a:gd name="T40" fmla="*/ 1311 w 1368"/>
                <a:gd name="T41" fmla="*/ 559 h 712"/>
                <a:gd name="T42" fmla="*/ 1336 w 1368"/>
                <a:gd name="T43" fmla="*/ 599 h 712"/>
                <a:gd name="T44" fmla="*/ 1353 w 1368"/>
                <a:gd name="T45" fmla="*/ 637 h 712"/>
                <a:gd name="T46" fmla="*/ 1365 w 1368"/>
                <a:gd name="T47" fmla="*/ 675 h 712"/>
                <a:gd name="T48" fmla="*/ 1368 w 1368"/>
                <a:gd name="T49" fmla="*/ 712 h 712"/>
                <a:gd name="T50" fmla="*/ 0 w 1368"/>
                <a:gd name="T51" fmla="*/ 712 h 712"/>
                <a:gd name="T52" fmla="*/ 0 w 1368"/>
                <a:gd name="T53" fmla="*/ 0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68" h="712">
                  <a:moveTo>
                    <a:pt x="0" y="0"/>
                  </a:moveTo>
                  <a:lnTo>
                    <a:pt x="81" y="1"/>
                  </a:lnTo>
                  <a:lnTo>
                    <a:pt x="163" y="9"/>
                  </a:lnTo>
                  <a:lnTo>
                    <a:pt x="244" y="18"/>
                  </a:lnTo>
                  <a:lnTo>
                    <a:pt x="326" y="32"/>
                  </a:lnTo>
                  <a:lnTo>
                    <a:pt x="407" y="50"/>
                  </a:lnTo>
                  <a:lnTo>
                    <a:pt x="486" y="71"/>
                  </a:lnTo>
                  <a:lnTo>
                    <a:pt x="565" y="95"/>
                  </a:lnTo>
                  <a:lnTo>
                    <a:pt x="642" y="121"/>
                  </a:lnTo>
                  <a:lnTo>
                    <a:pt x="717" y="149"/>
                  </a:lnTo>
                  <a:lnTo>
                    <a:pt x="790" y="181"/>
                  </a:lnTo>
                  <a:lnTo>
                    <a:pt x="860" y="213"/>
                  </a:lnTo>
                  <a:lnTo>
                    <a:pt x="927" y="247"/>
                  </a:lnTo>
                  <a:lnTo>
                    <a:pt x="990" y="284"/>
                  </a:lnTo>
                  <a:lnTo>
                    <a:pt x="1049" y="321"/>
                  </a:lnTo>
                  <a:lnTo>
                    <a:pt x="1105" y="360"/>
                  </a:lnTo>
                  <a:lnTo>
                    <a:pt x="1156" y="399"/>
                  </a:lnTo>
                  <a:lnTo>
                    <a:pt x="1204" y="439"/>
                  </a:lnTo>
                  <a:lnTo>
                    <a:pt x="1245" y="479"/>
                  </a:lnTo>
                  <a:lnTo>
                    <a:pt x="1281" y="520"/>
                  </a:lnTo>
                  <a:lnTo>
                    <a:pt x="1311" y="559"/>
                  </a:lnTo>
                  <a:lnTo>
                    <a:pt x="1336" y="599"/>
                  </a:lnTo>
                  <a:lnTo>
                    <a:pt x="1353" y="637"/>
                  </a:lnTo>
                  <a:lnTo>
                    <a:pt x="1365" y="675"/>
                  </a:lnTo>
                  <a:lnTo>
                    <a:pt x="1368" y="712"/>
                  </a:lnTo>
                  <a:lnTo>
                    <a:pt x="0" y="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A4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4" name="Freeform 275"/>
            <p:cNvSpPr>
              <a:spLocks/>
            </p:cNvSpPr>
            <p:nvPr/>
          </p:nvSpPr>
          <p:spPr bwMode="auto">
            <a:xfrm>
              <a:off x="6881" y="1285"/>
              <a:ext cx="188" cy="50"/>
            </a:xfrm>
            <a:custGeom>
              <a:avLst/>
              <a:gdLst>
                <a:gd name="T0" fmla="*/ 251 w 563"/>
                <a:gd name="T1" fmla="*/ 0 h 150"/>
                <a:gd name="T2" fmla="*/ 297 w 563"/>
                <a:gd name="T3" fmla="*/ 0 h 150"/>
                <a:gd name="T4" fmla="*/ 341 w 563"/>
                <a:gd name="T5" fmla="*/ 3 h 150"/>
                <a:gd name="T6" fmla="*/ 383 w 563"/>
                <a:gd name="T7" fmla="*/ 8 h 150"/>
                <a:gd name="T8" fmla="*/ 421 w 563"/>
                <a:gd name="T9" fmla="*/ 12 h 150"/>
                <a:gd name="T10" fmla="*/ 457 w 563"/>
                <a:gd name="T11" fmla="*/ 20 h 150"/>
                <a:gd name="T12" fmla="*/ 486 w 563"/>
                <a:gd name="T13" fmla="*/ 26 h 150"/>
                <a:gd name="T14" fmla="*/ 513 w 563"/>
                <a:gd name="T15" fmla="*/ 33 h 150"/>
                <a:gd name="T16" fmla="*/ 534 w 563"/>
                <a:gd name="T17" fmla="*/ 39 h 150"/>
                <a:gd name="T18" fmla="*/ 549 w 563"/>
                <a:gd name="T19" fmla="*/ 43 h 150"/>
                <a:gd name="T20" fmla="*/ 560 w 563"/>
                <a:gd name="T21" fmla="*/ 46 h 150"/>
                <a:gd name="T22" fmla="*/ 563 w 563"/>
                <a:gd name="T23" fmla="*/ 47 h 150"/>
                <a:gd name="T24" fmla="*/ 561 w 563"/>
                <a:gd name="T25" fmla="*/ 49 h 150"/>
                <a:gd name="T26" fmla="*/ 555 w 563"/>
                <a:gd name="T27" fmla="*/ 55 h 150"/>
                <a:gd name="T28" fmla="*/ 547 w 563"/>
                <a:gd name="T29" fmla="*/ 64 h 150"/>
                <a:gd name="T30" fmla="*/ 534 w 563"/>
                <a:gd name="T31" fmla="*/ 75 h 150"/>
                <a:gd name="T32" fmla="*/ 517 w 563"/>
                <a:gd name="T33" fmla="*/ 86 h 150"/>
                <a:gd name="T34" fmla="*/ 497 w 563"/>
                <a:gd name="T35" fmla="*/ 98 h 150"/>
                <a:gd name="T36" fmla="*/ 472 w 563"/>
                <a:gd name="T37" fmla="*/ 112 h 150"/>
                <a:gd name="T38" fmla="*/ 444 w 563"/>
                <a:gd name="T39" fmla="*/ 124 h 150"/>
                <a:gd name="T40" fmla="*/ 409 w 563"/>
                <a:gd name="T41" fmla="*/ 134 h 150"/>
                <a:gd name="T42" fmla="*/ 371 w 563"/>
                <a:gd name="T43" fmla="*/ 143 h 150"/>
                <a:gd name="T44" fmla="*/ 329 w 563"/>
                <a:gd name="T45" fmla="*/ 147 h 150"/>
                <a:gd name="T46" fmla="*/ 282 w 563"/>
                <a:gd name="T47" fmla="*/ 150 h 150"/>
                <a:gd name="T48" fmla="*/ 234 w 563"/>
                <a:gd name="T49" fmla="*/ 147 h 150"/>
                <a:gd name="T50" fmla="*/ 191 w 563"/>
                <a:gd name="T51" fmla="*/ 143 h 150"/>
                <a:gd name="T52" fmla="*/ 153 w 563"/>
                <a:gd name="T53" fmla="*/ 134 h 150"/>
                <a:gd name="T54" fmla="*/ 120 w 563"/>
                <a:gd name="T55" fmla="*/ 124 h 150"/>
                <a:gd name="T56" fmla="*/ 91 w 563"/>
                <a:gd name="T57" fmla="*/ 112 h 150"/>
                <a:gd name="T58" fmla="*/ 66 w 563"/>
                <a:gd name="T59" fmla="*/ 98 h 150"/>
                <a:gd name="T60" fmla="*/ 45 w 563"/>
                <a:gd name="T61" fmla="*/ 86 h 150"/>
                <a:gd name="T62" fmla="*/ 28 w 563"/>
                <a:gd name="T63" fmla="*/ 75 h 150"/>
                <a:gd name="T64" fmla="*/ 16 w 563"/>
                <a:gd name="T65" fmla="*/ 64 h 150"/>
                <a:gd name="T66" fmla="*/ 7 w 563"/>
                <a:gd name="T67" fmla="*/ 55 h 150"/>
                <a:gd name="T68" fmla="*/ 2 w 563"/>
                <a:gd name="T69" fmla="*/ 49 h 150"/>
                <a:gd name="T70" fmla="*/ 0 w 563"/>
                <a:gd name="T71" fmla="*/ 47 h 150"/>
                <a:gd name="T72" fmla="*/ 51 w 563"/>
                <a:gd name="T73" fmla="*/ 30 h 150"/>
                <a:gd name="T74" fmla="*/ 102 w 563"/>
                <a:gd name="T75" fmla="*/ 17 h 150"/>
                <a:gd name="T76" fmla="*/ 152 w 563"/>
                <a:gd name="T77" fmla="*/ 8 h 150"/>
                <a:gd name="T78" fmla="*/ 202 w 563"/>
                <a:gd name="T79" fmla="*/ 3 h 150"/>
                <a:gd name="T80" fmla="*/ 251 w 563"/>
                <a:gd name="T8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63" h="150">
                  <a:moveTo>
                    <a:pt x="251" y="0"/>
                  </a:moveTo>
                  <a:lnTo>
                    <a:pt x="297" y="0"/>
                  </a:lnTo>
                  <a:lnTo>
                    <a:pt x="341" y="3"/>
                  </a:lnTo>
                  <a:lnTo>
                    <a:pt x="383" y="8"/>
                  </a:lnTo>
                  <a:lnTo>
                    <a:pt x="421" y="12"/>
                  </a:lnTo>
                  <a:lnTo>
                    <a:pt x="457" y="20"/>
                  </a:lnTo>
                  <a:lnTo>
                    <a:pt x="486" y="26"/>
                  </a:lnTo>
                  <a:lnTo>
                    <a:pt x="513" y="33"/>
                  </a:lnTo>
                  <a:lnTo>
                    <a:pt x="534" y="39"/>
                  </a:lnTo>
                  <a:lnTo>
                    <a:pt x="549" y="43"/>
                  </a:lnTo>
                  <a:lnTo>
                    <a:pt x="560" y="46"/>
                  </a:lnTo>
                  <a:lnTo>
                    <a:pt x="563" y="47"/>
                  </a:lnTo>
                  <a:lnTo>
                    <a:pt x="561" y="49"/>
                  </a:lnTo>
                  <a:lnTo>
                    <a:pt x="555" y="55"/>
                  </a:lnTo>
                  <a:lnTo>
                    <a:pt x="547" y="64"/>
                  </a:lnTo>
                  <a:lnTo>
                    <a:pt x="534" y="75"/>
                  </a:lnTo>
                  <a:lnTo>
                    <a:pt x="517" y="86"/>
                  </a:lnTo>
                  <a:lnTo>
                    <a:pt x="497" y="98"/>
                  </a:lnTo>
                  <a:lnTo>
                    <a:pt x="472" y="112"/>
                  </a:lnTo>
                  <a:lnTo>
                    <a:pt x="444" y="124"/>
                  </a:lnTo>
                  <a:lnTo>
                    <a:pt x="409" y="134"/>
                  </a:lnTo>
                  <a:lnTo>
                    <a:pt x="371" y="143"/>
                  </a:lnTo>
                  <a:lnTo>
                    <a:pt x="329" y="147"/>
                  </a:lnTo>
                  <a:lnTo>
                    <a:pt x="282" y="150"/>
                  </a:lnTo>
                  <a:lnTo>
                    <a:pt x="234" y="147"/>
                  </a:lnTo>
                  <a:lnTo>
                    <a:pt x="191" y="143"/>
                  </a:lnTo>
                  <a:lnTo>
                    <a:pt x="153" y="134"/>
                  </a:lnTo>
                  <a:lnTo>
                    <a:pt x="120" y="124"/>
                  </a:lnTo>
                  <a:lnTo>
                    <a:pt x="91" y="112"/>
                  </a:lnTo>
                  <a:lnTo>
                    <a:pt x="66" y="98"/>
                  </a:lnTo>
                  <a:lnTo>
                    <a:pt x="45" y="86"/>
                  </a:lnTo>
                  <a:lnTo>
                    <a:pt x="28" y="75"/>
                  </a:lnTo>
                  <a:lnTo>
                    <a:pt x="16" y="64"/>
                  </a:lnTo>
                  <a:lnTo>
                    <a:pt x="7" y="55"/>
                  </a:lnTo>
                  <a:lnTo>
                    <a:pt x="2" y="49"/>
                  </a:lnTo>
                  <a:lnTo>
                    <a:pt x="0" y="47"/>
                  </a:lnTo>
                  <a:lnTo>
                    <a:pt x="51" y="30"/>
                  </a:lnTo>
                  <a:lnTo>
                    <a:pt x="102" y="17"/>
                  </a:lnTo>
                  <a:lnTo>
                    <a:pt x="152" y="8"/>
                  </a:lnTo>
                  <a:lnTo>
                    <a:pt x="202" y="3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FDCC9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5" name="Freeform 276"/>
            <p:cNvSpPr>
              <a:spLocks/>
            </p:cNvSpPr>
            <p:nvPr/>
          </p:nvSpPr>
          <p:spPr bwMode="auto">
            <a:xfrm>
              <a:off x="6692" y="1313"/>
              <a:ext cx="151" cy="217"/>
            </a:xfrm>
            <a:custGeom>
              <a:avLst/>
              <a:gdLst>
                <a:gd name="T0" fmla="*/ 381 w 453"/>
                <a:gd name="T1" fmla="*/ 0 h 651"/>
                <a:gd name="T2" fmla="*/ 391 w 453"/>
                <a:gd name="T3" fmla="*/ 0 h 651"/>
                <a:gd name="T4" fmla="*/ 395 w 453"/>
                <a:gd name="T5" fmla="*/ 1 h 651"/>
                <a:gd name="T6" fmla="*/ 453 w 453"/>
                <a:gd name="T7" fmla="*/ 651 h 651"/>
                <a:gd name="T8" fmla="*/ 0 w 453"/>
                <a:gd name="T9" fmla="*/ 651 h 651"/>
                <a:gd name="T10" fmla="*/ 122 w 453"/>
                <a:gd name="T11" fmla="*/ 92 h 651"/>
                <a:gd name="T12" fmla="*/ 166 w 453"/>
                <a:gd name="T13" fmla="*/ 63 h 651"/>
                <a:gd name="T14" fmla="*/ 208 w 453"/>
                <a:gd name="T15" fmla="*/ 41 h 651"/>
                <a:gd name="T16" fmla="*/ 247 w 453"/>
                <a:gd name="T17" fmla="*/ 25 h 651"/>
                <a:gd name="T18" fmla="*/ 283 w 453"/>
                <a:gd name="T19" fmla="*/ 13 h 651"/>
                <a:gd name="T20" fmla="*/ 315 w 453"/>
                <a:gd name="T21" fmla="*/ 6 h 651"/>
                <a:gd name="T22" fmla="*/ 342 w 453"/>
                <a:gd name="T23" fmla="*/ 1 h 651"/>
                <a:gd name="T24" fmla="*/ 364 w 453"/>
                <a:gd name="T25" fmla="*/ 0 h 651"/>
                <a:gd name="T26" fmla="*/ 381 w 453"/>
                <a:gd name="T27" fmla="*/ 0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3" h="651">
                  <a:moveTo>
                    <a:pt x="381" y="0"/>
                  </a:moveTo>
                  <a:lnTo>
                    <a:pt x="391" y="0"/>
                  </a:lnTo>
                  <a:lnTo>
                    <a:pt x="395" y="1"/>
                  </a:lnTo>
                  <a:lnTo>
                    <a:pt x="453" y="651"/>
                  </a:lnTo>
                  <a:lnTo>
                    <a:pt x="0" y="651"/>
                  </a:lnTo>
                  <a:lnTo>
                    <a:pt x="122" y="92"/>
                  </a:lnTo>
                  <a:lnTo>
                    <a:pt x="166" y="63"/>
                  </a:lnTo>
                  <a:lnTo>
                    <a:pt x="208" y="41"/>
                  </a:lnTo>
                  <a:lnTo>
                    <a:pt x="247" y="25"/>
                  </a:lnTo>
                  <a:lnTo>
                    <a:pt x="283" y="13"/>
                  </a:lnTo>
                  <a:lnTo>
                    <a:pt x="315" y="6"/>
                  </a:lnTo>
                  <a:lnTo>
                    <a:pt x="342" y="1"/>
                  </a:lnTo>
                  <a:lnTo>
                    <a:pt x="364" y="0"/>
                  </a:lnTo>
                  <a:lnTo>
                    <a:pt x="381" y="0"/>
                  </a:lnTo>
                  <a:close/>
                </a:path>
              </a:pathLst>
            </a:custGeom>
            <a:solidFill>
              <a:srgbClr val="66585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6" name="Freeform 277"/>
            <p:cNvSpPr>
              <a:spLocks/>
            </p:cNvSpPr>
            <p:nvPr/>
          </p:nvSpPr>
          <p:spPr bwMode="auto">
            <a:xfrm>
              <a:off x="6886" y="1335"/>
              <a:ext cx="89" cy="195"/>
            </a:xfrm>
            <a:custGeom>
              <a:avLst/>
              <a:gdLst>
                <a:gd name="T0" fmla="*/ 269 w 269"/>
                <a:gd name="T1" fmla="*/ 0 h 585"/>
                <a:gd name="T2" fmla="*/ 269 w 269"/>
                <a:gd name="T3" fmla="*/ 585 h 585"/>
                <a:gd name="T4" fmla="*/ 75 w 269"/>
                <a:gd name="T5" fmla="*/ 585 h 585"/>
                <a:gd name="T6" fmla="*/ 113 w 269"/>
                <a:gd name="T7" fmla="*/ 316 h 585"/>
                <a:gd name="T8" fmla="*/ 0 w 269"/>
                <a:gd name="T9" fmla="*/ 197 h 585"/>
                <a:gd name="T10" fmla="*/ 269 w 269"/>
                <a:gd name="T11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9" h="585">
                  <a:moveTo>
                    <a:pt x="269" y="0"/>
                  </a:moveTo>
                  <a:lnTo>
                    <a:pt x="269" y="585"/>
                  </a:lnTo>
                  <a:lnTo>
                    <a:pt x="75" y="585"/>
                  </a:lnTo>
                  <a:lnTo>
                    <a:pt x="113" y="316"/>
                  </a:lnTo>
                  <a:lnTo>
                    <a:pt x="0" y="197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66585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7" name="Freeform 278"/>
            <p:cNvSpPr>
              <a:spLocks/>
            </p:cNvSpPr>
            <p:nvPr/>
          </p:nvSpPr>
          <p:spPr bwMode="auto">
            <a:xfrm>
              <a:off x="7107" y="1313"/>
              <a:ext cx="152" cy="217"/>
            </a:xfrm>
            <a:custGeom>
              <a:avLst/>
              <a:gdLst>
                <a:gd name="T0" fmla="*/ 73 w 455"/>
                <a:gd name="T1" fmla="*/ 0 h 651"/>
                <a:gd name="T2" fmla="*/ 89 w 455"/>
                <a:gd name="T3" fmla="*/ 0 h 651"/>
                <a:gd name="T4" fmla="*/ 112 w 455"/>
                <a:gd name="T5" fmla="*/ 1 h 651"/>
                <a:gd name="T6" fmla="*/ 139 w 455"/>
                <a:gd name="T7" fmla="*/ 6 h 651"/>
                <a:gd name="T8" fmla="*/ 171 w 455"/>
                <a:gd name="T9" fmla="*/ 13 h 651"/>
                <a:gd name="T10" fmla="*/ 207 w 455"/>
                <a:gd name="T11" fmla="*/ 25 h 651"/>
                <a:gd name="T12" fmla="*/ 245 w 455"/>
                <a:gd name="T13" fmla="*/ 41 h 651"/>
                <a:gd name="T14" fmla="*/ 287 w 455"/>
                <a:gd name="T15" fmla="*/ 63 h 651"/>
                <a:gd name="T16" fmla="*/ 331 w 455"/>
                <a:gd name="T17" fmla="*/ 92 h 651"/>
                <a:gd name="T18" fmla="*/ 455 w 455"/>
                <a:gd name="T19" fmla="*/ 651 h 651"/>
                <a:gd name="T20" fmla="*/ 0 w 455"/>
                <a:gd name="T21" fmla="*/ 651 h 651"/>
                <a:gd name="T22" fmla="*/ 58 w 455"/>
                <a:gd name="T23" fmla="*/ 1 h 651"/>
                <a:gd name="T24" fmla="*/ 62 w 455"/>
                <a:gd name="T25" fmla="*/ 0 h 651"/>
                <a:gd name="T26" fmla="*/ 73 w 455"/>
                <a:gd name="T27" fmla="*/ 0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5" h="651">
                  <a:moveTo>
                    <a:pt x="73" y="0"/>
                  </a:moveTo>
                  <a:lnTo>
                    <a:pt x="89" y="0"/>
                  </a:lnTo>
                  <a:lnTo>
                    <a:pt x="112" y="1"/>
                  </a:lnTo>
                  <a:lnTo>
                    <a:pt x="139" y="6"/>
                  </a:lnTo>
                  <a:lnTo>
                    <a:pt x="171" y="13"/>
                  </a:lnTo>
                  <a:lnTo>
                    <a:pt x="207" y="25"/>
                  </a:lnTo>
                  <a:lnTo>
                    <a:pt x="245" y="41"/>
                  </a:lnTo>
                  <a:lnTo>
                    <a:pt x="287" y="63"/>
                  </a:lnTo>
                  <a:lnTo>
                    <a:pt x="331" y="92"/>
                  </a:lnTo>
                  <a:lnTo>
                    <a:pt x="455" y="651"/>
                  </a:lnTo>
                  <a:lnTo>
                    <a:pt x="0" y="651"/>
                  </a:lnTo>
                  <a:lnTo>
                    <a:pt x="58" y="1"/>
                  </a:lnTo>
                  <a:lnTo>
                    <a:pt x="62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66585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8" name="Freeform 279"/>
            <p:cNvSpPr>
              <a:spLocks/>
            </p:cNvSpPr>
            <p:nvPr/>
          </p:nvSpPr>
          <p:spPr bwMode="auto">
            <a:xfrm>
              <a:off x="6975" y="1335"/>
              <a:ext cx="89" cy="195"/>
            </a:xfrm>
            <a:custGeom>
              <a:avLst/>
              <a:gdLst>
                <a:gd name="T0" fmla="*/ 0 w 267"/>
                <a:gd name="T1" fmla="*/ 0 h 585"/>
                <a:gd name="T2" fmla="*/ 267 w 267"/>
                <a:gd name="T3" fmla="*/ 197 h 585"/>
                <a:gd name="T4" fmla="*/ 156 w 267"/>
                <a:gd name="T5" fmla="*/ 316 h 585"/>
                <a:gd name="T6" fmla="*/ 194 w 267"/>
                <a:gd name="T7" fmla="*/ 585 h 585"/>
                <a:gd name="T8" fmla="*/ 0 w 267"/>
                <a:gd name="T9" fmla="*/ 585 h 585"/>
                <a:gd name="T10" fmla="*/ 0 w 267"/>
                <a:gd name="T11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7" h="585">
                  <a:moveTo>
                    <a:pt x="0" y="0"/>
                  </a:moveTo>
                  <a:lnTo>
                    <a:pt x="267" y="197"/>
                  </a:lnTo>
                  <a:lnTo>
                    <a:pt x="156" y="316"/>
                  </a:lnTo>
                  <a:lnTo>
                    <a:pt x="194" y="585"/>
                  </a:lnTo>
                  <a:lnTo>
                    <a:pt x="0" y="5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585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09" name="Freeform 280"/>
            <p:cNvSpPr>
              <a:spLocks/>
            </p:cNvSpPr>
            <p:nvPr/>
          </p:nvSpPr>
          <p:spPr bwMode="auto">
            <a:xfrm>
              <a:off x="6975" y="1277"/>
              <a:ext cx="172" cy="157"/>
            </a:xfrm>
            <a:custGeom>
              <a:avLst/>
              <a:gdLst>
                <a:gd name="T0" fmla="*/ 301 w 516"/>
                <a:gd name="T1" fmla="*/ 0 h 470"/>
                <a:gd name="T2" fmla="*/ 323 w 516"/>
                <a:gd name="T3" fmla="*/ 2 h 470"/>
                <a:gd name="T4" fmla="*/ 345 w 516"/>
                <a:gd name="T5" fmla="*/ 8 h 470"/>
                <a:gd name="T6" fmla="*/ 367 w 516"/>
                <a:gd name="T7" fmla="*/ 17 h 470"/>
                <a:gd name="T8" fmla="*/ 390 w 516"/>
                <a:gd name="T9" fmla="*/ 29 h 470"/>
                <a:gd name="T10" fmla="*/ 413 w 516"/>
                <a:gd name="T11" fmla="*/ 43 h 470"/>
                <a:gd name="T12" fmla="*/ 433 w 516"/>
                <a:gd name="T13" fmla="*/ 56 h 470"/>
                <a:gd name="T14" fmla="*/ 453 w 516"/>
                <a:gd name="T15" fmla="*/ 70 h 470"/>
                <a:gd name="T16" fmla="*/ 471 w 516"/>
                <a:gd name="T17" fmla="*/ 84 h 470"/>
                <a:gd name="T18" fmla="*/ 486 w 516"/>
                <a:gd name="T19" fmla="*/ 98 h 470"/>
                <a:gd name="T20" fmla="*/ 498 w 516"/>
                <a:gd name="T21" fmla="*/ 108 h 470"/>
                <a:gd name="T22" fmla="*/ 508 w 516"/>
                <a:gd name="T23" fmla="*/ 118 h 470"/>
                <a:gd name="T24" fmla="*/ 515 w 516"/>
                <a:gd name="T25" fmla="*/ 123 h 470"/>
                <a:gd name="T26" fmla="*/ 516 w 516"/>
                <a:gd name="T27" fmla="*/ 125 h 470"/>
                <a:gd name="T28" fmla="*/ 296 w 516"/>
                <a:gd name="T29" fmla="*/ 470 h 470"/>
                <a:gd name="T30" fmla="*/ 0 w 516"/>
                <a:gd name="T31" fmla="*/ 173 h 470"/>
                <a:gd name="T32" fmla="*/ 281 w 516"/>
                <a:gd name="T33" fmla="*/ 1 h 470"/>
                <a:gd name="T34" fmla="*/ 301 w 516"/>
                <a:gd name="T35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6" h="470">
                  <a:moveTo>
                    <a:pt x="301" y="0"/>
                  </a:moveTo>
                  <a:lnTo>
                    <a:pt x="323" y="2"/>
                  </a:lnTo>
                  <a:lnTo>
                    <a:pt x="345" y="8"/>
                  </a:lnTo>
                  <a:lnTo>
                    <a:pt x="367" y="17"/>
                  </a:lnTo>
                  <a:lnTo>
                    <a:pt x="390" y="29"/>
                  </a:lnTo>
                  <a:lnTo>
                    <a:pt x="413" y="43"/>
                  </a:lnTo>
                  <a:lnTo>
                    <a:pt x="433" y="56"/>
                  </a:lnTo>
                  <a:lnTo>
                    <a:pt x="453" y="70"/>
                  </a:lnTo>
                  <a:lnTo>
                    <a:pt x="471" y="84"/>
                  </a:lnTo>
                  <a:lnTo>
                    <a:pt x="486" y="98"/>
                  </a:lnTo>
                  <a:lnTo>
                    <a:pt x="498" y="108"/>
                  </a:lnTo>
                  <a:lnTo>
                    <a:pt x="508" y="118"/>
                  </a:lnTo>
                  <a:lnTo>
                    <a:pt x="515" y="123"/>
                  </a:lnTo>
                  <a:lnTo>
                    <a:pt x="516" y="125"/>
                  </a:lnTo>
                  <a:lnTo>
                    <a:pt x="296" y="470"/>
                  </a:lnTo>
                  <a:lnTo>
                    <a:pt x="0" y="173"/>
                  </a:lnTo>
                  <a:lnTo>
                    <a:pt x="281" y="1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F2788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10" name="Freeform 281"/>
            <p:cNvSpPr>
              <a:spLocks/>
            </p:cNvSpPr>
            <p:nvPr/>
          </p:nvSpPr>
          <p:spPr bwMode="auto">
            <a:xfrm>
              <a:off x="6803" y="1277"/>
              <a:ext cx="172" cy="157"/>
            </a:xfrm>
            <a:custGeom>
              <a:avLst/>
              <a:gdLst>
                <a:gd name="T0" fmla="*/ 215 w 518"/>
                <a:gd name="T1" fmla="*/ 0 h 470"/>
                <a:gd name="T2" fmla="*/ 236 w 518"/>
                <a:gd name="T3" fmla="*/ 1 h 470"/>
                <a:gd name="T4" fmla="*/ 518 w 518"/>
                <a:gd name="T5" fmla="*/ 173 h 470"/>
                <a:gd name="T6" fmla="*/ 220 w 518"/>
                <a:gd name="T7" fmla="*/ 470 h 470"/>
                <a:gd name="T8" fmla="*/ 0 w 518"/>
                <a:gd name="T9" fmla="*/ 125 h 470"/>
                <a:gd name="T10" fmla="*/ 2 w 518"/>
                <a:gd name="T11" fmla="*/ 123 h 470"/>
                <a:gd name="T12" fmla="*/ 8 w 518"/>
                <a:gd name="T13" fmla="*/ 118 h 470"/>
                <a:gd name="T14" fmla="*/ 18 w 518"/>
                <a:gd name="T15" fmla="*/ 108 h 470"/>
                <a:gd name="T16" fmla="*/ 31 w 518"/>
                <a:gd name="T17" fmla="*/ 98 h 470"/>
                <a:gd name="T18" fmla="*/ 46 w 518"/>
                <a:gd name="T19" fmla="*/ 84 h 470"/>
                <a:gd name="T20" fmla="*/ 64 w 518"/>
                <a:gd name="T21" fmla="*/ 70 h 470"/>
                <a:gd name="T22" fmla="*/ 83 w 518"/>
                <a:gd name="T23" fmla="*/ 56 h 470"/>
                <a:gd name="T24" fmla="*/ 105 w 518"/>
                <a:gd name="T25" fmla="*/ 43 h 470"/>
                <a:gd name="T26" fmla="*/ 126 w 518"/>
                <a:gd name="T27" fmla="*/ 29 h 470"/>
                <a:gd name="T28" fmla="*/ 149 w 518"/>
                <a:gd name="T29" fmla="*/ 17 h 470"/>
                <a:gd name="T30" fmla="*/ 171 w 518"/>
                <a:gd name="T31" fmla="*/ 8 h 470"/>
                <a:gd name="T32" fmla="*/ 194 w 518"/>
                <a:gd name="T33" fmla="*/ 2 h 470"/>
                <a:gd name="T34" fmla="*/ 215 w 518"/>
                <a:gd name="T35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8" h="470">
                  <a:moveTo>
                    <a:pt x="215" y="0"/>
                  </a:moveTo>
                  <a:lnTo>
                    <a:pt x="236" y="1"/>
                  </a:lnTo>
                  <a:lnTo>
                    <a:pt x="518" y="173"/>
                  </a:lnTo>
                  <a:lnTo>
                    <a:pt x="220" y="470"/>
                  </a:lnTo>
                  <a:lnTo>
                    <a:pt x="0" y="125"/>
                  </a:lnTo>
                  <a:lnTo>
                    <a:pt x="2" y="123"/>
                  </a:lnTo>
                  <a:lnTo>
                    <a:pt x="8" y="118"/>
                  </a:lnTo>
                  <a:lnTo>
                    <a:pt x="18" y="108"/>
                  </a:lnTo>
                  <a:lnTo>
                    <a:pt x="31" y="98"/>
                  </a:lnTo>
                  <a:lnTo>
                    <a:pt x="46" y="84"/>
                  </a:lnTo>
                  <a:lnTo>
                    <a:pt x="64" y="70"/>
                  </a:lnTo>
                  <a:lnTo>
                    <a:pt x="83" y="56"/>
                  </a:lnTo>
                  <a:lnTo>
                    <a:pt x="105" y="43"/>
                  </a:lnTo>
                  <a:lnTo>
                    <a:pt x="126" y="29"/>
                  </a:lnTo>
                  <a:lnTo>
                    <a:pt x="149" y="17"/>
                  </a:lnTo>
                  <a:lnTo>
                    <a:pt x="171" y="8"/>
                  </a:lnTo>
                  <a:lnTo>
                    <a:pt x="194" y="2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F2788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211" name="Freeform 282"/>
            <p:cNvSpPr>
              <a:spLocks/>
            </p:cNvSpPr>
            <p:nvPr/>
          </p:nvSpPr>
          <p:spPr bwMode="auto">
            <a:xfrm>
              <a:off x="6563" y="228"/>
              <a:ext cx="824" cy="692"/>
            </a:xfrm>
            <a:custGeom>
              <a:avLst/>
              <a:gdLst>
                <a:gd name="T0" fmla="*/ 1337 w 2473"/>
                <a:gd name="T1" fmla="*/ 43 h 2076"/>
                <a:gd name="T2" fmla="*/ 1409 w 2473"/>
                <a:gd name="T3" fmla="*/ 133 h 2076"/>
                <a:gd name="T4" fmla="*/ 1439 w 2473"/>
                <a:gd name="T5" fmla="*/ 137 h 2076"/>
                <a:gd name="T6" fmla="*/ 1489 w 2473"/>
                <a:gd name="T7" fmla="*/ 94 h 2076"/>
                <a:gd name="T8" fmla="*/ 1595 w 2473"/>
                <a:gd name="T9" fmla="*/ 101 h 2076"/>
                <a:gd name="T10" fmla="*/ 1668 w 2473"/>
                <a:gd name="T11" fmla="*/ 172 h 2076"/>
                <a:gd name="T12" fmla="*/ 1753 w 2473"/>
                <a:gd name="T13" fmla="*/ 197 h 2076"/>
                <a:gd name="T14" fmla="*/ 1886 w 2473"/>
                <a:gd name="T15" fmla="*/ 186 h 2076"/>
                <a:gd name="T16" fmla="*/ 1997 w 2473"/>
                <a:gd name="T17" fmla="*/ 281 h 2076"/>
                <a:gd name="T18" fmla="*/ 2079 w 2473"/>
                <a:gd name="T19" fmla="*/ 322 h 2076"/>
                <a:gd name="T20" fmla="*/ 2130 w 2473"/>
                <a:gd name="T21" fmla="*/ 300 h 2076"/>
                <a:gd name="T22" fmla="*/ 2211 w 2473"/>
                <a:gd name="T23" fmla="*/ 325 h 2076"/>
                <a:gd name="T24" fmla="*/ 2269 w 2473"/>
                <a:gd name="T25" fmla="*/ 416 h 2076"/>
                <a:gd name="T26" fmla="*/ 2320 w 2473"/>
                <a:gd name="T27" fmla="*/ 478 h 2076"/>
                <a:gd name="T28" fmla="*/ 2417 w 2473"/>
                <a:gd name="T29" fmla="*/ 520 h 2076"/>
                <a:gd name="T30" fmla="*/ 2465 w 2473"/>
                <a:gd name="T31" fmla="*/ 640 h 2076"/>
                <a:gd name="T32" fmla="*/ 2471 w 2473"/>
                <a:gd name="T33" fmla="*/ 901 h 2076"/>
                <a:gd name="T34" fmla="*/ 2448 w 2473"/>
                <a:gd name="T35" fmla="*/ 1241 h 2076"/>
                <a:gd name="T36" fmla="*/ 2407 w 2473"/>
                <a:gd name="T37" fmla="*/ 1593 h 2076"/>
                <a:gd name="T38" fmla="*/ 2358 w 2473"/>
                <a:gd name="T39" fmla="*/ 1890 h 2076"/>
                <a:gd name="T40" fmla="*/ 2311 w 2473"/>
                <a:gd name="T41" fmla="*/ 2059 h 2076"/>
                <a:gd name="T42" fmla="*/ 2271 w 2473"/>
                <a:gd name="T43" fmla="*/ 2044 h 2076"/>
                <a:gd name="T44" fmla="*/ 2249 w 2473"/>
                <a:gd name="T45" fmla="*/ 1875 h 2076"/>
                <a:gd name="T46" fmla="*/ 2233 w 2473"/>
                <a:gd name="T47" fmla="*/ 1623 h 2076"/>
                <a:gd name="T48" fmla="*/ 2205 w 2473"/>
                <a:gd name="T49" fmla="*/ 1355 h 2076"/>
                <a:gd name="T50" fmla="*/ 2152 w 2473"/>
                <a:gd name="T51" fmla="*/ 1136 h 2076"/>
                <a:gd name="T52" fmla="*/ 2036 w 2473"/>
                <a:gd name="T53" fmla="*/ 1028 h 2076"/>
                <a:gd name="T54" fmla="*/ 1854 w 2473"/>
                <a:gd name="T55" fmla="*/ 1014 h 2076"/>
                <a:gd name="T56" fmla="*/ 1628 w 2473"/>
                <a:gd name="T57" fmla="*/ 1050 h 2076"/>
                <a:gd name="T58" fmla="*/ 1383 w 2473"/>
                <a:gd name="T59" fmla="*/ 1093 h 2076"/>
                <a:gd name="T60" fmla="*/ 1139 w 2473"/>
                <a:gd name="T61" fmla="*/ 1098 h 2076"/>
                <a:gd name="T62" fmla="*/ 893 w 2473"/>
                <a:gd name="T63" fmla="*/ 1060 h 2076"/>
                <a:gd name="T64" fmla="*/ 661 w 2473"/>
                <a:gd name="T65" fmla="*/ 1019 h 2076"/>
                <a:gd name="T66" fmla="*/ 468 w 2473"/>
                <a:gd name="T67" fmla="*/ 1019 h 2076"/>
                <a:gd name="T68" fmla="*/ 338 w 2473"/>
                <a:gd name="T69" fmla="*/ 1105 h 2076"/>
                <a:gd name="T70" fmla="*/ 275 w 2473"/>
                <a:gd name="T71" fmla="*/ 1304 h 2076"/>
                <a:gd name="T72" fmla="*/ 244 w 2473"/>
                <a:gd name="T73" fmla="*/ 1568 h 2076"/>
                <a:gd name="T74" fmla="*/ 227 w 2473"/>
                <a:gd name="T75" fmla="*/ 1830 h 2076"/>
                <a:gd name="T76" fmla="*/ 207 w 2473"/>
                <a:gd name="T77" fmla="*/ 2020 h 2076"/>
                <a:gd name="T78" fmla="*/ 170 w 2473"/>
                <a:gd name="T79" fmla="*/ 2071 h 2076"/>
                <a:gd name="T80" fmla="*/ 125 w 2473"/>
                <a:gd name="T81" fmla="*/ 1936 h 2076"/>
                <a:gd name="T82" fmla="*/ 75 w 2473"/>
                <a:gd name="T83" fmla="*/ 1660 h 2076"/>
                <a:gd name="T84" fmla="*/ 32 w 2473"/>
                <a:gd name="T85" fmla="*/ 1313 h 2076"/>
                <a:gd name="T86" fmla="*/ 5 w 2473"/>
                <a:gd name="T87" fmla="*/ 964 h 2076"/>
                <a:gd name="T88" fmla="*/ 4 w 2473"/>
                <a:gd name="T89" fmla="*/ 682 h 2076"/>
                <a:gd name="T90" fmla="*/ 41 w 2473"/>
                <a:gd name="T91" fmla="*/ 534 h 2076"/>
                <a:gd name="T92" fmla="*/ 135 w 2473"/>
                <a:gd name="T93" fmla="*/ 484 h 2076"/>
                <a:gd name="T94" fmla="*/ 198 w 2473"/>
                <a:gd name="T95" fmla="*/ 432 h 2076"/>
                <a:gd name="T96" fmla="*/ 245 w 2473"/>
                <a:gd name="T97" fmla="*/ 340 h 2076"/>
                <a:gd name="T98" fmla="*/ 330 w 2473"/>
                <a:gd name="T99" fmla="*/ 297 h 2076"/>
                <a:gd name="T100" fmla="*/ 382 w 2473"/>
                <a:gd name="T101" fmla="*/ 319 h 2076"/>
                <a:gd name="T102" fmla="*/ 456 w 2473"/>
                <a:gd name="T103" fmla="*/ 300 h 2076"/>
                <a:gd name="T104" fmla="*/ 562 w 2473"/>
                <a:gd name="T105" fmla="*/ 198 h 2076"/>
                <a:gd name="T106" fmla="*/ 695 w 2473"/>
                <a:gd name="T107" fmla="*/ 191 h 2076"/>
                <a:gd name="T108" fmla="*/ 793 w 2473"/>
                <a:gd name="T109" fmla="*/ 184 h 2076"/>
                <a:gd name="T110" fmla="*/ 861 w 2473"/>
                <a:gd name="T111" fmla="*/ 113 h 2076"/>
                <a:gd name="T112" fmla="*/ 964 w 2473"/>
                <a:gd name="T113" fmla="*/ 88 h 2076"/>
                <a:gd name="T114" fmla="*/ 1028 w 2473"/>
                <a:gd name="T115" fmla="*/ 129 h 2076"/>
                <a:gd name="T116" fmla="*/ 1056 w 2473"/>
                <a:gd name="T117" fmla="*/ 142 h 2076"/>
                <a:gd name="T118" fmla="*/ 1118 w 2473"/>
                <a:gd name="T119" fmla="*/ 62 h 2076"/>
                <a:gd name="T120" fmla="*/ 1237 w 2473"/>
                <a:gd name="T121" fmla="*/ 0 h 2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473" h="2076">
                  <a:moveTo>
                    <a:pt x="1237" y="0"/>
                  </a:moveTo>
                  <a:lnTo>
                    <a:pt x="1265" y="4"/>
                  </a:lnTo>
                  <a:lnTo>
                    <a:pt x="1291" y="13"/>
                  </a:lnTo>
                  <a:lnTo>
                    <a:pt x="1315" y="26"/>
                  </a:lnTo>
                  <a:lnTo>
                    <a:pt x="1337" y="43"/>
                  </a:lnTo>
                  <a:lnTo>
                    <a:pt x="1356" y="62"/>
                  </a:lnTo>
                  <a:lnTo>
                    <a:pt x="1372" y="81"/>
                  </a:lnTo>
                  <a:lnTo>
                    <a:pt x="1387" y="100"/>
                  </a:lnTo>
                  <a:lnTo>
                    <a:pt x="1400" y="118"/>
                  </a:lnTo>
                  <a:lnTo>
                    <a:pt x="1409" y="133"/>
                  </a:lnTo>
                  <a:lnTo>
                    <a:pt x="1418" y="142"/>
                  </a:lnTo>
                  <a:lnTo>
                    <a:pt x="1424" y="147"/>
                  </a:lnTo>
                  <a:lnTo>
                    <a:pt x="1428" y="147"/>
                  </a:lnTo>
                  <a:lnTo>
                    <a:pt x="1433" y="143"/>
                  </a:lnTo>
                  <a:lnTo>
                    <a:pt x="1439" y="137"/>
                  </a:lnTo>
                  <a:lnTo>
                    <a:pt x="1445" y="129"/>
                  </a:lnTo>
                  <a:lnTo>
                    <a:pt x="1452" y="121"/>
                  </a:lnTo>
                  <a:lnTo>
                    <a:pt x="1462" y="111"/>
                  </a:lnTo>
                  <a:lnTo>
                    <a:pt x="1474" y="101"/>
                  </a:lnTo>
                  <a:lnTo>
                    <a:pt x="1489" y="94"/>
                  </a:lnTo>
                  <a:lnTo>
                    <a:pt x="1509" y="88"/>
                  </a:lnTo>
                  <a:lnTo>
                    <a:pt x="1533" y="85"/>
                  </a:lnTo>
                  <a:lnTo>
                    <a:pt x="1556" y="86"/>
                  </a:lnTo>
                  <a:lnTo>
                    <a:pt x="1577" y="92"/>
                  </a:lnTo>
                  <a:lnTo>
                    <a:pt x="1595" y="101"/>
                  </a:lnTo>
                  <a:lnTo>
                    <a:pt x="1612" y="113"/>
                  </a:lnTo>
                  <a:lnTo>
                    <a:pt x="1627" y="128"/>
                  </a:lnTo>
                  <a:lnTo>
                    <a:pt x="1641" y="142"/>
                  </a:lnTo>
                  <a:lnTo>
                    <a:pt x="1654" y="158"/>
                  </a:lnTo>
                  <a:lnTo>
                    <a:pt x="1668" y="172"/>
                  </a:lnTo>
                  <a:lnTo>
                    <a:pt x="1681" y="184"/>
                  </a:lnTo>
                  <a:lnTo>
                    <a:pt x="1694" y="192"/>
                  </a:lnTo>
                  <a:lnTo>
                    <a:pt x="1707" y="198"/>
                  </a:lnTo>
                  <a:lnTo>
                    <a:pt x="1729" y="199"/>
                  </a:lnTo>
                  <a:lnTo>
                    <a:pt x="1753" y="197"/>
                  </a:lnTo>
                  <a:lnTo>
                    <a:pt x="1777" y="191"/>
                  </a:lnTo>
                  <a:lnTo>
                    <a:pt x="1803" y="185"/>
                  </a:lnTo>
                  <a:lnTo>
                    <a:pt x="1831" y="182"/>
                  </a:lnTo>
                  <a:lnTo>
                    <a:pt x="1858" y="180"/>
                  </a:lnTo>
                  <a:lnTo>
                    <a:pt x="1886" y="186"/>
                  </a:lnTo>
                  <a:lnTo>
                    <a:pt x="1911" y="198"/>
                  </a:lnTo>
                  <a:lnTo>
                    <a:pt x="1934" y="216"/>
                  </a:lnTo>
                  <a:lnTo>
                    <a:pt x="1957" y="236"/>
                  </a:lnTo>
                  <a:lnTo>
                    <a:pt x="1977" y="259"/>
                  </a:lnTo>
                  <a:lnTo>
                    <a:pt x="1997" y="281"/>
                  </a:lnTo>
                  <a:lnTo>
                    <a:pt x="2017" y="300"/>
                  </a:lnTo>
                  <a:lnTo>
                    <a:pt x="2036" y="314"/>
                  </a:lnTo>
                  <a:lnTo>
                    <a:pt x="2055" y="322"/>
                  </a:lnTo>
                  <a:lnTo>
                    <a:pt x="2069" y="324"/>
                  </a:lnTo>
                  <a:lnTo>
                    <a:pt x="2079" y="322"/>
                  </a:lnTo>
                  <a:lnTo>
                    <a:pt x="2090" y="319"/>
                  </a:lnTo>
                  <a:lnTo>
                    <a:pt x="2101" y="314"/>
                  </a:lnTo>
                  <a:lnTo>
                    <a:pt x="2110" y="308"/>
                  </a:lnTo>
                  <a:lnTo>
                    <a:pt x="2120" y="303"/>
                  </a:lnTo>
                  <a:lnTo>
                    <a:pt x="2130" y="300"/>
                  </a:lnTo>
                  <a:lnTo>
                    <a:pt x="2142" y="297"/>
                  </a:lnTo>
                  <a:lnTo>
                    <a:pt x="2157" y="299"/>
                  </a:lnTo>
                  <a:lnTo>
                    <a:pt x="2172" y="302"/>
                  </a:lnTo>
                  <a:lnTo>
                    <a:pt x="2191" y="311"/>
                  </a:lnTo>
                  <a:lnTo>
                    <a:pt x="2211" y="325"/>
                  </a:lnTo>
                  <a:lnTo>
                    <a:pt x="2227" y="340"/>
                  </a:lnTo>
                  <a:lnTo>
                    <a:pt x="2240" y="358"/>
                  </a:lnTo>
                  <a:lnTo>
                    <a:pt x="2251" y="377"/>
                  </a:lnTo>
                  <a:lnTo>
                    <a:pt x="2260" y="397"/>
                  </a:lnTo>
                  <a:lnTo>
                    <a:pt x="2269" y="416"/>
                  </a:lnTo>
                  <a:lnTo>
                    <a:pt x="2276" y="432"/>
                  </a:lnTo>
                  <a:lnTo>
                    <a:pt x="2284" y="448"/>
                  </a:lnTo>
                  <a:lnTo>
                    <a:pt x="2292" y="461"/>
                  </a:lnTo>
                  <a:lnTo>
                    <a:pt x="2303" y="469"/>
                  </a:lnTo>
                  <a:lnTo>
                    <a:pt x="2320" y="478"/>
                  </a:lnTo>
                  <a:lnTo>
                    <a:pt x="2339" y="484"/>
                  </a:lnTo>
                  <a:lnTo>
                    <a:pt x="2359" y="491"/>
                  </a:lnTo>
                  <a:lnTo>
                    <a:pt x="2379" y="499"/>
                  </a:lnTo>
                  <a:lnTo>
                    <a:pt x="2398" y="509"/>
                  </a:lnTo>
                  <a:lnTo>
                    <a:pt x="2417" y="520"/>
                  </a:lnTo>
                  <a:lnTo>
                    <a:pt x="2433" y="534"/>
                  </a:lnTo>
                  <a:lnTo>
                    <a:pt x="2445" y="551"/>
                  </a:lnTo>
                  <a:lnTo>
                    <a:pt x="2453" y="573"/>
                  </a:lnTo>
                  <a:lnTo>
                    <a:pt x="2460" y="603"/>
                  </a:lnTo>
                  <a:lnTo>
                    <a:pt x="2465" y="640"/>
                  </a:lnTo>
                  <a:lnTo>
                    <a:pt x="2470" y="682"/>
                  </a:lnTo>
                  <a:lnTo>
                    <a:pt x="2472" y="730"/>
                  </a:lnTo>
                  <a:lnTo>
                    <a:pt x="2473" y="782"/>
                  </a:lnTo>
                  <a:lnTo>
                    <a:pt x="2472" y="840"/>
                  </a:lnTo>
                  <a:lnTo>
                    <a:pt x="2471" y="901"/>
                  </a:lnTo>
                  <a:lnTo>
                    <a:pt x="2468" y="964"/>
                  </a:lnTo>
                  <a:lnTo>
                    <a:pt x="2465" y="1031"/>
                  </a:lnTo>
                  <a:lnTo>
                    <a:pt x="2460" y="1099"/>
                  </a:lnTo>
                  <a:lnTo>
                    <a:pt x="2454" y="1169"/>
                  </a:lnTo>
                  <a:lnTo>
                    <a:pt x="2448" y="1241"/>
                  </a:lnTo>
                  <a:lnTo>
                    <a:pt x="2441" y="1313"/>
                  </a:lnTo>
                  <a:lnTo>
                    <a:pt x="2433" y="1384"/>
                  </a:lnTo>
                  <a:lnTo>
                    <a:pt x="2424" y="1456"/>
                  </a:lnTo>
                  <a:lnTo>
                    <a:pt x="2416" y="1525"/>
                  </a:lnTo>
                  <a:lnTo>
                    <a:pt x="2407" y="1593"/>
                  </a:lnTo>
                  <a:lnTo>
                    <a:pt x="2397" y="1660"/>
                  </a:lnTo>
                  <a:lnTo>
                    <a:pt x="2388" y="1722"/>
                  </a:lnTo>
                  <a:lnTo>
                    <a:pt x="2378" y="1782"/>
                  </a:lnTo>
                  <a:lnTo>
                    <a:pt x="2368" y="1838"/>
                  </a:lnTo>
                  <a:lnTo>
                    <a:pt x="2358" y="1890"/>
                  </a:lnTo>
                  <a:lnTo>
                    <a:pt x="2348" y="1936"/>
                  </a:lnTo>
                  <a:lnTo>
                    <a:pt x="2339" y="1977"/>
                  </a:lnTo>
                  <a:lnTo>
                    <a:pt x="2329" y="2010"/>
                  </a:lnTo>
                  <a:lnTo>
                    <a:pt x="2320" y="2039"/>
                  </a:lnTo>
                  <a:lnTo>
                    <a:pt x="2311" y="2059"/>
                  </a:lnTo>
                  <a:lnTo>
                    <a:pt x="2303" y="2071"/>
                  </a:lnTo>
                  <a:lnTo>
                    <a:pt x="2295" y="2076"/>
                  </a:lnTo>
                  <a:lnTo>
                    <a:pt x="2286" y="2072"/>
                  </a:lnTo>
                  <a:lnTo>
                    <a:pt x="2278" y="2062"/>
                  </a:lnTo>
                  <a:lnTo>
                    <a:pt x="2271" y="2044"/>
                  </a:lnTo>
                  <a:lnTo>
                    <a:pt x="2266" y="2020"/>
                  </a:lnTo>
                  <a:lnTo>
                    <a:pt x="2260" y="1991"/>
                  </a:lnTo>
                  <a:lnTo>
                    <a:pt x="2257" y="1957"/>
                  </a:lnTo>
                  <a:lnTo>
                    <a:pt x="2252" y="1918"/>
                  </a:lnTo>
                  <a:lnTo>
                    <a:pt x="2249" y="1875"/>
                  </a:lnTo>
                  <a:lnTo>
                    <a:pt x="2246" y="1830"/>
                  </a:lnTo>
                  <a:lnTo>
                    <a:pt x="2242" y="1781"/>
                  </a:lnTo>
                  <a:lnTo>
                    <a:pt x="2240" y="1730"/>
                  </a:lnTo>
                  <a:lnTo>
                    <a:pt x="2236" y="1677"/>
                  </a:lnTo>
                  <a:lnTo>
                    <a:pt x="2233" y="1623"/>
                  </a:lnTo>
                  <a:lnTo>
                    <a:pt x="2228" y="1568"/>
                  </a:lnTo>
                  <a:lnTo>
                    <a:pt x="2224" y="1513"/>
                  </a:lnTo>
                  <a:lnTo>
                    <a:pt x="2219" y="1460"/>
                  </a:lnTo>
                  <a:lnTo>
                    <a:pt x="2213" y="1406"/>
                  </a:lnTo>
                  <a:lnTo>
                    <a:pt x="2205" y="1355"/>
                  </a:lnTo>
                  <a:lnTo>
                    <a:pt x="2197" y="1304"/>
                  </a:lnTo>
                  <a:lnTo>
                    <a:pt x="2189" y="1257"/>
                  </a:lnTo>
                  <a:lnTo>
                    <a:pt x="2178" y="1212"/>
                  </a:lnTo>
                  <a:lnTo>
                    <a:pt x="2165" y="1173"/>
                  </a:lnTo>
                  <a:lnTo>
                    <a:pt x="2152" y="1136"/>
                  </a:lnTo>
                  <a:lnTo>
                    <a:pt x="2135" y="1105"/>
                  </a:lnTo>
                  <a:lnTo>
                    <a:pt x="2115" y="1079"/>
                  </a:lnTo>
                  <a:lnTo>
                    <a:pt x="2092" y="1058"/>
                  </a:lnTo>
                  <a:lnTo>
                    <a:pt x="2066" y="1040"/>
                  </a:lnTo>
                  <a:lnTo>
                    <a:pt x="2036" y="1028"/>
                  </a:lnTo>
                  <a:lnTo>
                    <a:pt x="2004" y="1019"/>
                  </a:lnTo>
                  <a:lnTo>
                    <a:pt x="1970" y="1014"/>
                  </a:lnTo>
                  <a:lnTo>
                    <a:pt x="1934" y="1012"/>
                  </a:lnTo>
                  <a:lnTo>
                    <a:pt x="1895" y="1012"/>
                  </a:lnTo>
                  <a:lnTo>
                    <a:pt x="1854" y="1014"/>
                  </a:lnTo>
                  <a:lnTo>
                    <a:pt x="1812" y="1019"/>
                  </a:lnTo>
                  <a:lnTo>
                    <a:pt x="1767" y="1025"/>
                  </a:lnTo>
                  <a:lnTo>
                    <a:pt x="1722" y="1033"/>
                  </a:lnTo>
                  <a:lnTo>
                    <a:pt x="1676" y="1042"/>
                  </a:lnTo>
                  <a:lnTo>
                    <a:pt x="1628" y="1050"/>
                  </a:lnTo>
                  <a:lnTo>
                    <a:pt x="1581" y="1060"/>
                  </a:lnTo>
                  <a:lnTo>
                    <a:pt x="1532" y="1069"/>
                  </a:lnTo>
                  <a:lnTo>
                    <a:pt x="1482" y="1077"/>
                  </a:lnTo>
                  <a:lnTo>
                    <a:pt x="1433" y="1086"/>
                  </a:lnTo>
                  <a:lnTo>
                    <a:pt x="1383" y="1093"/>
                  </a:lnTo>
                  <a:lnTo>
                    <a:pt x="1334" y="1098"/>
                  </a:lnTo>
                  <a:lnTo>
                    <a:pt x="1284" y="1101"/>
                  </a:lnTo>
                  <a:lnTo>
                    <a:pt x="1237" y="1103"/>
                  </a:lnTo>
                  <a:lnTo>
                    <a:pt x="1188" y="1101"/>
                  </a:lnTo>
                  <a:lnTo>
                    <a:pt x="1139" y="1098"/>
                  </a:lnTo>
                  <a:lnTo>
                    <a:pt x="1089" y="1093"/>
                  </a:lnTo>
                  <a:lnTo>
                    <a:pt x="1040" y="1086"/>
                  </a:lnTo>
                  <a:lnTo>
                    <a:pt x="990" y="1077"/>
                  </a:lnTo>
                  <a:lnTo>
                    <a:pt x="942" y="1069"/>
                  </a:lnTo>
                  <a:lnTo>
                    <a:pt x="893" y="1060"/>
                  </a:lnTo>
                  <a:lnTo>
                    <a:pt x="844" y="1050"/>
                  </a:lnTo>
                  <a:lnTo>
                    <a:pt x="796" y="1042"/>
                  </a:lnTo>
                  <a:lnTo>
                    <a:pt x="750" y="1033"/>
                  </a:lnTo>
                  <a:lnTo>
                    <a:pt x="705" y="1025"/>
                  </a:lnTo>
                  <a:lnTo>
                    <a:pt x="661" y="1019"/>
                  </a:lnTo>
                  <a:lnTo>
                    <a:pt x="619" y="1014"/>
                  </a:lnTo>
                  <a:lnTo>
                    <a:pt x="577" y="1012"/>
                  </a:lnTo>
                  <a:lnTo>
                    <a:pt x="539" y="1012"/>
                  </a:lnTo>
                  <a:lnTo>
                    <a:pt x="502" y="1014"/>
                  </a:lnTo>
                  <a:lnTo>
                    <a:pt x="468" y="1019"/>
                  </a:lnTo>
                  <a:lnTo>
                    <a:pt x="437" y="1028"/>
                  </a:lnTo>
                  <a:lnTo>
                    <a:pt x="407" y="1040"/>
                  </a:lnTo>
                  <a:lnTo>
                    <a:pt x="381" y="1058"/>
                  </a:lnTo>
                  <a:lnTo>
                    <a:pt x="357" y="1079"/>
                  </a:lnTo>
                  <a:lnTo>
                    <a:pt x="338" y="1105"/>
                  </a:lnTo>
                  <a:lnTo>
                    <a:pt x="321" y="1136"/>
                  </a:lnTo>
                  <a:lnTo>
                    <a:pt x="307" y="1173"/>
                  </a:lnTo>
                  <a:lnTo>
                    <a:pt x="295" y="1212"/>
                  </a:lnTo>
                  <a:lnTo>
                    <a:pt x="285" y="1257"/>
                  </a:lnTo>
                  <a:lnTo>
                    <a:pt x="275" y="1304"/>
                  </a:lnTo>
                  <a:lnTo>
                    <a:pt x="267" y="1355"/>
                  </a:lnTo>
                  <a:lnTo>
                    <a:pt x="260" y="1406"/>
                  </a:lnTo>
                  <a:lnTo>
                    <a:pt x="254" y="1460"/>
                  </a:lnTo>
                  <a:lnTo>
                    <a:pt x="249" y="1513"/>
                  </a:lnTo>
                  <a:lnTo>
                    <a:pt x="244" y="1568"/>
                  </a:lnTo>
                  <a:lnTo>
                    <a:pt x="241" y="1623"/>
                  </a:lnTo>
                  <a:lnTo>
                    <a:pt x="237" y="1677"/>
                  </a:lnTo>
                  <a:lnTo>
                    <a:pt x="233" y="1730"/>
                  </a:lnTo>
                  <a:lnTo>
                    <a:pt x="230" y="1781"/>
                  </a:lnTo>
                  <a:lnTo>
                    <a:pt x="227" y="1830"/>
                  </a:lnTo>
                  <a:lnTo>
                    <a:pt x="224" y="1875"/>
                  </a:lnTo>
                  <a:lnTo>
                    <a:pt x="220" y="1918"/>
                  </a:lnTo>
                  <a:lnTo>
                    <a:pt x="217" y="1957"/>
                  </a:lnTo>
                  <a:lnTo>
                    <a:pt x="212" y="1991"/>
                  </a:lnTo>
                  <a:lnTo>
                    <a:pt x="207" y="2020"/>
                  </a:lnTo>
                  <a:lnTo>
                    <a:pt x="201" y="2044"/>
                  </a:lnTo>
                  <a:lnTo>
                    <a:pt x="194" y="2062"/>
                  </a:lnTo>
                  <a:lnTo>
                    <a:pt x="187" y="2072"/>
                  </a:lnTo>
                  <a:lnTo>
                    <a:pt x="177" y="2076"/>
                  </a:lnTo>
                  <a:lnTo>
                    <a:pt x="170" y="2071"/>
                  </a:lnTo>
                  <a:lnTo>
                    <a:pt x="162" y="2059"/>
                  </a:lnTo>
                  <a:lnTo>
                    <a:pt x="154" y="2039"/>
                  </a:lnTo>
                  <a:lnTo>
                    <a:pt x="144" y="2010"/>
                  </a:lnTo>
                  <a:lnTo>
                    <a:pt x="135" y="1977"/>
                  </a:lnTo>
                  <a:lnTo>
                    <a:pt x="125" y="1936"/>
                  </a:lnTo>
                  <a:lnTo>
                    <a:pt x="114" y="1890"/>
                  </a:lnTo>
                  <a:lnTo>
                    <a:pt x="105" y="1838"/>
                  </a:lnTo>
                  <a:lnTo>
                    <a:pt x="95" y="1782"/>
                  </a:lnTo>
                  <a:lnTo>
                    <a:pt x="85" y="1722"/>
                  </a:lnTo>
                  <a:lnTo>
                    <a:pt x="75" y="1660"/>
                  </a:lnTo>
                  <a:lnTo>
                    <a:pt x="66" y="1593"/>
                  </a:lnTo>
                  <a:lnTo>
                    <a:pt x="56" y="1525"/>
                  </a:lnTo>
                  <a:lnTo>
                    <a:pt x="48" y="1456"/>
                  </a:lnTo>
                  <a:lnTo>
                    <a:pt x="39" y="1384"/>
                  </a:lnTo>
                  <a:lnTo>
                    <a:pt x="32" y="1313"/>
                  </a:lnTo>
                  <a:lnTo>
                    <a:pt x="25" y="1241"/>
                  </a:lnTo>
                  <a:lnTo>
                    <a:pt x="18" y="1169"/>
                  </a:lnTo>
                  <a:lnTo>
                    <a:pt x="13" y="1099"/>
                  </a:lnTo>
                  <a:lnTo>
                    <a:pt x="8" y="1031"/>
                  </a:lnTo>
                  <a:lnTo>
                    <a:pt x="5" y="964"/>
                  </a:lnTo>
                  <a:lnTo>
                    <a:pt x="2" y="901"/>
                  </a:lnTo>
                  <a:lnTo>
                    <a:pt x="0" y="840"/>
                  </a:lnTo>
                  <a:lnTo>
                    <a:pt x="0" y="782"/>
                  </a:lnTo>
                  <a:lnTo>
                    <a:pt x="1" y="730"/>
                  </a:lnTo>
                  <a:lnTo>
                    <a:pt x="4" y="682"/>
                  </a:lnTo>
                  <a:lnTo>
                    <a:pt x="7" y="640"/>
                  </a:lnTo>
                  <a:lnTo>
                    <a:pt x="13" y="603"/>
                  </a:lnTo>
                  <a:lnTo>
                    <a:pt x="19" y="575"/>
                  </a:lnTo>
                  <a:lnTo>
                    <a:pt x="29" y="552"/>
                  </a:lnTo>
                  <a:lnTo>
                    <a:pt x="41" y="534"/>
                  </a:lnTo>
                  <a:lnTo>
                    <a:pt x="56" y="520"/>
                  </a:lnTo>
                  <a:lnTo>
                    <a:pt x="74" y="509"/>
                  </a:lnTo>
                  <a:lnTo>
                    <a:pt x="94" y="499"/>
                  </a:lnTo>
                  <a:lnTo>
                    <a:pt x="114" y="491"/>
                  </a:lnTo>
                  <a:lnTo>
                    <a:pt x="135" y="484"/>
                  </a:lnTo>
                  <a:lnTo>
                    <a:pt x="152" y="478"/>
                  </a:lnTo>
                  <a:lnTo>
                    <a:pt x="169" y="469"/>
                  </a:lnTo>
                  <a:lnTo>
                    <a:pt x="180" y="461"/>
                  </a:lnTo>
                  <a:lnTo>
                    <a:pt x="189" y="448"/>
                  </a:lnTo>
                  <a:lnTo>
                    <a:pt x="198" y="432"/>
                  </a:lnTo>
                  <a:lnTo>
                    <a:pt x="205" y="416"/>
                  </a:lnTo>
                  <a:lnTo>
                    <a:pt x="213" y="397"/>
                  </a:lnTo>
                  <a:lnTo>
                    <a:pt x="221" y="377"/>
                  </a:lnTo>
                  <a:lnTo>
                    <a:pt x="232" y="358"/>
                  </a:lnTo>
                  <a:lnTo>
                    <a:pt x="245" y="340"/>
                  </a:lnTo>
                  <a:lnTo>
                    <a:pt x="262" y="325"/>
                  </a:lnTo>
                  <a:lnTo>
                    <a:pt x="282" y="311"/>
                  </a:lnTo>
                  <a:lnTo>
                    <a:pt x="300" y="302"/>
                  </a:lnTo>
                  <a:lnTo>
                    <a:pt x="317" y="299"/>
                  </a:lnTo>
                  <a:lnTo>
                    <a:pt x="330" y="297"/>
                  </a:lnTo>
                  <a:lnTo>
                    <a:pt x="342" y="300"/>
                  </a:lnTo>
                  <a:lnTo>
                    <a:pt x="352" y="303"/>
                  </a:lnTo>
                  <a:lnTo>
                    <a:pt x="363" y="308"/>
                  </a:lnTo>
                  <a:lnTo>
                    <a:pt x="373" y="314"/>
                  </a:lnTo>
                  <a:lnTo>
                    <a:pt x="382" y="319"/>
                  </a:lnTo>
                  <a:lnTo>
                    <a:pt x="393" y="322"/>
                  </a:lnTo>
                  <a:lnTo>
                    <a:pt x="405" y="324"/>
                  </a:lnTo>
                  <a:lnTo>
                    <a:pt x="418" y="322"/>
                  </a:lnTo>
                  <a:lnTo>
                    <a:pt x="437" y="314"/>
                  </a:lnTo>
                  <a:lnTo>
                    <a:pt x="456" y="300"/>
                  </a:lnTo>
                  <a:lnTo>
                    <a:pt x="476" y="281"/>
                  </a:lnTo>
                  <a:lnTo>
                    <a:pt x="495" y="259"/>
                  </a:lnTo>
                  <a:lnTo>
                    <a:pt x="517" y="236"/>
                  </a:lnTo>
                  <a:lnTo>
                    <a:pt x="538" y="216"/>
                  </a:lnTo>
                  <a:lnTo>
                    <a:pt x="562" y="198"/>
                  </a:lnTo>
                  <a:lnTo>
                    <a:pt x="586" y="186"/>
                  </a:lnTo>
                  <a:lnTo>
                    <a:pt x="614" y="180"/>
                  </a:lnTo>
                  <a:lnTo>
                    <a:pt x="643" y="182"/>
                  </a:lnTo>
                  <a:lnTo>
                    <a:pt x="669" y="185"/>
                  </a:lnTo>
                  <a:lnTo>
                    <a:pt x="695" y="191"/>
                  </a:lnTo>
                  <a:lnTo>
                    <a:pt x="720" y="197"/>
                  </a:lnTo>
                  <a:lnTo>
                    <a:pt x="744" y="199"/>
                  </a:lnTo>
                  <a:lnTo>
                    <a:pt x="767" y="198"/>
                  </a:lnTo>
                  <a:lnTo>
                    <a:pt x="780" y="192"/>
                  </a:lnTo>
                  <a:lnTo>
                    <a:pt x="793" y="184"/>
                  </a:lnTo>
                  <a:lnTo>
                    <a:pt x="806" y="172"/>
                  </a:lnTo>
                  <a:lnTo>
                    <a:pt x="818" y="158"/>
                  </a:lnTo>
                  <a:lnTo>
                    <a:pt x="832" y="142"/>
                  </a:lnTo>
                  <a:lnTo>
                    <a:pt x="846" y="128"/>
                  </a:lnTo>
                  <a:lnTo>
                    <a:pt x="861" y="113"/>
                  </a:lnTo>
                  <a:lnTo>
                    <a:pt x="877" y="101"/>
                  </a:lnTo>
                  <a:lnTo>
                    <a:pt x="896" y="92"/>
                  </a:lnTo>
                  <a:lnTo>
                    <a:pt x="917" y="86"/>
                  </a:lnTo>
                  <a:lnTo>
                    <a:pt x="939" y="85"/>
                  </a:lnTo>
                  <a:lnTo>
                    <a:pt x="964" y="88"/>
                  </a:lnTo>
                  <a:lnTo>
                    <a:pt x="983" y="94"/>
                  </a:lnTo>
                  <a:lnTo>
                    <a:pt x="999" y="101"/>
                  </a:lnTo>
                  <a:lnTo>
                    <a:pt x="1012" y="111"/>
                  </a:lnTo>
                  <a:lnTo>
                    <a:pt x="1021" y="121"/>
                  </a:lnTo>
                  <a:lnTo>
                    <a:pt x="1028" y="129"/>
                  </a:lnTo>
                  <a:lnTo>
                    <a:pt x="1034" y="137"/>
                  </a:lnTo>
                  <a:lnTo>
                    <a:pt x="1039" y="143"/>
                  </a:lnTo>
                  <a:lnTo>
                    <a:pt x="1044" y="147"/>
                  </a:lnTo>
                  <a:lnTo>
                    <a:pt x="1049" y="147"/>
                  </a:lnTo>
                  <a:lnTo>
                    <a:pt x="1056" y="142"/>
                  </a:lnTo>
                  <a:lnTo>
                    <a:pt x="1063" y="133"/>
                  </a:lnTo>
                  <a:lnTo>
                    <a:pt x="1074" y="118"/>
                  </a:lnTo>
                  <a:lnTo>
                    <a:pt x="1086" y="100"/>
                  </a:lnTo>
                  <a:lnTo>
                    <a:pt x="1100" y="81"/>
                  </a:lnTo>
                  <a:lnTo>
                    <a:pt x="1118" y="62"/>
                  </a:lnTo>
                  <a:lnTo>
                    <a:pt x="1137" y="43"/>
                  </a:lnTo>
                  <a:lnTo>
                    <a:pt x="1158" y="26"/>
                  </a:lnTo>
                  <a:lnTo>
                    <a:pt x="1182" y="13"/>
                  </a:lnTo>
                  <a:lnTo>
                    <a:pt x="1208" y="4"/>
                  </a:lnTo>
                  <a:lnTo>
                    <a:pt x="1237" y="0"/>
                  </a:lnTo>
                  <a:close/>
                </a:path>
              </a:pathLst>
            </a:custGeom>
            <a:solidFill>
              <a:srgbClr val="4C2D1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</p:grpSp>
      <p:sp>
        <p:nvSpPr>
          <p:cNvPr id="212" name="타원 211"/>
          <p:cNvSpPr/>
          <p:nvPr/>
        </p:nvSpPr>
        <p:spPr>
          <a:xfrm>
            <a:off x="8636662" y="2002045"/>
            <a:ext cx="1440000" cy="1440000"/>
          </a:xfrm>
          <a:prstGeom prst="ellipse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3" name="타원 212"/>
          <p:cNvSpPr/>
          <p:nvPr/>
        </p:nvSpPr>
        <p:spPr>
          <a:xfrm>
            <a:off x="8631125" y="4096576"/>
            <a:ext cx="1440000" cy="1440000"/>
          </a:xfrm>
          <a:prstGeom prst="ellipse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4" name="타원 213"/>
          <p:cNvSpPr/>
          <p:nvPr/>
        </p:nvSpPr>
        <p:spPr>
          <a:xfrm>
            <a:off x="9599601" y="1959599"/>
            <a:ext cx="475506" cy="475506"/>
          </a:xfrm>
          <a:prstGeom prst="ellipse">
            <a:avLst/>
          </a:prstGeom>
          <a:solidFill>
            <a:srgbClr val="FFD3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</a:t>
            </a:r>
            <a:r>
              <a:rPr lang="ko-KR" altLang="en-US" sz="11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位</a:t>
            </a:r>
          </a:p>
        </p:txBody>
      </p:sp>
      <p:sp>
        <p:nvSpPr>
          <p:cNvPr id="215" name="타원 214"/>
          <p:cNvSpPr/>
          <p:nvPr/>
        </p:nvSpPr>
        <p:spPr>
          <a:xfrm>
            <a:off x="9599601" y="4081835"/>
            <a:ext cx="475506" cy="475506"/>
          </a:xfrm>
          <a:prstGeom prst="ellipse">
            <a:avLst/>
          </a:prstGeom>
          <a:solidFill>
            <a:srgbClr val="FE5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100" b="1" dirty="0">
                <a:solidFill>
                  <a:prstClr val="white"/>
                </a:solidFill>
              </a:rPr>
              <a:t>1</a:t>
            </a:r>
            <a:r>
              <a:rPr lang="ko-KR" altLang="en-US" sz="1100" b="1" dirty="0">
                <a:solidFill>
                  <a:prstClr val="white"/>
                </a:solidFill>
              </a:rPr>
              <a:t>位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0D042B-626F-1DAF-49E2-C465E3E8EA3A}"/>
              </a:ext>
            </a:extLst>
          </p:cNvPr>
          <p:cNvSpPr txBox="1"/>
          <p:nvPr/>
        </p:nvSpPr>
        <p:spPr>
          <a:xfrm>
            <a:off x="6968917" y="170035"/>
            <a:ext cx="424165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ja-JP" sz="1050" kern="0" dirty="0">
                <a:solidFill>
                  <a:srgbClr val="FE5D2F"/>
                </a:solidFill>
              </a:rPr>
              <a:t>PAPOZIP</a:t>
            </a:r>
            <a:r>
              <a:rPr lang="ja-JP" altLang="en-US" sz="1050" kern="0" dirty="0">
                <a:solidFill>
                  <a:srgbClr val="FE5D2F"/>
                </a:solidFill>
              </a:rPr>
              <a:t>と一緒に</a:t>
            </a:r>
            <a:r>
              <a:rPr lang="en-US" altLang="ja-JP" sz="1050" kern="0" dirty="0">
                <a:solidFill>
                  <a:srgbClr val="FE5D2F"/>
                </a:solidFill>
              </a:rPr>
              <a:t>ppt</a:t>
            </a:r>
            <a:r>
              <a:rPr lang="ja-JP" altLang="en-US" sz="1050" kern="0" dirty="0">
                <a:solidFill>
                  <a:srgbClr val="FE5D2F"/>
                </a:solidFill>
              </a:rPr>
              <a:t>を作る楽しさを感じてください</a:t>
            </a:r>
            <a:endParaRPr lang="ko-KR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4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3253915" y="1996669"/>
            <a:ext cx="2647184" cy="2647184"/>
          </a:xfrm>
          <a:prstGeom prst="ellipse">
            <a:avLst/>
          </a:prstGeom>
          <a:solidFill>
            <a:srgbClr val="FE5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254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93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47</a:t>
            </a:r>
          </a:p>
        </p:txBody>
      </p:sp>
      <p:sp>
        <p:nvSpPr>
          <p:cNvPr id="6" name="타원 5"/>
          <p:cNvSpPr/>
          <p:nvPr/>
        </p:nvSpPr>
        <p:spPr>
          <a:xfrm>
            <a:off x="6448453" y="1996669"/>
            <a:ext cx="2647184" cy="2647184"/>
          </a:xfrm>
          <a:prstGeom prst="ellipse">
            <a:avLst/>
          </a:prstGeom>
          <a:solidFill>
            <a:srgbClr val="FFCE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255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206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193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DE6829B-1863-8A49-EB82-305BB17C11D5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AE18535F-C5B4-F882-8F4C-120A00D36D45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8776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360</Words>
  <Application>Microsoft Office PowerPoint</Application>
  <PresentationFormat>와이드스크린</PresentationFormat>
  <Paragraphs>49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Tmon몬소리 Black</vt:lpstr>
      <vt:lpstr>맑은 고딕</vt:lpstr>
      <vt:lpstr>Aharoni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2021-06-08T15:16:48Z</dcterms:created>
  <dcterms:modified xsi:type="dcterms:W3CDTF">2025-03-24T03:34:45Z</dcterms:modified>
</cp:coreProperties>
</file>