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73" autoAdjust="0"/>
    <p:restoredTop sz="94660"/>
  </p:normalViewPr>
  <p:slideViewPr>
    <p:cSldViewPr snapToGrid="0">
      <p:cViewPr varScale="1">
        <p:scale>
          <a:sx n="96" d="100"/>
          <a:sy n="96" d="100"/>
        </p:scale>
        <p:origin x="11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1586BD-0F56-465E-90DD-4F7EB5C22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62D75AF-8D7E-477A-B06A-773B54B18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2D08B3-A9A6-4CA5-94A5-60BE4193B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B2C64-F6D0-4564-A934-9F517F7C4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881C62-2657-4643-9CC9-89D68799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993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98AADC-F389-4BCD-9E52-49B7E6490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1A3D60F-143D-47A7-90DD-8D2052D74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2913F-34A8-4E19-BE54-298D842C8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6ADB15-0821-4678-8A84-0615C9618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5E1647-A311-42C8-900F-03252A535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800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42E21EA-AC61-43C5-AA22-71763E049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ED08377-D434-4883-933D-05403373B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6BEFAE-52A5-4771-A24E-66D37EDBF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F5FDAD-E360-45AB-9254-5D5A1437A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79758A-1063-49CC-A47B-5A24925A9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68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BCD5E-CF2F-45CD-A1C5-FACE037A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340CAA-7987-4F30-B10A-034CDBA23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8DEE94-B9EB-437B-B87B-4D6343955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C7A974-A07A-49C2-B147-F6EC8505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4EDD24-940C-445F-B974-623173FA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276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55FC26-2554-4ACE-AD62-BF4C0D150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F7A203-776E-48E1-8F52-E0C061723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2283AA-0163-40C4-BD15-4B5D9779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A8905D-720A-4884-BF88-251296BD5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1F5B7E-479B-4C2C-9C2F-FC3D3BAF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55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78C707-FFC8-4A24-BA23-EF9EC446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160DF4-3AB1-42B3-8971-B823E5CB2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B6BFC4C-B0FA-4F91-8D27-3D1AF4C2C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2FAC31B-12B8-44B6-A9E9-8F967BCF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FAD4C5-4E96-46C0-9033-3CF48A722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8F5A243-79AB-498E-9F6B-C0EA9EA19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179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839153-E8CD-49CF-A352-CE2C89DD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9D2D86D-B04B-4F6E-8B70-CEEE8EE74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ADF040F-70C5-4670-BDE4-017C92D5B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02EE54B-8A53-409D-B09E-64BD2F952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2B72209-6EC7-4418-A78D-417AB466F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F99256C-B33C-4980-B58A-185F1B50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0D41821-F2CE-4C29-8132-70323EDD6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8C219DB-B597-4742-98CD-2CAE4BE5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14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6D106D-5995-4C96-A34B-80776AE9E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FF2DA30-6E46-4781-A24E-22BEFDC9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E6DFE5-8E83-400E-805F-69D1FE73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DD16593-628A-472D-A9C3-C41BD888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628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9B1C4D2-3722-4C1D-B0E4-3ABC0DA4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3A393B7-AE11-4029-9D65-0BDEFB02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B9F3B94-79EC-477D-B625-FF12E870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300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D40AC1-6795-4CA4-8863-90C130E9F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AA3D37-5CDD-4F3C-8395-110B38116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E09C48F-85AB-4E64-BEFA-3A18C6A9F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C7D03F-6B67-4E51-B669-6A0E67E1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85481C9-7778-4E3B-A752-9007B5C85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0C20EB4-E727-4E37-91E3-2D601E7F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78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0C0D57-3EBF-4D7D-9103-029D562A3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925C662-F8E6-4896-9E6B-19D16B209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7ED9F6B-4286-432D-A5CB-100E7F776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BAD39F7-71D8-4D10-B6E7-04E0D95E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43C73A8-E25B-4949-B956-80A5EC26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77CE8D1-E11F-4E87-B585-E1E5C946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66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718C337-9B27-40D3-A9B2-4005EE7E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B69189F-28A1-4057-8CE9-3B76810BF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F256D8-7BB6-49E2-954E-EF9E05DBF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38B22D-A8A6-4CDF-89EF-E670765EC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BBC4C3-52FC-436A-A3AE-F6A5F52B6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536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ashVert">
          <a:fgClr>
            <a:srgbClr val="959AC5"/>
          </a:fgClr>
          <a:bgClr>
            <a:srgbClr val="858BBD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그룹 27">
            <a:extLst>
              <a:ext uri="{FF2B5EF4-FFF2-40B4-BE49-F238E27FC236}">
                <a16:creationId xmlns:a16="http://schemas.microsoft.com/office/drawing/2014/main" id="{02E07F04-FFDC-4EDF-8C94-EF43DC3FE7A5}"/>
              </a:ext>
            </a:extLst>
          </p:cNvPr>
          <p:cNvGrpSpPr/>
          <p:nvPr/>
        </p:nvGrpSpPr>
        <p:grpSpPr>
          <a:xfrm>
            <a:off x="3822180" y="1696949"/>
            <a:ext cx="4547379" cy="3192290"/>
            <a:chOff x="3644899" y="1724942"/>
            <a:chExt cx="4547379" cy="3192290"/>
          </a:xfrm>
        </p:grpSpPr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137189D5-4BBE-46AA-A3F8-C42E75DACAEC}"/>
                </a:ext>
              </a:extLst>
            </p:cNvPr>
            <p:cNvSpPr/>
            <p:nvPr/>
          </p:nvSpPr>
          <p:spPr>
            <a:xfrm>
              <a:off x="3644899" y="1981200"/>
              <a:ext cx="4547379" cy="2936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77800" dist="1143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atinLnBrk="0">
                <a:lnSpc>
                  <a:spcPct val="150000"/>
                </a:lnSpc>
                <a:defRPr/>
              </a:pPr>
              <a:endParaRPr lang="en-US" altLang="ko-KR" sz="8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</a:endParaRPr>
            </a:p>
          </p:txBody>
        </p:sp>
        <p:sp>
          <p:nvSpPr>
            <p:cNvPr id="12" name="사각형: 둥근 모서리 11">
              <a:extLst>
                <a:ext uri="{FF2B5EF4-FFF2-40B4-BE49-F238E27FC236}">
                  <a16:creationId xmlns:a16="http://schemas.microsoft.com/office/drawing/2014/main" id="{02173844-790D-4843-98FB-04FDB4AC019A}"/>
                </a:ext>
              </a:extLst>
            </p:cNvPr>
            <p:cNvSpPr/>
            <p:nvPr/>
          </p:nvSpPr>
          <p:spPr>
            <a:xfrm>
              <a:off x="3795092" y="2137051"/>
              <a:ext cx="144000" cy="144000"/>
            </a:xfrm>
            <a:prstGeom prst="roundRect">
              <a:avLst>
                <a:gd name="adj" fmla="val 10542"/>
              </a:avLst>
            </a:prstGeom>
            <a:solidFill>
              <a:srgbClr val="858BBD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3" name="직선 연결선 2">
              <a:extLst>
                <a:ext uri="{FF2B5EF4-FFF2-40B4-BE49-F238E27FC236}">
                  <a16:creationId xmlns:a16="http://schemas.microsoft.com/office/drawing/2014/main" id="{B28C3373-707C-4413-9F71-CBC8231D1737}"/>
                </a:ext>
              </a:extLst>
            </p:cNvPr>
            <p:cNvCxnSpPr>
              <a:cxnSpLocks/>
            </p:cNvCxnSpPr>
            <p:nvPr/>
          </p:nvCxnSpPr>
          <p:spPr>
            <a:xfrm>
              <a:off x="4137250" y="2445323"/>
              <a:ext cx="3780000" cy="0"/>
            </a:xfrm>
            <a:prstGeom prst="line">
              <a:avLst/>
            </a:prstGeom>
            <a:ln w="19050">
              <a:solidFill>
                <a:srgbClr val="858BBD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>
              <a:extLst>
                <a:ext uri="{FF2B5EF4-FFF2-40B4-BE49-F238E27FC236}">
                  <a16:creationId xmlns:a16="http://schemas.microsoft.com/office/drawing/2014/main" id="{A09F0B45-ADE1-4A19-A177-83DE1629ADE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252498" y="3433051"/>
              <a:ext cx="2592000" cy="0"/>
            </a:xfrm>
            <a:prstGeom prst="line">
              <a:avLst/>
            </a:prstGeom>
            <a:ln w="19050">
              <a:solidFill>
                <a:srgbClr val="858BBD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사각형: 둥근 모서리 50">
              <a:extLst>
                <a:ext uri="{FF2B5EF4-FFF2-40B4-BE49-F238E27FC236}">
                  <a16:creationId xmlns:a16="http://schemas.microsoft.com/office/drawing/2014/main" id="{6A59DE0D-6F8B-4B6D-BD64-7E2F0E577FDA}"/>
                </a:ext>
              </a:extLst>
            </p:cNvPr>
            <p:cNvSpPr/>
            <p:nvPr/>
          </p:nvSpPr>
          <p:spPr>
            <a:xfrm>
              <a:off x="3795092" y="2435641"/>
              <a:ext cx="144000" cy="144000"/>
            </a:xfrm>
            <a:prstGeom prst="roundRect">
              <a:avLst>
                <a:gd name="adj" fmla="val 10542"/>
              </a:avLst>
            </a:prstGeom>
            <a:solidFill>
              <a:srgbClr val="858BBD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2" name="사각형: 둥근 모서리 51">
              <a:extLst>
                <a:ext uri="{FF2B5EF4-FFF2-40B4-BE49-F238E27FC236}">
                  <a16:creationId xmlns:a16="http://schemas.microsoft.com/office/drawing/2014/main" id="{769AD2F8-ADBA-4750-8816-278B798EC059}"/>
                </a:ext>
              </a:extLst>
            </p:cNvPr>
            <p:cNvSpPr/>
            <p:nvPr/>
          </p:nvSpPr>
          <p:spPr>
            <a:xfrm>
              <a:off x="3795092" y="2734231"/>
              <a:ext cx="144000" cy="144000"/>
            </a:xfrm>
            <a:prstGeom prst="roundRect">
              <a:avLst>
                <a:gd name="adj" fmla="val 10542"/>
              </a:avLst>
            </a:prstGeom>
            <a:solidFill>
              <a:srgbClr val="858BBD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3" name="사각형: 둥근 모서리 52">
              <a:extLst>
                <a:ext uri="{FF2B5EF4-FFF2-40B4-BE49-F238E27FC236}">
                  <a16:creationId xmlns:a16="http://schemas.microsoft.com/office/drawing/2014/main" id="{3B9BF877-A823-499A-BFB9-D72C3E509936}"/>
                </a:ext>
              </a:extLst>
            </p:cNvPr>
            <p:cNvSpPr/>
            <p:nvPr/>
          </p:nvSpPr>
          <p:spPr>
            <a:xfrm>
              <a:off x="3795092" y="3032821"/>
              <a:ext cx="144000" cy="144000"/>
            </a:xfrm>
            <a:prstGeom prst="roundRect">
              <a:avLst>
                <a:gd name="adj" fmla="val 10542"/>
              </a:avLst>
            </a:prstGeom>
            <a:solidFill>
              <a:srgbClr val="858BBD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4" name="사각형: 둥근 모서리 53">
              <a:extLst>
                <a:ext uri="{FF2B5EF4-FFF2-40B4-BE49-F238E27FC236}">
                  <a16:creationId xmlns:a16="http://schemas.microsoft.com/office/drawing/2014/main" id="{3F2AEFC4-80C2-4277-B317-0D33968441C1}"/>
                </a:ext>
              </a:extLst>
            </p:cNvPr>
            <p:cNvSpPr/>
            <p:nvPr/>
          </p:nvSpPr>
          <p:spPr>
            <a:xfrm>
              <a:off x="3795092" y="3331411"/>
              <a:ext cx="144000" cy="144000"/>
            </a:xfrm>
            <a:prstGeom prst="roundRect">
              <a:avLst>
                <a:gd name="adj" fmla="val 10542"/>
              </a:avLst>
            </a:prstGeom>
            <a:solidFill>
              <a:srgbClr val="858BBD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5" name="사각형: 둥근 모서리 54">
              <a:extLst>
                <a:ext uri="{FF2B5EF4-FFF2-40B4-BE49-F238E27FC236}">
                  <a16:creationId xmlns:a16="http://schemas.microsoft.com/office/drawing/2014/main" id="{1C6F3A71-B2B8-4D6E-B814-2C5BD610945B}"/>
                </a:ext>
              </a:extLst>
            </p:cNvPr>
            <p:cNvSpPr/>
            <p:nvPr/>
          </p:nvSpPr>
          <p:spPr>
            <a:xfrm>
              <a:off x="3795092" y="3630001"/>
              <a:ext cx="144000" cy="144000"/>
            </a:xfrm>
            <a:prstGeom prst="roundRect">
              <a:avLst>
                <a:gd name="adj" fmla="val 10542"/>
              </a:avLst>
            </a:prstGeom>
            <a:solidFill>
              <a:srgbClr val="858BBD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6" name="사각형: 둥근 모서리 55">
              <a:extLst>
                <a:ext uri="{FF2B5EF4-FFF2-40B4-BE49-F238E27FC236}">
                  <a16:creationId xmlns:a16="http://schemas.microsoft.com/office/drawing/2014/main" id="{64359E6C-19E4-44BE-A19F-229F18868387}"/>
                </a:ext>
              </a:extLst>
            </p:cNvPr>
            <p:cNvSpPr/>
            <p:nvPr/>
          </p:nvSpPr>
          <p:spPr>
            <a:xfrm>
              <a:off x="3795092" y="3928591"/>
              <a:ext cx="144000" cy="144000"/>
            </a:xfrm>
            <a:prstGeom prst="roundRect">
              <a:avLst>
                <a:gd name="adj" fmla="val 10542"/>
              </a:avLst>
            </a:prstGeom>
            <a:solidFill>
              <a:srgbClr val="858BBD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7" name="사각형: 둥근 모서리 56">
              <a:extLst>
                <a:ext uri="{FF2B5EF4-FFF2-40B4-BE49-F238E27FC236}">
                  <a16:creationId xmlns:a16="http://schemas.microsoft.com/office/drawing/2014/main" id="{EC3136B7-2ABC-45C0-8604-A054475B0D84}"/>
                </a:ext>
              </a:extLst>
            </p:cNvPr>
            <p:cNvSpPr/>
            <p:nvPr/>
          </p:nvSpPr>
          <p:spPr>
            <a:xfrm>
              <a:off x="3795092" y="4227181"/>
              <a:ext cx="144000" cy="144000"/>
            </a:xfrm>
            <a:prstGeom prst="roundRect">
              <a:avLst>
                <a:gd name="adj" fmla="val 10542"/>
              </a:avLst>
            </a:prstGeom>
            <a:solidFill>
              <a:srgbClr val="858BBD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8" name="사각형: 둥근 모서리 57">
              <a:extLst>
                <a:ext uri="{FF2B5EF4-FFF2-40B4-BE49-F238E27FC236}">
                  <a16:creationId xmlns:a16="http://schemas.microsoft.com/office/drawing/2014/main" id="{8F976E3B-1325-4752-A612-6990C5B4723D}"/>
                </a:ext>
              </a:extLst>
            </p:cNvPr>
            <p:cNvSpPr/>
            <p:nvPr/>
          </p:nvSpPr>
          <p:spPr>
            <a:xfrm>
              <a:off x="3795092" y="4525771"/>
              <a:ext cx="144000" cy="144000"/>
            </a:xfrm>
            <a:prstGeom prst="roundRect">
              <a:avLst>
                <a:gd name="adj" fmla="val 10542"/>
              </a:avLst>
            </a:prstGeom>
            <a:solidFill>
              <a:srgbClr val="858BBD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59" name="직선 연결선 58">
              <a:extLst>
                <a:ext uri="{FF2B5EF4-FFF2-40B4-BE49-F238E27FC236}">
                  <a16:creationId xmlns:a16="http://schemas.microsoft.com/office/drawing/2014/main" id="{AF5EAAF0-1873-449B-BC4A-DB51D0C7C60D}"/>
                </a:ext>
              </a:extLst>
            </p:cNvPr>
            <p:cNvCxnSpPr>
              <a:cxnSpLocks/>
            </p:cNvCxnSpPr>
            <p:nvPr/>
          </p:nvCxnSpPr>
          <p:spPr>
            <a:xfrm>
              <a:off x="4137250" y="2744895"/>
              <a:ext cx="3780000" cy="0"/>
            </a:xfrm>
            <a:prstGeom prst="line">
              <a:avLst/>
            </a:prstGeom>
            <a:ln w="19050">
              <a:solidFill>
                <a:srgbClr val="858BBD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직선 연결선 59">
              <a:extLst>
                <a:ext uri="{FF2B5EF4-FFF2-40B4-BE49-F238E27FC236}">
                  <a16:creationId xmlns:a16="http://schemas.microsoft.com/office/drawing/2014/main" id="{ADB2CD43-F12E-4987-819C-4030E44219C3}"/>
                </a:ext>
              </a:extLst>
            </p:cNvPr>
            <p:cNvCxnSpPr>
              <a:cxnSpLocks/>
            </p:cNvCxnSpPr>
            <p:nvPr/>
          </p:nvCxnSpPr>
          <p:spPr>
            <a:xfrm>
              <a:off x="4137250" y="3044467"/>
              <a:ext cx="3780000" cy="0"/>
            </a:xfrm>
            <a:prstGeom prst="line">
              <a:avLst/>
            </a:prstGeom>
            <a:ln w="19050">
              <a:solidFill>
                <a:srgbClr val="858BBD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직선 연결선 60">
              <a:extLst>
                <a:ext uri="{FF2B5EF4-FFF2-40B4-BE49-F238E27FC236}">
                  <a16:creationId xmlns:a16="http://schemas.microsoft.com/office/drawing/2014/main" id="{10AB6868-C9ED-4EF4-B06E-4B9DF7798992}"/>
                </a:ext>
              </a:extLst>
            </p:cNvPr>
            <p:cNvCxnSpPr>
              <a:cxnSpLocks/>
            </p:cNvCxnSpPr>
            <p:nvPr/>
          </p:nvCxnSpPr>
          <p:spPr>
            <a:xfrm>
              <a:off x="4137250" y="3344039"/>
              <a:ext cx="3780000" cy="0"/>
            </a:xfrm>
            <a:prstGeom prst="line">
              <a:avLst/>
            </a:prstGeom>
            <a:ln w="19050">
              <a:solidFill>
                <a:srgbClr val="858BBD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>
              <a:extLst>
                <a:ext uri="{FF2B5EF4-FFF2-40B4-BE49-F238E27FC236}">
                  <a16:creationId xmlns:a16="http://schemas.microsoft.com/office/drawing/2014/main" id="{315D6658-2498-4F51-9921-0EFC84F37645}"/>
                </a:ext>
              </a:extLst>
            </p:cNvPr>
            <p:cNvCxnSpPr>
              <a:cxnSpLocks/>
            </p:cNvCxnSpPr>
            <p:nvPr/>
          </p:nvCxnSpPr>
          <p:spPr>
            <a:xfrm>
              <a:off x="4137250" y="3643611"/>
              <a:ext cx="3780000" cy="0"/>
            </a:xfrm>
            <a:prstGeom prst="line">
              <a:avLst/>
            </a:prstGeom>
            <a:ln w="19050">
              <a:solidFill>
                <a:srgbClr val="858BBD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직선 연결선 62">
              <a:extLst>
                <a:ext uri="{FF2B5EF4-FFF2-40B4-BE49-F238E27FC236}">
                  <a16:creationId xmlns:a16="http://schemas.microsoft.com/office/drawing/2014/main" id="{2C708741-AAC0-4698-A35D-AADC41DA3833}"/>
                </a:ext>
              </a:extLst>
            </p:cNvPr>
            <p:cNvCxnSpPr>
              <a:cxnSpLocks/>
            </p:cNvCxnSpPr>
            <p:nvPr/>
          </p:nvCxnSpPr>
          <p:spPr>
            <a:xfrm>
              <a:off x="4137250" y="3943183"/>
              <a:ext cx="3780000" cy="0"/>
            </a:xfrm>
            <a:prstGeom prst="line">
              <a:avLst/>
            </a:prstGeom>
            <a:ln w="19050">
              <a:solidFill>
                <a:srgbClr val="858BBD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직선 연결선 63">
              <a:extLst>
                <a:ext uri="{FF2B5EF4-FFF2-40B4-BE49-F238E27FC236}">
                  <a16:creationId xmlns:a16="http://schemas.microsoft.com/office/drawing/2014/main" id="{878BD7A4-A1E6-486A-A6FE-69A024746114}"/>
                </a:ext>
              </a:extLst>
            </p:cNvPr>
            <p:cNvCxnSpPr>
              <a:cxnSpLocks/>
            </p:cNvCxnSpPr>
            <p:nvPr/>
          </p:nvCxnSpPr>
          <p:spPr>
            <a:xfrm>
              <a:off x="4137250" y="4242755"/>
              <a:ext cx="3780000" cy="0"/>
            </a:xfrm>
            <a:prstGeom prst="line">
              <a:avLst/>
            </a:prstGeom>
            <a:ln w="19050">
              <a:solidFill>
                <a:srgbClr val="858BBD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직선 연결선 64">
              <a:extLst>
                <a:ext uri="{FF2B5EF4-FFF2-40B4-BE49-F238E27FC236}">
                  <a16:creationId xmlns:a16="http://schemas.microsoft.com/office/drawing/2014/main" id="{4F9E29FC-7A22-4451-8C97-ED738BDDD61F}"/>
                </a:ext>
              </a:extLst>
            </p:cNvPr>
            <p:cNvCxnSpPr>
              <a:cxnSpLocks/>
            </p:cNvCxnSpPr>
            <p:nvPr/>
          </p:nvCxnSpPr>
          <p:spPr>
            <a:xfrm>
              <a:off x="4137250" y="4542326"/>
              <a:ext cx="3780000" cy="0"/>
            </a:xfrm>
            <a:prstGeom prst="line">
              <a:avLst/>
            </a:prstGeom>
            <a:ln w="19050">
              <a:solidFill>
                <a:srgbClr val="858BBD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자유형: 도형 30">
              <a:extLst>
                <a:ext uri="{FF2B5EF4-FFF2-40B4-BE49-F238E27FC236}">
                  <a16:creationId xmlns:a16="http://schemas.microsoft.com/office/drawing/2014/main" id="{A52B1510-2309-45BD-82F8-2471493D5E2B}"/>
                </a:ext>
              </a:extLst>
            </p:cNvPr>
            <p:cNvSpPr/>
            <p:nvPr/>
          </p:nvSpPr>
          <p:spPr>
            <a:xfrm>
              <a:off x="5286359" y="1849728"/>
              <a:ext cx="1186347" cy="374659"/>
            </a:xfrm>
            <a:custGeom>
              <a:avLst/>
              <a:gdLst>
                <a:gd name="connsiteX0" fmla="*/ 606490 w 2388637"/>
                <a:gd name="connsiteY0" fmla="*/ 0 h 774440"/>
                <a:gd name="connsiteX1" fmla="*/ 2379306 w 2388637"/>
                <a:gd name="connsiteY1" fmla="*/ 0 h 774440"/>
                <a:gd name="connsiteX2" fmla="*/ 2323323 w 2388637"/>
                <a:gd name="connsiteY2" fmla="*/ 74644 h 774440"/>
                <a:gd name="connsiteX3" fmla="*/ 2323323 w 2388637"/>
                <a:gd name="connsiteY3" fmla="*/ 74644 h 774440"/>
                <a:gd name="connsiteX4" fmla="*/ 2313992 w 2388637"/>
                <a:gd name="connsiteY4" fmla="*/ 111967 h 774440"/>
                <a:gd name="connsiteX5" fmla="*/ 2388637 w 2388637"/>
                <a:gd name="connsiteY5" fmla="*/ 167951 h 774440"/>
                <a:gd name="connsiteX6" fmla="*/ 2323323 w 2388637"/>
                <a:gd name="connsiteY6" fmla="*/ 186612 h 774440"/>
                <a:gd name="connsiteX7" fmla="*/ 2369976 w 2388637"/>
                <a:gd name="connsiteY7" fmla="*/ 279918 h 774440"/>
                <a:gd name="connsiteX8" fmla="*/ 2323323 w 2388637"/>
                <a:gd name="connsiteY8" fmla="*/ 270587 h 774440"/>
                <a:gd name="connsiteX9" fmla="*/ 2323323 w 2388637"/>
                <a:gd name="connsiteY9" fmla="*/ 270587 h 774440"/>
                <a:gd name="connsiteX10" fmla="*/ 2388637 w 2388637"/>
                <a:gd name="connsiteY10" fmla="*/ 391885 h 774440"/>
                <a:gd name="connsiteX11" fmla="*/ 2295331 w 2388637"/>
                <a:gd name="connsiteY11" fmla="*/ 401216 h 774440"/>
                <a:gd name="connsiteX12" fmla="*/ 2341984 w 2388637"/>
                <a:gd name="connsiteY12" fmla="*/ 475861 h 774440"/>
                <a:gd name="connsiteX13" fmla="*/ 2258008 w 2388637"/>
                <a:gd name="connsiteY13" fmla="*/ 485191 h 774440"/>
                <a:gd name="connsiteX14" fmla="*/ 2323323 w 2388637"/>
                <a:gd name="connsiteY14" fmla="*/ 587828 h 774440"/>
                <a:gd name="connsiteX15" fmla="*/ 2369976 w 2388637"/>
                <a:gd name="connsiteY15" fmla="*/ 615820 h 774440"/>
                <a:gd name="connsiteX16" fmla="*/ 2295331 w 2388637"/>
                <a:gd name="connsiteY16" fmla="*/ 587828 h 774440"/>
                <a:gd name="connsiteX17" fmla="*/ 2332653 w 2388637"/>
                <a:gd name="connsiteY17" fmla="*/ 634481 h 774440"/>
                <a:gd name="connsiteX18" fmla="*/ 2313992 w 2388637"/>
                <a:gd name="connsiteY18" fmla="*/ 690465 h 774440"/>
                <a:gd name="connsiteX19" fmla="*/ 2388637 w 2388637"/>
                <a:gd name="connsiteY19" fmla="*/ 718457 h 774440"/>
                <a:gd name="connsiteX20" fmla="*/ 2341984 w 2388637"/>
                <a:gd name="connsiteY20" fmla="*/ 765110 h 774440"/>
                <a:gd name="connsiteX21" fmla="*/ 55984 w 2388637"/>
                <a:gd name="connsiteY21" fmla="*/ 774440 h 774440"/>
                <a:gd name="connsiteX22" fmla="*/ 55984 w 2388637"/>
                <a:gd name="connsiteY22" fmla="*/ 774440 h 774440"/>
                <a:gd name="connsiteX23" fmla="*/ 93306 w 2388637"/>
                <a:gd name="connsiteY23" fmla="*/ 690465 h 774440"/>
                <a:gd name="connsiteX24" fmla="*/ 111967 w 2388637"/>
                <a:gd name="connsiteY24" fmla="*/ 662473 h 774440"/>
                <a:gd name="connsiteX25" fmla="*/ 0 w 2388637"/>
                <a:gd name="connsiteY25" fmla="*/ 634481 h 774440"/>
                <a:gd name="connsiteX26" fmla="*/ 65314 w 2388637"/>
                <a:gd name="connsiteY26" fmla="*/ 615820 h 774440"/>
                <a:gd name="connsiteX27" fmla="*/ 37323 w 2388637"/>
                <a:gd name="connsiteY27" fmla="*/ 569167 h 774440"/>
                <a:gd name="connsiteX28" fmla="*/ 93306 w 2388637"/>
                <a:gd name="connsiteY28" fmla="*/ 531844 h 774440"/>
                <a:gd name="connsiteX29" fmla="*/ 93306 w 2388637"/>
                <a:gd name="connsiteY29" fmla="*/ 531844 h 774440"/>
                <a:gd name="connsiteX30" fmla="*/ 158621 w 2388637"/>
                <a:gd name="connsiteY30" fmla="*/ 429208 h 774440"/>
                <a:gd name="connsiteX31" fmla="*/ 130629 w 2388637"/>
                <a:gd name="connsiteY31" fmla="*/ 354563 h 774440"/>
                <a:gd name="connsiteX32" fmla="*/ 130629 w 2388637"/>
                <a:gd name="connsiteY32" fmla="*/ 354563 h 774440"/>
                <a:gd name="connsiteX33" fmla="*/ 139959 w 2388637"/>
                <a:gd name="connsiteY33" fmla="*/ 279918 h 774440"/>
                <a:gd name="connsiteX34" fmla="*/ 186612 w 2388637"/>
                <a:gd name="connsiteY34" fmla="*/ 214604 h 774440"/>
                <a:gd name="connsiteX35" fmla="*/ 111967 w 2388637"/>
                <a:gd name="connsiteY35" fmla="*/ 195942 h 774440"/>
                <a:gd name="connsiteX36" fmla="*/ 139959 w 2388637"/>
                <a:gd name="connsiteY36" fmla="*/ 139959 h 774440"/>
                <a:gd name="connsiteX37" fmla="*/ 111967 w 2388637"/>
                <a:gd name="connsiteY37" fmla="*/ 93306 h 774440"/>
                <a:gd name="connsiteX38" fmla="*/ 111967 w 2388637"/>
                <a:gd name="connsiteY38" fmla="*/ 93306 h 774440"/>
                <a:gd name="connsiteX39" fmla="*/ 111967 w 2388637"/>
                <a:gd name="connsiteY39" fmla="*/ 93306 h 774440"/>
                <a:gd name="connsiteX40" fmla="*/ 55984 w 2388637"/>
                <a:gd name="connsiteY40" fmla="*/ 74644 h 774440"/>
                <a:gd name="connsiteX41" fmla="*/ 83976 w 2388637"/>
                <a:gd name="connsiteY41" fmla="*/ 65314 h 774440"/>
                <a:gd name="connsiteX42" fmla="*/ 9331 w 2388637"/>
                <a:gd name="connsiteY42" fmla="*/ 9330 h 774440"/>
                <a:gd name="connsiteX43" fmla="*/ 606490 w 2388637"/>
                <a:gd name="connsiteY43" fmla="*/ 0 h 774440"/>
                <a:gd name="connsiteX0" fmla="*/ 606490 w 2388637"/>
                <a:gd name="connsiteY0" fmla="*/ 0 h 774440"/>
                <a:gd name="connsiteX1" fmla="*/ 2379306 w 2388637"/>
                <a:gd name="connsiteY1" fmla="*/ 0 h 774440"/>
                <a:gd name="connsiteX2" fmla="*/ 2323323 w 2388637"/>
                <a:gd name="connsiteY2" fmla="*/ 74644 h 774440"/>
                <a:gd name="connsiteX3" fmla="*/ 2323323 w 2388637"/>
                <a:gd name="connsiteY3" fmla="*/ 74644 h 774440"/>
                <a:gd name="connsiteX4" fmla="*/ 2313992 w 2388637"/>
                <a:gd name="connsiteY4" fmla="*/ 111967 h 774440"/>
                <a:gd name="connsiteX5" fmla="*/ 2388637 w 2388637"/>
                <a:gd name="connsiteY5" fmla="*/ 167951 h 774440"/>
                <a:gd name="connsiteX6" fmla="*/ 2323323 w 2388637"/>
                <a:gd name="connsiteY6" fmla="*/ 186612 h 774440"/>
                <a:gd name="connsiteX7" fmla="*/ 2369976 w 2388637"/>
                <a:gd name="connsiteY7" fmla="*/ 279918 h 774440"/>
                <a:gd name="connsiteX8" fmla="*/ 2323323 w 2388637"/>
                <a:gd name="connsiteY8" fmla="*/ 270587 h 774440"/>
                <a:gd name="connsiteX9" fmla="*/ 2323323 w 2388637"/>
                <a:gd name="connsiteY9" fmla="*/ 270587 h 774440"/>
                <a:gd name="connsiteX10" fmla="*/ 2388637 w 2388637"/>
                <a:gd name="connsiteY10" fmla="*/ 391885 h 774440"/>
                <a:gd name="connsiteX11" fmla="*/ 2295331 w 2388637"/>
                <a:gd name="connsiteY11" fmla="*/ 401216 h 774440"/>
                <a:gd name="connsiteX12" fmla="*/ 2341984 w 2388637"/>
                <a:gd name="connsiteY12" fmla="*/ 475861 h 774440"/>
                <a:gd name="connsiteX13" fmla="*/ 2258008 w 2388637"/>
                <a:gd name="connsiteY13" fmla="*/ 485191 h 774440"/>
                <a:gd name="connsiteX14" fmla="*/ 2323323 w 2388637"/>
                <a:gd name="connsiteY14" fmla="*/ 587828 h 774440"/>
                <a:gd name="connsiteX15" fmla="*/ 2369976 w 2388637"/>
                <a:gd name="connsiteY15" fmla="*/ 615820 h 774440"/>
                <a:gd name="connsiteX16" fmla="*/ 2295331 w 2388637"/>
                <a:gd name="connsiteY16" fmla="*/ 587828 h 774440"/>
                <a:gd name="connsiteX17" fmla="*/ 2332653 w 2388637"/>
                <a:gd name="connsiteY17" fmla="*/ 634481 h 774440"/>
                <a:gd name="connsiteX18" fmla="*/ 2313992 w 2388637"/>
                <a:gd name="connsiteY18" fmla="*/ 690465 h 774440"/>
                <a:gd name="connsiteX19" fmla="*/ 2388637 w 2388637"/>
                <a:gd name="connsiteY19" fmla="*/ 718457 h 774440"/>
                <a:gd name="connsiteX20" fmla="*/ 2341984 w 2388637"/>
                <a:gd name="connsiteY20" fmla="*/ 765110 h 774440"/>
                <a:gd name="connsiteX21" fmla="*/ 55984 w 2388637"/>
                <a:gd name="connsiteY21" fmla="*/ 774440 h 774440"/>
                <a:gd name="connsiteX22" fmla="*/ 55984 w 2388637"/>
                <a:gd name="connsiteY22" fmla="*/ 774440 h 774440"/>
                <a:gd name="connsiteX23" fmla="*/ 93306 w 2388637"/>
                <a:gd name="connsiteY23" fmla="*/ 690465 h 774440"/>
                <a:gd name="connsiteX24" fmla="*/ 111967 w 2388637"/>
                <a:gd name="connsiteY24" fmla="*/ 662473 h 774440"/>
                <a:gd name="connsiteX25" fmla="*/ 0 w 2388637"/>
                <a:gd name="connsiteY25" fmla="*/ 634481 h 774440"/>
                <a:gd name="connsiteX26" fmla="*/ 65314 w 2388637"/>
                <a:gd name="connsiteY26" fmla="*/ 615820 h 774440"/>
                <a:gd name="connsiteX27" fmla="*/ 37323 w 2388637"/>
                <a:gd name="connsiteY27" fmla="*/ 569167 h 774440"/>
                <a:gd name="connsiteX28" fmla="*/ 93306 w 2388637"/>
                <a:gd name="connsiteY28" fmla="*/ 531844 h 774440"/>
                <a:gd name="connsiteX29" fmla="*/ 93306 w 2388637"/>
                <a:gd name="connsiteY29" fmla="*/ 531844 h 774440"/>
                <a:gd name="connsiteX30" fmla="*/ 53846 w 2388637"/>
                <a:gd name="connsiteY30" fmla="*/ 409518 h 774440"/>
                <a:gd name="connsiteX31" fmla="*/ 130629 w 2388637"/>
                <a:gd name="connsiteY31" fmla="*/ 354563 h 774440"/>
                <a:gd name="connsiteX32" fmla="*/ 130629 w 2388637"/>
                <a:gd name="connsiteY32" fmla="*/ 354563 h 774440"/>
                <a:gd name="connsiteX33" fmla="*/ 139959 w 2388637"/>
                <a:gd name="connsiteY33" fmla="*/ 279918 h 774440"/>
                <a:gd name="connsiteX34" fmla="*/ 186612 w 2388637"/>
                <a:gd name="connsiteY34" fmla="*/ 214604 h 774440"/>
                <a:gd name="connsiteX35" fmla="*/ 111967 w 2388637"/>
                <a:gd name="connsiteY35" fmla="*/ 195942 h 774440"/>
                <a:gd name="connsiteX36" fmla="*/ 139959 w 2388637"/>
                <a:gd name="connsiteY36" fmla="*/ 139959 h 774440"/>
                <a:gd name="connsiteX37" fmla="*/ 111967 w 2388637"/>
                <a:gd name="connsiteY37" fmla="*/ 93306 h 774440"/>
                <a:gd name="connsiteX38" fmla="*/ 111967 w 2388637"/>
                <a:gd name="connsiteY38" fmla="*/ 93306 h 774440"/>
                <a:gd name="connsiteX39" fmla="*/ 111967 w 2388637"/>
                <a:gd name="connsiteY39" fmla="*/ 93306 h 774440"/>
                <a:gd name="connsiteX40" fmla="*/ 55984 w 2388637"/>
                <a:gd name="connsiteY40" fmla="*/ 74644 h 774440"/>
                <a:gd name="connsiteX41" fmla="*/ 83976 w 2388637"/>
                <a:gd name="connsiteY41" fmla="*/ 65314 h 774440"/>
                <a:gd name="connsiteX42" fmla="*/ 9331 w 2388637"/>
                <a:gd name="connsiteY42" fmla="*/ 9330 h 774440"/>
                <a:gd name="connsiteX43" fmla="*/ 606490 w 2388637"/>
                <a:gd name="connsiteY43" fmla="*/ 0 h 774440"/>
                <a:gd name="connsiteX0" fmla="*/ 606490 w 2388637"/>
                <a:gd name="connsiteY0" fmla="*/ 0 h 774440"/>
                <a:gd name="connsiteX1" fmla="*/ 2379306 w 2388637"/>
                <a:gd name="connsiteY1" fmla="*/ 0 h 774440"/>
                <a:gd name="connsiteX2" fmla="*/ 2323323 w 2388637"/>
                <a:gd name="connsiteY2" fmla="*/ 74644 h 774440"/>
                <a:gd name="connsiteX3" fmla="*/ 2323323 w 2388637"/>
                <a:gd name="connsiteY3" fmla="*/ 74644 h 774440"/>
                <a:gd name="connsiteX4" fmla="*/ 2313992 w 2388637"/>
                <a:gd name="connsiteY4" fmla="*/ 111967 h 774440"/>
                <a:gd name="connsiteX5" fmla="*/ 2388637 w 2388637"/>
                <a:gd name="connsiteY5" fmla="*/ 167951 h 774440"/>
                <a:gd name="connsiteX6" fmla="*/ 2323323 w 2388637"/>
                <a:gd name="connsiteY6" fmla="*/ 186612 h 774440"/>
                <a:gd name="connsiteX7" fmla="*/ 2369976 w 2388637"/>
                <a:gd name="connsiteY7" fmla="*/ 279918 h 774440"/>
                <a:gd name="connsiteX8" fmla="*/ 2323323 w 2388637"/>
                <a:gd name="connsiteY8" fmla="*/ 270587 h 774440"/>
                <a:gd name="connsiteX9" fmla="*/ 2323323 w 2388637"/>
                <a:gd name="connsiteY9" fmla="*/ 270587 h 774440"/>
                <a:gd name="connsiteX10" fmla="*/ 2388637 w 2388637"/>
                <a:gd name="connsiteY10" fmla="*/ 391885 h 774440"/>
                <a:gd name="connsiteX11" fmla="*/ 2295331 w 2388637"/>
                <a:gd name="connsiteY11" fmla="*/ 401216 h 774440"/>
                <a:gd name="connsiteX12" fmla="*/ 2341984 w 2388637"/>
                <a:gd name="connsiteY12" fmla="*/ 475861 h 774440"/>
                <a:gd name="connsiteX13" fmla="*/ 2258008 w 2388637"/>
                <a:gd name="connsiteY13" fmla="*/ 485191 h 774440"/>
                <a:gd name="connsiteX14" fmla="*/ 2323323 w 2388637"/>
                <a:gd name="connsiteY14" fmla="*/ 587828 h 774440"/>
                <a:gd name="connsiteX15" fmla="*/ 2369976 w 2388637"/>
                <a:gd name="connsiteY15" fmla="*/ 615820 h 774440"/>
                <a:gd name="connsiteX16" fmla="*/ 2295331 w 2388637"/>
                <a:gd name="connsiteY16" fmla="*/ 587828 h 774440"/>
                <a:gd name="connsiteX17" fmla="*/ 2332653 w 2388637"/>
                <a:gd name="connsiteY17" fmla="*/ 634481 h 774440"/>
                <a:gd name="connsiteX18" fmla="*/ 2313992 w 2388637"/>
                <a:gd name="connsiteY18" fmla="*/ 690465 h 774440"/>
                <a:gd name="connsiteX19" fmla="*/ 2388637 w 2388637"/>
                <a:gd name="connsiteY19" fmla="*/ 718457 h 774440"/>
                <a:gd name="connsiteX20" fmla="*/ 2341984 w 2388637"/>
                <a:gd name="connsiteY20" fmla="*/ 765110 h 774440"/>
                <a:gd name="connsiteX21" fmla="*/ 55984 w 2388637"/>
                <a:gd name="connsiteY21" fmla="*/ 774440 h 774440"/>
                <a:gd name="connsiteX22" fmla="*/ 55984 w 2388637"/>
                <a:gd name="connsiteY22" fmla="*/ 774440 h 774440"/>
                <a:gd name="connsiteX23" fmla="*/ 93306 w 2388637"/>
                <a:gd name="connsiteY23" fmla="*/ 690465 h 774440"/>
                <a:gd name="connsiteX24" fmla="*/ 111967 w 2388637"/>
                <a:gd name="connsiteY24" fmla="*/ 662473 h 774440"/>
                <a:gd name="connsiteX25" fmla="*/ 0 w 2388637"/>
                <a:gd name="connsiteY25" fmla="*/ 634481 h 774440"/>
                <a:gd name="connsiteX26" fmla="*/ 65314 w 2388637"/>
                <a:gd name="connsiteY26" fmla="*/ 615820 h 774440"/>
                <a:gd name="connsiteX27" fmla="*/ 37323 w 2388637"/>
                <a:gd name="connsiteY27" fmla="*/ 569167 h 774440"/>
                <a:gd name="connsiteX28" fmla="*/ 93306 w 2388637"/>
                <a:gd name="connsiteY28" fmla="*/ 531844 h 774440"/>
                <a:gd name="connsiteX29" fmla="*/ 71081 w 2388637"/>
                <a:gd name="connsiteY29" fmla="*/ 505593 h 774440"/>
                <a:gd name="connsiteX30" fmla="*/ 53846 w 2388637"/>
                <a:gd name="connsiteY30" fmla="*/ 409518 h 774440"/>
                <a:gd name="connsiteX31" fmla="*/ 130629 w 2388637"/>
                <a:gd name="connsiteY31" fmla="*/ 354563 h 774440"/>
                <a:gd name="connsiteX32" fmla="*/ 130629 w 2388637"/>
                <a:gd name="connsiteY32" fmla="*/ 354563 h 774440"/>
                <a:gd name="connsiteX33" fmla="*/ 139959 w 2388637"/>
                <a:gd name="connsiteY33" fmla="*/ 279918 h 774440"/>
                <a:gd name="connsiteX34" fmla="*/ 186612 w 2388637"/>
                <a:gd name="connsiteY34" fmla="*/ 214604 h 774440"/>
                <a:gd name="connsiteX35" fmla="*/ 111967 w 2388637"/>
                <a:gd name="connsiteY35" fmla="*/ 195942 h 774440"/>
                <a:gd name="connsiteX36" fmla="*/ 139959 w 2388637"/>
                <a:gd name="connsiteY36" fmla="*/ 139959 h 774440"/>
                <a:gd name="connsiteX37" fmla="*/ 111967 w 2388637"/>
                <a:gd name="connsiteY37" fmla="*/ 93306 h 774440"/>
                <a:gd name="connsiteX38" fmla="*/ 111967 w 2388637"/>
                <a:gd name="connsiteY38" fmla="*/ 93306 h 774440"/>
                <a:gd name="connsiteX39" fmla="*/ 111967 w 2388637"/>
                <a:gd name="connsiteY39" fmla="*/ 93306 h 774440"/>
                <a:gd name="connsiteX40" fmla="*/ 55984 w 2388637"/>
                <a:gd name="connsiteY40" fmla="*/ 74644 h 774440"/>
                <a:gd name="connsiteX41" fmla="*/ 83976 w 2388637"/>
                <a:gd name="connsiteY41" fmla="*/ 65314 h 774440"/>
                <a:gd name="connsiteX42" fmla="*/ 9331 w 2388637"/>
                <a:gd name="connsiteY42" fmla="*/ 9330 h 774440"/>
                <a:gd name="connsiteX43" fmla="*/ 606490 w 2388637"/>
                <a:gd name="connsiteY43" fmla="*/ 0 h 774440"/>
                <a:gd name="connsiteX0" fmla="*/ 597159 w 2379306"/>
                <a:gd name="connsiteY0" fmla="*/ 0 h 774440"/>
                <a:gd name="connsiteX1" fmla="*/ 2369975 w 2379306"/>
                <a:gd name="connsiteY1" fmla="*/ 0 h 774440"/>
                <a:gd name="connsiteX2" fmla="*/ 2313992 w 2379306"/>
                <a:gd name="connsiteY2" fmla="*/ 74644 h 774440"/>
                <a:gd name="connsiteX3" fmla="*/ 2313992 w 2379306"/>
                <a:gd name="connsiteY3" fmla="*/ 74644 h 774440"/>
                <a:gd name="connsiteX4" fmla="*/ 2304661 w 2379306"/>
                <a:gd name="connsiteY4" fmla="*/ 111967 h 774440"/>
                <a:gd name="connsiteX5" fmla="*/ 2379306 w 2379306"/>
                <a:gd name="connsiteY5" fmla="*/ 167951 h 774440"/>
                <a:gd name="connsiteX6" fmla="*/ 2313992 w 2379306"/>
                <a:gd name="connsiteY6" fmla="*/ 186612 h 774440"/>
                <a:gd name="connsiteX7" fmla="*/ 2360645 w 2379306"/>
                <a:gd name="connsiteY7" fmla="*/ 279918 h 774440"/>
                <a:gd name="connsiteX8" fmla="*/ 2313992 w 2379306"/>
                <a:gd name="connsiteY8" fmla="*/ 270587 h 774440"/>
                <a:gd name="connsiteX9" fmla="*/ 2313992 w 2379306"/>
                <a:gd name="connsiteY9" fmla="*/ 270587 h 774440"/>
                <a:gd name="connsiteX10" fmla="*/ 2379306 w 2379306"/>
                <a:gd name="connsiteY10" fmla="*/ 391885 h 774440"/>
                <a:gd name="connsiteX11" fmla="*/ 2286000 w 2379306"/>
                <a:gd name="connsiteY11" fmla="*/ 401216 h 774440"/>
                <a:gd name="connsiteX12" fmla="*/ 2332653 w 2379306"/>
                <a:gd name="connsiteY12" fmla="*/ 475861 h 774440"/>
                <a:gd name="connsiteX13" fmla="*/ 2248677 w 2379306"/>
                <a:gd name="connsiteY13" fmla="*/ 485191 h 774440"/>
                <a:gd name="connsiteX14" fmla="*/ 2313992 w 2379306"/>
                <a:gd name="connsiteY14" fmla="*/ 587828 h 774440"/>
                <a:gd name="connsiteX15" fmla="*/ 2360645 w 2379306"/>
                <a:gd name="connsiteY15" fmla="*/ 615820 h 774440"/>
                <a:gd name="connsiteX16" fmla="*/ 2286000 w 2379306"/>
                <a:gd name="connsiteY16" fmla="*/ 587828 h 774440"/>
                <a:gd name="connsiteX17" fmla="*/ 2323322 w 2379306"/>
                <a:gd name="connsiteY17" fmla="*/ 634481 h 774440"/>
                <a:gd name="connsiteX18" fmla="*/ 2304661 w 2379306"/>
                <a:gd name="connsiteY18" fmla="*/ 690465 h 774440"/>
                <a:gd name="connsiteX19" fmla="*/ 2379306 w 2379306"/>
                <a:gd name="connsiteY19" fmla="*/ 718457 h 774440"/>
                <a:gd name="connsiteX20" fmla="*/ 2332653 w 2379306"/>
                <a:gd name="connsiteY20" fmla="*/ 765110 h 774440"/>
                <a:gd name="connsiteX21" fmla="*/ 46653 w 2379306"/>
                <a:gd name="connsiteY21" fmla="*/ 774440 h 774440"/>
                <a:gd name="connsiteX22" fmla="*/ 46653 w 2379306"/>
                <a:gd name="connsiteY22" fmla="*/ 774440 h 774440"/>
                <a:gd name="connsiteX23" fmla="*/ 83975 w 2379306"/>
                <a:gd name="connsiteY23" fmla="*/ 690465 h 774440"/>
                <a:gd name="connsiteX24" fmla="*/ 102636 w 2379306"/>
                <a:gd name="connsiteY24" fmla="*/ 662473 h 774440"/>
                <a:gd name="connsiteX25" fmla="*/ 22419 w 2379306"/>
                <a:gd name="connsiteY25" fmla="*/ 634482 h 774440"/>
                <a:gd name="connsiteX26" fmla="*/ 55983 w 2379306"/>
                <a:gd name="connsiteY26" fmla="*/ 615820 h 774440"/>
                <a:gd name="connsiteX27" fmla="*/ 27992 w 2379306"/>
                <a:gd name="connsiteY27" fmla="*/ 569167 h 774440"/>
                <a:gd name="connsiteX28" fmla="*/ 83975 w 2379306"/>
                <a:gd name="connsiteY28" fmla="*/ 531844 h 774440"/>
                <a:gd name="connsiteX29" fmla="*/ 61750 w 2379306"/>
                <a:gd name="connsiteY29" fmla="*/ 505593 h 774440"/>
                <a:gd name="connsiteX30" fmla="*/ 44515 w 2379306"/>
                <a:gd name="connsiteY30" fmla="*/ 409518 h 774440"/>
                <a:gd name="connsiteX31" fmla="*/ 121298 w 2379306"/>
                <a:gd name="connsiteY31" fmla="*/ 354563 h 774440"/>
                <a:gd name="connsiteX32" fmla="*/ 121298 w 2379306"/>
                <a:gd name="connsiteY32" fmla="*/ 354563 h 774440"/>
                <a:gd name="connsiteX33" fmla="*/ 130628 w 2379306"/>
                <a:gd name="connsiteY33" fmla="*/ 279918 h 774440"/>
                <a:gd name="connsiteX34" fmla="*/ 177281 w 2379306"/>
                <a:gd name="connsiteY34" fmla="*/ 214604 h 774440"/>
                <a:gd name="connsiteX35" fmla="*/ 102636 w 2379306"/>
                <a:gd name="connsiteY35" fmla="*/ 195942 h 774440"/>
                <a:gd name="connsiteX36" fmla="*/ 130628 w 2379306"/>
                <a:gd name="connsiteY36" fmla="*/ 139959 h 774440"/>
                <a:gd name="connsiteX37" fmla="*/ 102636 w 2379306"/>
                <a:gd name="connsiteY37" fmla="*/ 93306 h 774440"/>
                <a:gd name="connsiteX38" fmla="*/ 102636 w 2379306"/>
                <a:gd name="connsiteY38" fmla="*/ 93306 h 774440"/>
                <a:gd name="connsiteX39" fmla="*/ 102636 w 2379306"/>
                <a:gd name="connsiteY39" fmla="*/ 93306 h 774440"/>
                <a:gd name="connsiteX40" fmla="*/ 46653 w 2379306"/>
                <a:gd name="connsiteY40" fmla="*/ 74644 h 774440"/>
                <a:gd name="connsiteX41" fmla="*/ 74645 w 2379306"/>
                <a:gd name="connsiteY41" fmla="*/ 65314 h 774440"/>
                <a:gd name="connsiteX42" fmla="*/ 0 w 2379306"/>
                <a:gd name="connsiteY42" fmla="*/ 9330 h 774440"/>
                <a:gd name="connsiteX43" fmla="*/ 597159 w 2379306"/>
                <a:gd name="connsiteY43" fmla="*/ 0 h 774440"/>
                <a:gd name="connsiteX0" fmla="*/ 597159 w 2379306"/>
                <a:gd name="connsiteY0" fmla="*/ 0 h 774440"/>
                <a:gd name="connsiteX1" fmla="*/ 2369975 w 2379306"/>
                <a:gd name="connsiteY1" fmla="*/ 0 h 774440"/>
                <a:gd name="connsiteX2" fmla="*/ 2313992 w 2379306"/>
                <a:gd name="connsiteY2" fmla="*/ 74644 h 774440"/>
                <a:gd name="connsiteX3" fmla="*/ 2313992 w 2379306"/>
                <a:gd name="connsiteY3" fmla="*/ 74644 h 774440"/>
                <a:gd name="connsiteX4" fmla="*/ 2304661 w 2379306"/>
                <a:gd name="connsiteY4" fmla="*/ 111967 h 774440"/>
                <a:gd name="connsiteX5" fmla="*/ 2379306 w 2379306"/>
                <a:gd name="connsiteY5" fmla="*/ 167951 h 774440"/>
                <a:gd name="connsiteX6" fmla="*/ 2313992 w 2379306"/>
                <a:gd name="connsiteY6" fmla="*/ 186612 h 774440"/>
                <a:gd name="connsiteX7" fmla="*/ 2360645 w 2379306"/>
                <a:gd name="connsiteY7" fmla="*/ 279918 h 774440"/>
                <a:gd name="connsiteX8" fmla="*/ 2313992 w 2379306"/>
                <a:gd name="connsiteY8" fmla="*/ 270587 h 774440"/>
                <a:gd name="connsiteX9" fmla="*/ 2313992 w 2379306"/>
                <a:gd name="connsiteY9" fmla="*/ 270587 h 774440"/>
                <a:gd name="connsiteX10" fmla="*/ 2379306 w 2379306"/>
                <a:gd name="connsiteY10" fmla="*/ 391885 h 774440"/>
                <a:gd name="connsiteX11" fmla="*/ 2286000 w 2379306"/>
                <a:gd name="connsiteY11" fmla="*/ 401216 h 774440"/>
                <a:gd name="connsiteX12" fmla="*/ 2332653 w 2379306"/>
                <a:gd name="connsiteY12" fmla="*/ 475861 h 774440"/>
                <a:gd name="connsiteX13" fmla="*/ 2248677 w 2379306"/>
                <a:gd name="connsiteY13" fmla="*/ 485191 h 774440"/>
                <a:gd name="connsiteX14" fmla="*/ 2313992 w 2379306"/>
                <a:gd name="connsiteY14" fmla="*/ 587828 h 774440"/>
                <a:gd name="connsiteX15" fmla="*/ 2360645 w 2379306"/>
                <a:gd name="connsiteY15" fmla="*/ 615820 h 774440"/>
                <a:gd name="connsiteX16" fmla="*/ 2286000 w 2379306"/>
                <a:gd name="connsiteY16" fmla="*/ 587828 h 774440"/>
                <a:gd name="connsiteX17" fmla="*/ 2323322 w 2379306"/>
                <a:gd name="connsiteY17" fmla="*/ 634481 h 774440"/>
                <a:gd name="connsiteX18" fmla="*/ 2304661 w 2379306"/>
                <a:gd name="connsiteY18" fmla="*/ 690465 h 774440"/>
                <a:gd name="connsiteX19" fmla="*/ 2379306 w 2379306"/>
                <a:gd name="connsiteY19" fmla="*/ 718457 h 774440"/>
                <a:gd name="connsiteX20" fmla="*/ 2332653 w 2379306"/>
                <a:gd name="connsiteY20" fmla="*/ 765110 h 774440"/>
                <a:gd name="connsiteX21" fmla="*/ 46653 w 2379306"/>
                <a:gd name="connsiteY21" fmla="*/ 774440 h 774440"/>
                <a:gd name="connsiteX22" fmla="*/ 46653 w 2379306"/>
                <a:gd name="connsiteY22" fmla="*/ 774440 h 774440"/>
                <a:gd name="connsiteX23" fmla="*/ 83975 w 2379306"/>
                <a:gd name="connsiteY23" fmla="*/ 690465 h 774440"/>
                <a:gd name="connsiteX24" fmla="*/ 102636 w 2379306"/>
                <a:gd name="connsiteY24" fmla="*/ 662473 h 774440"/>
                <a:gd name="connsiteX25" fmla="*/ 22419 w 2379306"/>
                <a:gd name="connsiteY25" fmla="*/ 634482 h 774440"/>
                <a:gd name="connsiteX26" fmla="*/ 55983 w 2379306"/>
                <a:gd name="connsiteY26" fmla="*/ 615820 h 774440"/>
                <a:gd name="connsiteX27" fmla="*/ 27992 w 2379306"/>
                <a:gd name="connsiteY27" fmla="*/ 569167 h 774440"/>
                <a:gd name="connsiteX28" fmla="*/ 83975 w 2379306"/>
                <a:gd name="connsiteY28" fmla="*/ 531844 h 774440"/>
                <a:gd name="connsiteX29" fmla="*/ 61750 w 2379306"/>
                <a:gd name="connsiteY29" fmla="*/ 505593 h 774440"/>
                <a:gd name="connsiteX30" fmla="*/ 44515 w 2379306"/>
                <a:gd name="connsiteY30" fmla="*/ 409518 h 774440"/>
                <a:gd name="connsiteX31" fmla="*/ 121298 w 2379306"/>
                <a:gd name="connsiteY31" fmla="*/ 354563 h 774440"/>
                <a:gd name="connsiteX32" fmla="*/ 57798 w 2379306"/>
                <a:gd name="connsiteY32" fmla="*/ 341438 h 774440"/>
                <a:gd name="connsiteX33" fmla="*/ 130628 w 2379306"/>
                <a:gd name="connsiteY33" fmla="*/ 279918 h 774440"/>
                <a:gd name="connsiteX34" fmla="*/ 177281 w 2379306"/>
                <a:gd name="connsiteY34" fmla="*/ 214604 h 774440"/>
                <a:gd name="connsiteX35" fmla="*/ 102636 w 2379306"/>
                <a:gd name="connsiteY35" fmla="*/ 195942 h 774440"/>
                <a:gd name="connsiteX36" fmla="*/ 130628 w 2379306"/>
                <a:gd name="connsiteY36" fmla="*/ 139959 h 774440"/>
                <a:gd name="connsiteX37" fmla="*/ 102636 w 2379306"/>
                <a:gd name="connsiteY37" fmla="*/ 93306 h 774440"/>
                <a:gd name="connsiteX38" fmla="*/ 102636 w 2379306"/>
                <a:gd name="connsiteY38" fmla="*/ 93306 h 774440"/>
                <a:gd name="connsiteX39" fmla="*/ 102636 w 2379306"/>
                <a:gd name="connsiteY39" fmla="*/ 93306 h 774440"/>
                <a:gd name="connsiteX40" fmla="*/ 46653 w 2379306"/>
                <a:gd name="connsiteY40" fmla="*/ 74644 h 774440"/>
                <a:gd name="connsiteX41" fmla="*/ 74645 w 2379306"/>
                <a:gd name="connsiteY41" fmla="*/ 65314 h 774440"/>
                <a:gd name="connsiteX42" fmla="*/ 0 w 2379306"/>
                <a:gd name="connsiteY42" fmla="*/ 9330 h 774440"/>
                <a:gd name="connsiteX43" fmla="*/ 597159 w 2379306"/>
                <a:gd name="connsiteY43" fmla="*/ 0 h 774440"/>
                <a:gd name="connsiteX0" fmla="*/ 597159 w 2379306"/>
                <a:gd name="connsiteY0" fmla="*/ 0 h 774440"/>
                <a:gd name="connsiteX1" fmla="*/ 2369975 w 2379306"/>
                <a:gd name="connsiteY1" fmla="*/ 0 h 774440"/>
                <a:gd name="connsiteX2" fmla="*/ 2313992 w 2379306"/>
                <a:gd name="connsiteY2" fmla="*/ 74644 h 774440"/>
                <a:gd name="connsiteX3" fmla="*/ 2313992 w 2379306"/>
                <a:gd name="connsiteY3" fmla="*/ 74644 h 774440"/>
                <a:gd name="connsiteX4" fmla="*/ 2304661 w 2379306"/>
                <a:gd name="connsiteY4" fmla="*/ 111967 h 774440"/>
                <a:gd name="connsiteX5" fmla="*/ 2379306 w 2379306"/>
                <a:gd name="connsiteY5" fmla="*/ 167951 h 774440"/>
                <a:gd name="connsiteX6" fmla="*/ 2313992 w 2379306"/>
                <a:gd name="connsiteY6" fmla="*/ 186612 h 774440"/>
                <a:gd name="connsiteX7" fmla="*/ 2360645 w 2379306"/>
                <a:gd name="connsiteY7" fmla="*/ 279918 h 774440"/>
                <a:gd name="connsiteX8" fmla="*/ 2313992 w 2379306"/>
                <a:gd name="connsiteY8" fmla="*/ 270587 h 774440"/>
                <a:gd name="connsiteX9" fmla="*/ 2313992 w 2379306"/>
                <a:gd name="connsiteY9" fmla="*/ 270587 h 774440"/>
                <a:gd name="connsiteX10" fmla="*/ 2379306 w 2379306"/>
                <a:gd name="connsiteY10" fmla="*/ 391885 h 774440"/>
                <a:gd name="connsiteX11" fmla="*/ 2286000 w 2379306"/>
                <a:gd name="connsiteY11" fmla="*/ 401216 h 774440"/>
                <a:gd name="connsiteX12" fmla="*/ 2332653 w 2379306"/>
                <a:gd name="connsiteY12" fmla="*/ 475861 h 774440"/>
                <a:gd name="connsiteX13" fmla="*/ 2248677 w 2379306"/>
                <a:gd name="connsiteY13" fmla="*/ 485191 h 774440"/>
                <a:gd name="connsiteX14" fmla="*/ 2313992 w 2379306"/>
                <a:gd name="connsiteY14" fmla="*/ 587828 h 774440"/>
                <a:gd name="connsiteX15" fmla="*/ 2360645 w 2379306"/>
                <a:gd name="connsiteY15" fmla="*/ 615820 h 774440"/>
                <a:gd name="connsiteX16" fmla="*/ 2286000 w 2379306"/>
                <a:gd name="connsiteY16" fmla="*/ 587828 h 774440"/>
                <a:gd name="connsiteX17" fmla="*/ 2323322 w 2379306"/>
                <a:gd name="connsiteY17" fmla="*/ 634481 h 774440"/>
                <a:gd name="connsiteX18" fmla="*/ 2304661 w 2379306"/>
                <a:gd name="connsiteY18" fmla="*/ 690465 h 774440"/>
                <a:gd name="connsiteX19" fmla="*/ 2379306 w 2379306"/>
                <a:gd name="connsiteY19" fmla="*/ 718457 h 774440"/>
                <a:gd name="connsiteX20" fmla="*/ 2332653 w 2379306"/>
                <a:gd name="connsiteY20" fmla="*/ 765110 h 774440"/>
                <a:gd name="connsiteX21" fmla="*/ 46653 w 2379306"/>
                <a:gd name="connsiteY21" fmla="*/ 774440 h 774440"/>
                <a:gd name="connsiteX22" fmla="*/ 46653 w 2379306"/>
                <a:gd name="connsiteY22" fmla="*/ 774440 h 774440"/>
                <a:gd name="connsiteX23" fmla="*/ 83975 w 2379306"/>
                <a:gd name="connsiteY23" fmla="*/ 690465 h 774440"/>
                <a:gd name="connsiteX24" fmla="*/ 102636 w 2379306"/>
                <a:gd name="connsiteY24" fmla="*/ 662473 h 774440"/>
                <a:gd name="connsiteX25" fmla="*/ 22419 w 2379306"/>
                <a:gd name="connsiteY25" fmla="*/ 634482 h 774440"/>
                <a:gd name="connsiteX26" fmla="*/ 55983 w 2379306"/>
                <a:gd name="connsiteY26" fmla="*/ 615820 h 774440"/>
                <a:gd name="connsiteX27" fmla="*/ 27992 w 2379306"/>
                <a:gd name="connsiteY27" fmla="*/ 569167 h 774440"/>
                <a:gd name="connsiteX28" fmla="*/ 83975 w 2379306"/>
                <a:gd name="connsiteY28" fmla="*/ 531844 h 774440"/>
                <a:gd name="connsiteX29" fmla="*/ 61750 w 2379306"/>
                <a:gd name="connsiteY29" fmla="*/ 505593 h 774440"/>
                <a:gd name="connsiteX30" fmla="*/ 44515 w 2379306"/>
                <a:gd name="connsiteY30" fmla="*/ 409518 h 774440"/>
                <a:gd name="connsiteX31" fmla="*/ 121298 w 2379306"/>
                <a:gd name="connsiteY31" fmla="*/ 354563 h 774440"/>
                <a:gd name="connsiteX32" fmla="*/ 57798 w 2379306"/>
                <a:gd name="connsiteY32" fmla="*/ 341438 h 774440"/>
                <a:gd name="connsiteX33" fmla="*/ 89353 w 2379306"/>
                <a:gd name="connsiteY33" fmla="*/ 253667 h 774440"/>
                <a:gd name="connsiteX34" fmla="*/ 177281 w 2379306"/>
                <a:gd name="connsiteY34" fmla="*/ 214604 h 774440"/>
                <a:gd name="connsiteX35" fmla="*/ 102636 w 2379306"/>
                <a:gd name="connsiteY35" fmla="*/ 195942 h 774440"/>
                <a:gd name="connsiteX36" fmla="*/ 130628 w 2379306"/>
                <a:gd name="connsiteY36" fmla="*/ 139959 h 774440"/>
                <a:gd name="connsiteX37" fmla="*/ 102636 w 2379306"/>
                <a:gd name="connsiteY37" fmla="*/ 93306 h 774440"/>
                <a:gd name="connsiteX38" fmla="*/ 102636 w 2379306"/>
                <a:gd name="connsiteY38" fmla="*/ 93306 h 774440"/>
                <a:gd name="connsiteX39" fmla="*/ 102636 w 2379306"/>
                <a:gd name="connsiteY39" fmla="*/ 93306 h 774440"/>
                <a:gd name="connsiteX40" fmla="*/ 46653 w 2379306"/>
                <a:gd name="connsiteY40" fmla="*/ 74644 h 774440"/>
                <a:gd name="connsiteX41" fmla="*/ 74645 w 2379306"/>
                <a:gd name="connsiteY41" fmla="*/ 65314 h 774440"/>
                <a:gd name="connsiteX42" fmla="*/ 0 w 2379306"/>
                <a:gd name="connsiteY42" fmla="*/ 9330 h 774440"/>
                <a:gd name="connsiteX43" fmla="*/ 597159 w 2379306"/>
                <a:gd name="connsiteY43" fmla="*/ 0 h 774440"/>
                <a:gd name="connsiteX0" fmla="*/ 597159 w 2379306"/>
                <a:gd name="connsiteY0" fmla="*/ 0 h 774440"/>
                <a:gd name="connsiteX1" fmla="*/ 2369975 w 2379306"/>
                <a:gd name="connsiteY1" fmla="*/ 0 h 774440"/>
                <a:gd name="connsiteX2" fmla="*/ 2313992 w 2379306"/>
                <a:gd name="connsiteY2" fmla="*/ 74644 h 774440"/>
                <a:gd name="connsiteX3" fmla="*/ 2313992 w 2379306"/>
                <a:gd name="connsiteY3" fmla="*/ 74644 h 774440"/>
                <a:gd name="connsiteX4" fmla="*/ 2304661 w 2379306"/>
                <a:gd name="connsiteY4" fmla="*/ 111967 h 774440"/>
                <a:gd name="connsiteX5" fmla="*/ 2379306 w 2379306"/>
                <a:gd name="connsiteY5" fmla="*/ 167951 h 774440"/>
                <a:gd name="connsiteX6" fmla="*/ 2313992 w 2379306"/>
                <a:gd name="connsiteY6" fmla="*/ 186612 h 774440"/>
                <a:gd name="connsiteX7" fmla="*/ 2360645 w 2379306"/>
                <a:gd name="connsiteY7" fmla="*/ 279918 h 774440"/>
                <a:gd name="connsiteX8" fmla="*/ 2313992 w 2379306"/>
                <a:gd name="connsiteY8" fmla="*/ 270587 h 774440"/>
                <a:gd name="connsiteX9" fmla="*/ 2313992 w 2379306"/>
                <a:gd name="connsiteY9" fmla="*/ 270587 h 774440"/>
                <a:gd name="connsiteX10" fmla="*/ 2379306 w 2379306"/>
                <a:gd name="connsiteY10" fmla="*/ 391885 h 774440"/>
                <a:gd name="connsiteX11" fmla="*/ 2286000 w 2379306"/>
                <a:gd name="connsiteY11" fmla="*/ 401216 h 774440"/>
                <a:gd name="connsiteX12" fmla="*/ 2332653 w 2379306"/>
                <a:gd name="connsiteY12" fmla="*/ 475861 h 774440"/>
                <a:gd name="connsiteX13" fmla="*/ 2248677 w 2379306"/>
                <a:gd name="connsiteY13" fmla="*/ 485191 h 774440"/>
                <a:gd name="connsiteX14" fmla="*/ 2313992 w 2379306"/>
                <a:gd name="connsiteY14" fmla="*/ 587828 h 774440"/>
                <a:gd name="connsiteX15" fmla="*/ 2360645 w 2379306"/>
                <a:gd name="connsiteY15" fmla="*/ 615820 h 774440"/>
                <a:gd name="connsiteX16" fmla="*/ 2286000 w 2379306"/>
                <a:gd name="connsiteY16" fmla="*/ 587828 h 774440"/>
                <a:gd name="connsiteX17" fmla="*/ 2323322 w 2379306"/>
                <a:gd name="connsiteY17" fmla="*/ 634481 h 774440"/>
                <a:gd name="connsiteX18" fmla="*/ 2304661 w 2379306"/>
                <a:gd name="connsiteY18" fmla="*/ 690465 h 774440"/>
                <a:gd name="connsiteX19" fmla="*/ 2379306 w 2379306"/>
                <a:gd name="connsiteY19" fmla="*/ 718457 h 774440"/>
                <a:gd name="connsiteX20" fmla="*/ 2332653 w 2379306"/>
                <a:gd name="connsiteY20" fmla="*/ 765110 h 774440"/>
                <a:gd name="connsiteX21" fmla="*/ 46653 w 2379306"/>
                <a:gd name="connsiteY21" fmla="*/ 774440 h 774440"/>
                <a:gd name="connsiteX22" fmla="*/ 46653 w 2379306"/>
                <a:gd name="connsiteY22" fmla="*/ 774440 h 774440"/>
                <a:gd name="connsiteX23" fmla="*/ 83975 w 2379306"/>
                <a:gd name="connsiteY23" fmla="*/ 690465 h 774440"/>
                <a:gd name="connsiteX24" fmla="*/ 102636 w 2379306"/>
                <a:gd name="connsiteY24" fmla="*/ 662473 h 774440"/>
                <a:gd name="connsiteX25" fmla="*/ 22419 w 2379306"/>
                <a:gd name="connsiteY25" fmla="*/ 634482 h 774440"/>
                <a:gd name="connsiteX26" fmla="*/ 55983 w 2379306"/>
                <a:gd name="connsiteY26" fmla="*/ 615820 h 774440"/>
                <a:gd name="connsiteX27" fmla="*/ 27992 w 2379306"/>
                <a:gd name="connsiteY27" fmla="*/ 569167 h 774440"/>
                <a:gd name="connsiteX28" fmla="*/ 83975 w 2379306"/>
                <a:gd name="connsiteY28" fmla="*/ 531844 h 774440"/>
                <a:gd name="connsiteX29" fmla="*/ 61750 w 2379306"/>
                <a:gd name="connsiteY29" fmla="*/ 505593 h 774440"/>
                <a:gd name="connsiteX30" fmla="*/ 44515 w 2379306"/>
                <a:gd name="connsiteY30" fmla="*/ 409518 h 774440"/>
                <a:gd name="connsiteX31" fmla="*/ 95898 w 2379306"/>
                <a:gd name="connsiteY31" fmla="*/ 334875 h 774440"/>
                <a:gd name="connsiteX32" fmla="*/ 57798 w 2379306"/>
                <a:gd name="connsiteY32" fmla="*/ 341438 h 774440"/>
                <a:gd name="connsiteX33" fmla="*/ 89353 w 2379306"/>
                <a:gd name="connsiteY33" fmla="*/ 253667 h 774440"/>
                <a:gd name="connsiteX34" fmla="*/ 177281 w 2379306"/>
                <a:gd name="connsiteY34" fmla="*/ 214604 h 774440"/>
                <a:gd name="connsiteX35" fmla="*/ 102636 w 2379306"/>
                <a:gd name="connsiteY35" fmla="*/ 195942 h 774440"/>
                <a:gd name="connsiteX36" fmla="*/ 130628 w 2379306"/>
                <a:gd name="connsiteY36" fmla="*/ 139959 h 774440"/>
                <a:gd name="connsiteX37" fmla="*/ 102636 w 2379306"/>
                <a:gd name="connsiteY37" fmla="*/ 93306 h 774440"/>
                <a:gd name="connsiteX38" fmla="*/ 102636 w 2379306"/>
                <a:gd name="connsiteY38" fmla="*/ 93306 h 774440"/>
                <a:gd name="connsiteX39" fmla="*/ 102636 w 2379306"/>
                <a:gd name="connsiteY39" fmla="*/ 93306 h 774440"/>
                <a:gd name="connsiteX40" fmla="*/ 46653 w 2379306"/>
                <a:gd name="connsiteY40" fmla="*/ 74644 h 774440"/>
                <a:gd name="connsiteX41" fmla="*/ 74645 w 2379306"/>
                <a:gd name="connsiteY41" fmla="*/ 65314 h 774440"/>
                <a:gd name="connsiteX42" fmla="*/ 0 w 2379306"/>
                <a:gd name="connsiteY42" fmla="*/ 9330 h 774440"/>
                <a:gd name="connsiteX43" fmla="*/ 597159 w 2379306"/>
                <a:gd name="connsiteY43" fmla="*/ 0 h 774440"/>
                <a:gd name="connsiteX0" fmla="*/ 597159 w 2379306"/>
                <a:gd name="connsiteY0" fmla="*/ 0 h 774440"/>
                <a:gd name="connsiteX1" fmla="*/ 2369975 w 2379306"/>
                <a:gd name="connsiteY1" fmla="*/ 0 h 774440"/>
                <a:gd name="connsiteX2" fmla="*/ 2313992 w 2379306"/>
                <a:gd name="connsiteY2" fmla="*/ 74644 h 774440"/>
                <a:gd name="connsiteX3" fmla="*/ 2313992 w 2379306"/>
                <a:gd name="connsiteY3" fmla="*/ 74644 h 774440"/>
                <a:gd name="connsiteX4" fmla="*/ 2304661 w 2379306"/>
                <a:gd name="connsiteY4" fmla="*/ 111967 h 774440"/>
                <a:gd name="connsiteX5" fmla="*/ 2379306 w 2379306"/>
                <a:gd name="connsiteY5" fmla="*/ 167951 h 774440"/>
                <a:gd name="connsiteX6" fmla="*/ 2313992 w 2379306"/>
                <a:gd name="connsiteY6" fmla="*/ 186612 h 774440"/>
                <a:gd name="connsiteX7" fmla="*/ 2360645 w 2379306"/>
                <a:gd name="connsiteY7" fmla="*/ 279918 h 774440"/>
                <a:gd name="connsiteX8" fmla="*/ 2313992 w 2379306"/>
                <a:gd name="connsiteY8" fmla="*/ 270587 h 774440"/>
                <a:gd name="connsiteX9" fmla="*/ 2313992 w 2379306"/>
                <a:gd name="connsiteY9" fmla="*/ 270587 h 774440"/>
                <a:gd name="connsiteX10" fmla="*/ 2379306 w 2379306"/>
                <a:gd name="connsiteY10" fmla="*/ 391885 h 774440"/>
                <a:gd name="connsiteX11" fmla="*/ 2286000 w 2379306"/>
                <a:gd name="connsiteY11" fmla="*/ 401216 h 774440"/>
                <a:gd name="connsiteX12" fmla="*/ 2332653 w 2379306"/>
                <a:gd name="connsiteY12" fmla="*/ 475861 h 774440"/>
                <a:gd name="connsiteX13" fmla="*/ 2248677 w 2379306"/>
                <a:gd name="connsiteY13" fmla="*/ 485191 h 774440"/>
                <a:gd name="connsiteX14" fmla="*/ 2313992 w 2379306"/>
                <a:gd name="connsiteY14" fmla="*/ 587828 h 774440"/>
                <a:gd name="connsiteX15" fmla="*/ 2360645 w 2379306"/>
                <a:gd name="connsiteY15" fmla="*/ 615820 h 774440"/>
                <a:gd name="connsiteX16" fmla="*/ 2286000 w 2379306"/>
                <a:gd name="connsiteY16" fmla="*/ 587828 h 774440"/>
                <a:gd name="connsiteX17" fmla="*/ 2323322 w 2379306"/>
                <a:gd name="connsiteY17" fmla="*/ 634481 h 774440"/>
                <a:gd name="connsiteX18" fmla="*/ 2304661 w 2379306"/>
                <a:gd name="connsiteY18" fmla="*/ 690465 h 774440"/>
                <a:gd name="connsiteX19" fmla="*/ 2379306 w 2379306"/>
                <a:gd name="connsiteY19" fmla="*/ 718457 h 774440"/>
                <a:gd name="connsiteX20" fmla="*/ 2332653 w 2379306"/>
                <a:gd name="connsiteY20" fmla="*/ 765110 h 774440"/>
                <a:gd name="connsiteX21" fmla="*/ 46653 w 2379306"/>
                <a:gd name="connsiteY21" fmla="*/ 774440 h 774440"/>
                <a:gd name="connsiteX22" fmla="*/ 46653 w 2379306"/>
                <a:gd name="connsiteY22" fmla="*/ 774440 h 774440"/>
                <a:gd name="connsiteX23" fmla="*/ 83975 w 2379306"/>
                <a:gd name="connsiteY23" fmla="*/ 690465 h 774440"/>
                <a:gd name="connsiteX24" fmla="*/ 102636 w 2379306"/>
                <a:gd name="connsiteY24" fmla="*/ 662473 h 774440"/>
                <a:gd name="connsiteX25" fmla="*/ 22419 w 2379306"/>
                <a:gd name="connsiteY25" fmla="*/ 634482 h 774440"/>
                <a:gd name="connsiteX26" fmla="*/ 55983 w 2379306"/>
                <a:gd name="connsiteY26" fmla="*/ 615820 h 774440"/>
                <a:gd name="connsiteX27" fmla="*/ 27992 w 2379306"/>
                <a:gd name="connsiteY27" fmla="*/ 569167 h 774440"/>
                <a:gd name="connsiteX28" fmla="*/ 83975 w 2379306"/>
                <a:gd name="connsiteY28" fmla="*/ 531844 h 774440"/>
                <a:gd name="connsiteX29" fmla="*/ 61750 w 2379306"/>
                <a:gd name="connsiteY29" fmla="*/ 505593 h 774440"/>
                <a:gd name="connsiteX30" fmla="*/ 44515 w 2379306"/>
                <a:gd name="connsiteY30" fmla="*/ 409518 h 774440"/>
                <a:gd name="connsiteX31" fmla="*/ 95898 w 2379306"/>
                <a:gd name="connsiteY31" fmla="*/ 334875 h 774440"/>
                <a:gd name="connsiteX32" fmla="*/ 57798 w 2379306"/>
                <a:gd name="connsiteY32" fmla="*/ 341438 h 774440"/>
                <a:gd name="connsiteX33" fmla="*/ 89353 w 2379306"/>
                <a:gd name="connsiteY33" fmla="*/ 253667 h 774440"/>
                <a:gd name="connsiteX34" fmla="*/ 53456 w 2379306"/>
                <a:gd name="connsiteY34" fmla="*/ 194915 h 774440"/>
                <a:gd name="connsiteX35" fmla="*/ 102636 w 2379306"/>
                <a:gd name="connsiteY35" fmla="*/ 195942 h 774440"/>
                <a:gd name="connsiteX36" fmla="*/ 130628 w 2379306"/>
                <a:gd name="connsiteY36" fmla="*/ 139959 h 774440"/>
                <a:gd name="connsiteX37" fmla="*/ 102636 w 2379306"/>
                <a:gd name="connsiteY37" fmla="*/ 93306 h 774440"/>
                <a:gd name="connsiteX38" fmla="*/ 102636 w 2379306"/>
                <a:gd name="connsiteY38" fmla="*/ 93306 h 774440"/>
                <a:gd name="connsiteX39" fmla="*/ 102636 w 2379306"/>
                <a:gd name="connsiteY39" fmla="*/ 93306 h 774440"/>
                <a:gd name="connsiteX40" fmla="*/ 46653 w 2379306"/>
                <a:gd name="connsiteY40" fmla="*/ 74644 h 774440"/>
                <a:gd name="connsiteX41" fmla="*/ 74645 w 2379306"/>
                <a:gd name="connsiteY41" fmla="*/ 65314 h 774440"/>
                <a:gd name="connsiteX42" fmla="*/ 0 w 2379306"/>
                <a:gd name="connsiteY42" fmla="*/ 9330 h 774440"/>
                <a:gd name="connsiteX43" fmla="*/ 597159 w 2379306"/>
                <a:gd name="connsiteY43" fmla="*/ 0 h 774440"/>
                <a:gd name="connsiteX0" fmla="*/ 597159 w 2379306"/>
                <a:gd name="connsiteY0" fmla="*/ 0 h 774440"/>
                <a:gd name="connsiteX1" fmla="*/ 2369975 w 2379306"/>
                <a:gd name="connsiteY1" fmla="*/ 0 h 774440"/>
                <a:gd name="connsiteX2" fmla="*/ 2313992 w 2379306"/>
                <a:gd name="connsiteY2" fmla="*/ 74644 h 774440"/>
                <a:gd name="connsiteX3" fmla="*/ 2313992 w 2379306"/>
                <a:gd name="connsiteY3" fmla="*/ 74644 h 774440"/>
                <a:gd name="connsiteX4" fmla="*/ 2304661 w 2379306"/>
                <a:gd name="connsiteY4" fmla="*/ 111967 h 774440"/>
                <a:gd name="connsiteX5" fmla="*/ 2379306 w 2379306"/>
                <a:gd name="connsiteY5" fmla="*/ 167951 h 774440"/>
                <a:gd name="connsiteX6" fmla="*/ 2313992 w 2379306"/>
                <a:gd name="connsiteY6" fmla="*/ 186612 h 774440"/>
                <a:gd name="connsiteX7" fmla="*/ 2360645 w 2379306"/>
                <a:gd name="connsiteY7" fmla="*/ 279918 h 774440"/>
                <a:gd name="connsiteX8" fmla="*/ 2313992 w 2379306"/>
                <a:gd name="connsiteY8" fmla="*/ 270587 h 774440"/>
                <a:gd name="connsiteX9" fmla="*/ 2313992 w 2379306"/>
                <a:gd name="connsiteY9" fmla="*/ 270587 h 774440"/>
                <a:gd name="connsiteX10" fmla="*/ 2379306 w 2379306"/>
                <a:gd name="connsiteY10" fmla="*/ 391885 h 774440"/>
                <a:gd name="connsiteX11" fmla="*/ 2286000 w 2379306"/>
                <a:gd name="connsiteY11" fmla="*/ 401216 h 774440"/>
                <a:gd name="connsiteX12" fmla="*/ 2332653 w 2379306"/>
                <a:gd name="connsiteY12" fmla="*/ 475861 h 774440"/>
                <a:gd name="connsiteX13" fmla="*/ 2248677 w 2379306"/>
                <a:gd name="connsiteY13" fmla="*/ 485191 h 774440"/>
                <a:gd name="connsiteX14" fmla="*/ 2313992 w 2379306"/>
                <a:gd name="connsiteY14" fmla="*/ 587828 h 774440"/>
                <a:gd name="connsiteX15" fmla="*/ 2360645 w 2379306"/>
                <a:gd name="connsiteY15" fmla="*/ 615820 h 774440"/>
                <a:gd name="connsiteX16" fmla="*/ 2286000 w 2379306"/>
                <a:gd name="connsiteY16" fmla="*/ 587828 h 774440"/>
                <a:gd name="connsiteX17" fmla="*/ 2323322 w 2379306"/>
                <a:gd name="connsiteY17" fmla="*/ 634481 h 774440"/>
                <a:gd name="connsiteX18" fmla="*/ 2304661 w 2379306"/>
                <a:gd name="connsiteY18" fmla="*/ 690465 h 774440"/>
                <a:gd name="connsiteX19" fmla="*/ 2379306 w 2379306"/>
                <a:gd name="connsiteY19" fmla="*/ 718457 h 774440"/>
                <a:gd name="connsiteX20" fmla="*/ 2332653 w 2379306"/>
                <a:gd name="connsiteY20" fmla="*/ 765110 h 774440"/>
                <a:gd name="connsiteX21" fmla="*/ 46653 w 2379306"/>
                <a:gd name="connsiteY21" fmla="*/ 774440 h 774440"/>
                <a:gd name="connsiteX22" fmla="*/ 46653 w 2379306"/>
                <a:gd name="connsiteY22" fmla="*/ 774440 h 774440"/>
                <a:gd name="connsiteX23" fmla="*/ 83975 w 2379306"/>
                <a:gd name="connsiteY23" fmla="*/ 690465 h 774440"/>
                <a:gd name="connsiteX24" fmla="*/ 102636 w 2379306"/>
                <a:gd name="connsiteY24" fmla="*/ 662473 h 774440"/>
                <a:gd name="connsiteX25" fmla="*/ 22419 w 2379306"/>
                <a:gd name="connsiteY25" fmla="*/ 634482 h 774440"/>
                <a:gd name="connsiteX26" fmla="*/ 55983 w 2379306"/>
                <a:gd name="connsiteY26" fmla="*/ 615820 h 774440"/>
                <a:gd name="connsiteX27" fmla="*/ 27992 w 2379306"/>
                <a:gd name="connsiteY27" fmla="*/ 569167 h 774440"/>
                <a:gd name="connsiteX28" fmla="*/ 83975 w 2379306"/>
                <a:gd name="connsiteY28" fmla="*/ 531844 h 774440"/>
                <a:gd name="connsiteX29" fmla="*/ 61750 w 2379306"/>
                <a:gd name="connsiteY29" fmla="*/ 505593 h 774440"/>
                <a:gd name="connsiteX30" fmla="*/ 44515 w 2379306"/>
                <a:gd name="connsiteY30" fmla="*/ 409518 h 774440"/>
                <a:gd name="connsiteX31" fmla="*/ 95898 w 2379306"/>
                <a:gd name="connsiteY31" fmla="*/ 334875 h 774440"/>
                <a:gd name="connsiteX32" fmla="*/ 57798 w 2379306"/>
                <a:gd name="connsiteY32" fmla="*/ 341438 h 774440"/>
                <a:gd name="connsiteX33" fmla="*/ 89353 w 2379306"/>
                <a:gd name="connsiteY33" fmla="*/ 253667 h 774440"/>
                <a:gd name="connsiteX34" fmla="*/ 53456 w 2379306"/>
                <a:gd name="connsiteY34" fmla="*/ 194915 h 774440"/>
                <a:gd name="connsiteX35" fmla="*/ 102636 w 2379306"/>
                <a:gd name="connsiteY35" fmla="*/ 195942 h 774440"/>
                <a:gd name="connsiteX36" fmla="*/ 86178 w 2379306"/>
                <a:gd name="connsiteY36" fmla="*/ 126832 h 774440"/>
                <a:gd name="connsiteX37" fmla="*/ 102636 w 2379306"/>
                <a:gd name="connsiteY37" fmla="*/ 93306 h 774440"/>
                <a:gd name="connsiteX38" fmla="*/ 102636 w 2379306"/>
                <a:gd name="connsiteY38" fmla="*/ 93306 h 774440"/>
                <a:gd name="connsiteX39" fmla="*/ 102636 w 2379306"/>
                <a:gd name="connsiteY39" fmla="*/ 93306 h 774440"/>
                <a:gd name="connsiteX40" fmla="*/ 46653 w 2379306"/>
                <a:gd name="connsiteY40" fmla="*/ 74644 h 774440"/>
                <a:gd name="connsiteX41" fmla="*/ 74645 w 2379306"/>
                <a:gd name="connsiteY41" fmla="*/ 65314 h 774440"/>
                <a:gd name="connsiteX42" fmla="*/ 0 w 2379306"/>
                <a:gd name="connsiteY42" fmla="*/ 9330 h 774440"/>
                <a:gd name="connsiteX43" fmla="*/ 597159 w 2379306"/>
                <a:gd name="connsiteY43" fmla="*/ 0 h 774440"/>
                <a:gd name="connsiteX0" fmla="*/ 574740 w 2356887"/>
                <a:gd name="connsiteY0" fmla="*/ 0 h 774440"/>
                <a:gd name="connsiteX1" fmla="*/ 2347556 w 2356887"/>
                <a:gd name="connsiteY1" fmla="*/ 0 h 774440"/>
                <a:gd name="connsiteX2" fmla="*/ 2291573 w 2356887"/>
                <a:gd name="connsiteY2" fmla="*/ 74644 h 774440"/>
                <a:gd name="connsiteX3" fmla="*/ 2291573 w 2356887"/>
                <a:gd name="connsiteY3" fmla="*/ 74644 h 774440"/>
                <a:gd name="connsiteX4" fmla="*/ 2282242 w 2356887"/>
                <a:gd name="connsiteY4" fmla="*/ 111967 h 774440"/>
                <a:gd name="connsiteX5" fmla="*/ 2356887 w 2356887"/>
                <a:gd name="connsiteY5" fmla="*/ 167951 h 774440"/>
                <a:gd name="connsiteX6" fmla="*/ 2291573 w 2356887"/>
                <a:gd name="connsiteY6" fmla="*/ 186612 h 774440"/>
                <a:gd name="connsiteX7" fmla="*/ 2338226 w 2356887"/>
                <a:gd name="connsiteY7" fmla="*/ 279918 h 774440"/>
                <a:gd name="connsiteX8" fmla="*/ 2291573 w 2356887"/>
                <a:gd name="connsiteY8" fmla="*/ 270587 h 774440"/>
                <a:gd name="connsiteX9" fmla="*/ 2291573 w 2356887"/>
                <a:gd name="connsiteY9" fmla="*/ 270587 h 774440"/>
                <a:gd name="connsiteX10" fmla="*/ 2356887 w 2356887"/>
                <a:gd name="connsiteY10" fmla="*/ 391885 h 774440"/>
                <a:gd name="connsiteX11" fmla="*/ 2263581 w 2356887"/>
                <a:gd name="connsiteY11" fmla="*/ 401216 h 774440"/>
                <a:gd name="connsiteX12" fmla="*/ 2310234 w 2356887"/>
                <a:gd name="connsiteY12" fmla="*/ 475861 h 774440"/>
                <a:gd name="connsiteX13" fmla="*/ 2226258 w 2356887"/>
                <a:gd name="connsiteY13" fmla="*/ 485191 h 774440"/>
                <a:gd name="connsiteX14" fmla="*/ 2291573 w 2356887"/>
                <a:gd name="connsiteY14" fmla="*/ 587828 h 774440"/>
                <a:gd name="connsiteX15" fmla="*/ 2338226 w 2356887"/>
                <a:gd name="connsiteY15" fmla="*/ 615820 h 774440"/>
                <a:gd name="connsiteX16" fmla="*/ 2263581 w 2356887"/>
                <a:gd name="connsiteY16" fmla="*/ 587828 h 774440"/>
                <a:gd name="connsiteX17" fmla="*/ 2300903 w 2356887"/>
                <a:gd name="connsiteY17" fmla="*/ 634481 h 774440"/>
                <a:gd name="connsiteX18" fmla="*/ 2282242 w 2356887"/>
                <a:gd name="connsiteY18" fmla="*/ 690465 h 774440"/>
                <a:gd name="connsiteX19" fmla="*/ 2356887 w 2356887"/>
                <a:gd name="connsiteY19" fmla="*/ 718457 h 774440"/>
                <a:gd name="connsiteX20" fmla="*/ 2310234 w 2356887"/>
                <a:gd name="connsiteY20" fmla="*/ 765110 h 774440"/>
                <a:gd name="connsiteX21" fmla="*/ 24234 w 2356887"/>
                <a:gd name="connsiteY21" fmla="*/ 774440 h 774440"/>
                <a:gd name="connsiteX22" fmla="*/ 24234 w 2356887"/>
                <a:gd name="connsiteY22" fmla="*/ 774440 h 774440"/>
                <a:gd name="connsiteX23" fmla="*/ 61556 w 2356887"/>
                <a:gd name="connsiteY23" fmla="*/ 690465 h 774440"/>
                <a:gd name="connsiteX24" fmla="*/ 80217 w 2356887"/>
                <a:gd name="connsiteY24" fmla="*/ 662473 h 774440"/>
                <a:gd name="connsiteX25" fmla="*/ 0 w 2356887"/>
                <a:gd name="connsiteY25" fmla="*/ 634482 h 774440"/>
                <a:gd name="connsiteX26" fmla="*/ 33564 w 2356887"/>
                <a:gd name="connsiteY26" fmla="*/ 615820 h 774440"/>
                <a:gd name="connsiteX27" fmla="*/ 5573 w 2356887"/>
                <a:gd name="connsiteY27" fmla="*/ 569167 h 774440"/>
                <a:gd name="connsiteX28" fmla="*/ 61556 w 2356887"/>
                <a:gd name="connsiteY28" fmla="*/ 531844 h 774440"/>
                <a:gd name="connsiteX29" fmla="*/ 39331 w 2356887"/>
                <a:gd name="connsiteY29" fmla="*/ 505593 h 774440"/>
                <a:gd name="connsiteX30" fmla="*/ 22096 w 2356887"/>
                <a:gd name="connsiteY30" fmla="*/ 409518 h 774440"/>
                <a:gd name="connsiteX31" fmla="*/ 73479 w 2356887"/>
                <a:gd name="connsiteY31" fmla="*/ 334875 h 774440"/>
                <a:gd name="connsiteX32" fmla="*/ 35379 w 2356887"/>
                <a:gd name="connsiteY32" fmla="*/ 341438 h 774440"/>
                <a:gd name="connsiteX33" fmla="*/ 66934 w 2356887"/>
                <a:gd name="connsiteY33" fmla="*/ 253667 h 774440"/>
                <a:gd name="connsiteX34" fmla="*/ 31037 w 2356887"/>
                <a:gd name="connsiteY34" fmla="*/ 194915 h 774440"/>
                <a:gd name="connsiteX35" fmla="*/ 80217 w 2356887"/>
                <a:gd name="connsiteY35" fmla="*/ 195942 h 774440"/>
                <a:gd name="connsiteX36" fmla="*/ 63759 w 2356887"/>
                <a:gd name="connsiteY36" fmla="*/ 126832 h 774440"/>
                <a:gd name="connsiteX37" fmla="*/ 80217 w 2356887"/>
                <a:gd name="connsiteY37" fmla="*/ 93306 h 774440"/>
                <a:gd name="connsiteX38" fmla="*/ 80217 w 2356887"/>
                <a:gd name="connsiteY38" fmla="*/ 93306 h 774440"/>
                <a:gd name="connsiteX39" fmla="*/ 80217 w 2356887"/>
                <a:gd name="connsiteY39" fmla="*/ 93306 h 774440"/>
                <a:gd name="connsiteX40" fmla="*/ 24234 w 2356887"/>
                <a:gd name="connsiteY40" fmla="*/ 74644 h 774440"/>
                <a:gd name="connsiteX41" fmla="*/ 52226 w 2356887"/>
                <a:gd name="connsiteY41" fmla="*/ 65314 h 774440"/>
                <a:gd name="connsiteX42" fmla="*/ 31556 w 2356887"/>
                <a:gd name="connsiteY42" fmla="*/ 9331 h 774440"/>
                <a:gd name="connsiteX43" fmla="*/ 574740 w 2356887"/>
                <a:gd name="connsiteY43" fmla="*/ 0 h 774440"/>
                <a:gd name="connsiteX0" fmla="*/ 574740 w 2356887"/>
                <a:gd name="connsiteY0" fmla="*/ 0 h 774440"/>
                <a:gd name="connsiteX1" fmla="*/ 2347556 w 2356887"/>
                <a:gd name="connsiteY1" fmla="*/ 0 h 774440"/>
                <a:gd name="connsiteX2" fmla="*/ 2291573 w 2356887"/>
                <a:gd name="connsiteY2" fmla="*/ 74644 h 774440"/>
                <a:gd name="connsiteX3" fmla="*/ 2291573 w 2356887"/>
                <a:gd name="connsiteY3" fmla="*/ 74644 h 774440"/>
                <a:gd name="connsiteX4" fmla="*/ 2282242 w 2356887"/>
                <a:gd name="connsiteY4" fmla="*/ 111967 h 774440"/>
                <a:gd name="connsiteX5" fmla="*/ 2356887 w 2356887"/>
                <a:gd name="connsiteY5" fmla="*/ 167951 h 774440"/>
                <a:gd name="connsiteX6" fmla="*/ 2291573 w 2356887"/>
                <a:gd name="connsiteY6" fmla="*/ 186612 h 774440"/>
                <a:gd name="connsiteX7" fmla="*/ 2338226 w 2356887"/>
                <a:gd name="connsiteY7" fmla="*/ 279918 h 774440"/>
                <a:gd name="connsiteX8" fmla="*/ 2291573 w 2356887"/>
                <a:gd name="connsiteY8" fmla="*/ 270587 h 774440"/>
                <a:gd name="connsiteX9" fmla="*/ 2291573 w 2356887"/>
                <a:gd name="connsiteY9" fmla="*/ 270587 h 774440"/>
                <a:gd name="connsiteX10" fmla="*/ 2356887 w 2356887"/>
                <a:gd name="connsiteY10" fmla="*/ 391885 h 774440"/>
                <a:gd name="connsiteX11" fmla="*/ 2263581 w 2356887"/>
                <a:gd name="connsiteY11" fmla="*/ 401216 h 774440"/>
                <a:gd name="connsiteX12" fmla="*/ 2310234 w 2356887"/>
                <a:gd name="connsiteY12" fmla="*/ 475861 h 774440"/>
                <a:gd name="connsiteX13" fmla="*/ 2321508 w 2356887"/>
                <a:gd name="connsiteY13" fmla="*/ 511443 h 774440"/>
                <a:gd name="connsiteX14" fmla="*/ 2291573 w 2356887"/>
                <a:gd name="connsiteY14" fmla="*/ 587828 h 774440"/>
                <a:gd name="connsiteX15" fmla="*/ 2338226 w 2356887"/>
                <a:gd name="connsiteY15" fmla="*/ 615820 h 774440"/>
                <a:gd name="connsiteX16" fmla="*/ 2263581 w 2356887"/>
                <a:gd name="connsiteY16" fmla="*/ 587828 h 774440"/>
                <a:gd name="connsiteX17" fmla="*/ 2300903 w 2356887"/>
                <a:gd name="connsiteY17" fmla="*/ 634481 h 774440"/>
                <a:gd name="connsiteX18" fmla="*/ 2282242 w 2356887"/>
                <a:gd name="connsiteY18" fmla="*/ 690465 h 774440"/>
                <a:gd name="connsiteX19" fmla="*/ 2356887 w 2356887"/>
                <a:gd name="connsiteY19" fmla="*/ 718457 h 774440"/>
                <a:gd name="connsiteX20" fmla="*/ 2310234 w 2356887"/>
                <a:gd name="connsiteY20" fmla="*/ 765110 h 774440"/>
                <a:gd name="connsiteX21" fmla="*/ 24234 w 2356887"/>
                <a:gd name="connsiteY21" fmla="*/ 774440 h 774440"/>
                <a:gd name="connsiteX22" fmla="*/ 24234 w 2356887"/>
                <a:gd name="connsiteY22" fmla="*/ 774440 h 774440"/>
                <a:gd name="connsiteX23" fmla="*/ 61556 w 2356887"/>
                <a:gd name="connsiteY23" fmla="*/ 690465 h 774440"/>
                <a:gd name="connsiteX24" fmla="*/ 80217 w 2356887"/>
                <a:gd name="connsiteY24" fmla="*/ 662473 h 774440"/>
                <a:gd name="connsiteX25" fmla="*/ 0 w 2356887"/>
                <a:gd name="connsiteY25" fmla="*/ 634482 h 774440"/>
                <a:gd name="connsiteX26" fmla="*/ 33564 w 2356887"/>
                <a:gd name="connsiteY26" fmla="*/ 615820 h 774440"/>
                <a:gd name="connsiteX27" fmla="*/ 5573 w 2356887"/>
                <a:gd name="connsiteY27" fmla="*/ 569167 h 774440"/>
                <a:gd name="connsiteX28" fmla="*/ 61556 w 2356887"/>
                <a:gd name="connsiteY28" fmla="*/ 531844 h 774440"/>
                <a:gd name="connsiteX29" fmla="*/ 39331 w 2356887"/>
                <a:gd name="connsiteY29" fmla="*/ 505593 h 774440"/>
                <a:gd name="connsiteX30" fmla="*/ 22096 w 2356887"/>
                <a:gd name="connsiteY30" fmla="*/ 409518 h 774440"/>
                <a:gd name="connsiteX31" fmla="*/ 73479 w 2356887"/>
                <a:gd name="connsiteY31" fmla="*/ 334875 h 774440"/>
                <a:gd name="connsiteX32" fmla="*/ 35379 w 2356887"/>
                <a:gd name="connsiteY32" fmla="*/ 341438 h 774440"/>
                <a:gd name="connsiteX33" fmla="*/ 66934 w 2356887"/>
                <a:gd name="connsiteY33" fmla="*/ 253667 h 774440"/>
                <a:gd name="connsiteX34" fmla="*/ 31037 w 2356887"/>
                <a:gd name="connsiteY34" fmla="*/ 194915 h 774440"/>
                <a:gd name="connsiteX35" fmla="*/ 80217 w 2356887"/>
                <a:gd name="connsiteY35" fmla="*/ 195942 h 774440"/>
                <a:gd name="connsiteX36" fmla="*/ 63759 w 2356887"/>
                <a:gd name="connsiteY36" fmla="*/ 126832 h 774440"/>
                <a:gd name="connsiteX37" fmla="*/ 80217 w 2356887"/>
                <a:gd name="connsiteY37" fmla="*/ 93306 h 774440"/>
                <a:gd name="connsiteX38" fmla="*/ 80217 w 2356887"/>
                <a:gd name="connsiteY38" fmla="*/ 93306 h 774440"/>
                <a:gd name="connsiteX39" fmla="*/ 80217 w 2356887"/>
                <a:gd name="connsiteY39" fmla="*/ 93306 h 774440"/>
                <a:gd name="connsiteX40" fmla="*/ 24234 w 2356887"/>
                <a:gd name="connsiteY40" fmla="*/ 74644 h 774440"/>
                <a:gd name="connsiteX41" fmla="*/ 52226 w 2356887"/>
                <a:gd name="connsiteY41" fmla="*/ 65314 h 774440"/>
                <a:gd name="connsiteX42" fmla="*/ 31556 w 2356887"/>
                <a:gd name="connsiteY42" fmla="*/ 9331 h 774440"/>
                <a:gd name="connsiteX43" fmla="*/ 574740 w 2356887"/>
                <a:gd name="connsiteY43" fmla="*/ 0 h 774440"/>
                <a:gd name="connsiteX0" fmla="*/ 574740 w 2356887"/>
                <a:gd name="connsiteY0" fmla="*/ 0 h 774440"/>
                <a:gd name="connsiteX1" fmla="*/ 2347556 w 2356887"/>
                <a:gd name="connsiteY1" fmla="*/ 0 h 774440"/>
                <a:gd name="connsiteX2" fmla="*/ 2291573 w 2356887"/>
                <a:gd name="connsiteY2" fmla="*/ 74644 h 774440"/>
                <a:gd name="connsiteX3" fmla="*/ 2291573 w 2356887"/>
                <a:gd name="connsiteY3" fmla="*/ 74644 h 774440"/>
                <a:gd name="connsiteX4" fmla="*/ 2282242 w 2356887"/>
                <a:gd name="connsiteY4" fmla="*/ 111967 h 774440"/>
                <a:gd name="connsiteX5" fmla="*/ 2356887 w 2356887"/>
                <a:gd name="connsiteY5" fmla="*/ 167951 h 774440"/>
                <a:gd name="connsiteX6" fmla="*/ 2291573 w 2356887"/>
                <a:gd name="connsiteY6" fmla="*/ 186612 h 774440"/>
                <a:gd name="connsiteX7" fmla="*/ 2338226 w 2356887"/>
                <a:gd name="connsiteY7" fmla="*/ 279918 h 774440"/>
                <a:gd name="connsiteX8" fmla="*/ 2291573 w 2356887"/>
                <a:gd name="connsiteY8" fmla="*/ 270587 h 774440"/>
                <a:gd name="connsiteX9" fmla="*/ 2291573 w 2356887"/>
                <a:gd name="connsiteY9" fmla="*/ 270587 h 774440"/>
                <a:gd name="connsiteX10" fmla="*/ 2356887 w 2356887"/>
                <a:gd name="connsiteY10" fmla="*/ 391885 h 774440"/>
                <a:gd name="connsiteX11" fmla="*/ 2263581 w 2356887"/>
                <a:gd name="connsiteY11" fmla="*/ 401216 h 774440"/>
                <a:gd name="connsiteX12" fmla="*/ 2310234 w 2356887"/>
                <a:gd name="connsiteY12" fmla="*/ 475861 h 774440"/>
                <a:gd name="connsiteX13" fmla="*/ 2321508 w 2356887"/>
                <a:gd name="connsiteY13" fmla="*/ 511443 h 774440"/>
                <a:gd name="connsiteX14" fmla="*/ 2291573 w 2356887"/>
                <a:gd name="connsiteY14" fmla="*/ 587828 h 774440"/>
                <a:gd name="connsiteX15" fmla="*/ 2338226 w 2356887"/>
                <a:gd name="connsiteY15" fmla="*/ 615820 h 774440"/>
                <a:gd name="connsiteX16" fmla="*/ 2263581 w 2356887"/>
                <a:gd name="connsiteY16" fmla="*/ 587828 h 774440"/>
                <a:gd name="connsiteX17" fmla="*/ 2300903 w 2356887"/>
                <a:gd name="connsiteY17" fmla="*/ 634481 h 774440"/>
                <a:gd name="connsiteX18" fmla="*/ 2323517 w 2356887"/>
                <a:gd name="connsiteY18" fmla="*/ 677340 h 774440"/>
                <a:gd name="connsiteX19" fmla="*/ 2356887 w 2356887"/>
                <a:gd name="connsiteY19" fmla="*/ 718457 h 774440"/>
                <a:gd name="connsiteX20" fmla="*/ 2310234 w 2356887"/>
                <a:gd name="connsiteY20" fmla="*/ 765110 h 774440"/>
                <a:gd name="connsiteX21" fmla="*/ 24234 w 2356887"/>
                <a:gd name="connsiteY21" fmla="*/ 774440 h 774440"/>
                <a:gd name="connsiteX22" fmla="*/ 24234 w 2356887"/>
                <a:gd name="connsiteY22" fmla="*/ 774440 h 774440"/>
                <a:gd name="connsiteX23" fmla="*/ 61556 w 2356887"/>
                <a:gd name="connsiteY23" fmla="*/ 690465 h 774440"/>
                <a:gd name="connsiteX24" fmla="*/ 80217 w 2356887"/>
                <a:gd name="connsiteY24" fmla="*/ 662473 h 774440"/>
                <a:gd name="connsiteX25" fmla="*/ 0 w 2356887"/>
                <a:gd name="connsiteY25" fmla="*/ 634482 h 774440"/>
                <a:gd name="connsiteX26" fmla="*/ 33564 w 2356887"/>
                <a:gd name="connsiteY26" fmla="*/ 615820 h 774440"/>
                <a:gd name="connsiteX27" fmla="*/ 5573 w 2356887"/>
                <a:gd name="connsiteY27" fmla="*/ 569167 h 774440"/>
                <a:gd name="connsiteX28" fmla="*/ 61556 w 2356887"/>
                <a:gd name="connsiteY28" fmla="*/ 531844 h 774440"/>
                <a:gd name="connsiteX29" fmla="*/ 39331 w 2356887"/>
                <a:gd name="connsiteY29" fmla="*/ 505593 h 774440"/>
                <a:gd name="connsiteX30" fmla="*/ 22096 w 2356887"/>
                <a:gd name="connsiteY30" fmla="*/ 409518 h 774440"/>
                <a:gd name="connsiteX31" fmla="*/ 73479 w 2356887"/>
                <a:gd name="connsiteY31" fmla="*/ 334875 h 774440"/>
                <a:gd name="connsiteX32" fmla="*/ 35379 w 2356887"/>
                <a:gd name="connsiteY32" fmla="*/ 341438 h 774440"/>
                <a:gd name="connsiteX33" fmla="*/ 66934 w 2356887"/>
                <a:gd name="connsiteY33" fmla="*/ 253667 h 774440"/>
                <a:gd name="connsiteX34" fmla="*/ 31037 w 2356887"/>
                <a:gd name="connsiteY34" fmla="*/ 194915 h 774440"/>
                <a:gd name="connsiteX35" fmla="*/ 80217 w 2356887"/>
                <a:gd name="connsiteY35" fmla="*/ 195942 h 774440"/>
                <a:gd name="connsiteX36" fmla="*/ 63759 w 2356887"/>
                <a:gd name="connsiteY36" fmla="*/ 126832 h 774440"/>
                <a:gd name="connsiteX37" fmla="*/ 80217 w 2356887"/>
                <a:gd name="connsiteY37" fmla="*/ 93306 h 774440"/>
                <a:gd name="connsiteX38" fmla="*/ 80217 w 2356887"/>
                <a:gd name="connsiteY38" fmla="*/ 93306 h 774440"/>
                <a:gd name="connsiteX39" fmla="*/ 80217 w 2356887"/>
                <a:gd name="connsiteY39" fmla="*/ 93306 h 774440"/>
                <a:gd name="connsiteX40" fmla="*/ 24234 w 2356887"/>
                <a:gd name="connsiteY40" fmla="*/ 74644 h 774440"/>
                <a:gd name="connsiteX41" fmla="*/ 52226 w 2356887"/>
                <a:gd name="connsiteY41" fmla="*/ 65314 h 774440"/>
                <a:gd name="connsiteX42" fmla="*/ 31556 w 2356887"/>
                <a:gd name="connsiteY42" fmla="*/ 9331 h 774440"/>
                <a:gd name="connsiteX43" fmla="*/ 574740 w 2356887"/>
                <a:gd name="connsiteY43" fmla="*/ 0 h 774440"/>
                <a:gd name="connsiteX0" fmla="*/ 574740 w 2356887"/>
                <a:gd name="connsiteY0" fmla="*/ 0 h 774440"/>
                <a:gd name="connsiteX1" fmla="*/ 2347556 w 2356887"/>
                <a:gd name="connsiteY1" fmla="*/ 0 h 774440"/>
                <a:gd name="connsiteX2" fmla="*/ 2291573 w 2356887"/>
                <a:gd name="connsiteY2" fmla="*/ 74644 h 774440"/>
                <a:gd name="connsiteX3" fmla="*/ 2291573 w 2356887"/>
                <a:gd name="connsiteY3" fmla="*/ 74644 h 774440"/>
                <a:gd name="connsiteX4" fmla="*/ 2282242 w 2356887"/>
                <a:gd name="connsiteY4" fmla="*/ 111967 h 774440"/>
                <a:gd name="connsiteX5" fmla="*/ 2356887 w 2356887"/>
                <a:gd name="connsiteY5" fmla="*/ 167951 h 774440"/>
                <a:gd name="connsiteX6" fmla="*/ 2291573 w 2356887"/>
                <a:gd name="connsiteY6" fmla="*/ 186612 h 774440"/>
                <a:gd name="connsiteX7" fmla="*/ 2338226 w 2356887"/>
                <a:gd name="connsiteY7" fmla="*/ 279918 h 774440"/>
                <a:gd name="connsiteX8" fmla="*/ 2291573 w 2356887"/>
                <a:gd name="connsiteY8" fmla="*/ 270587 h 774440"/>
                <a:gd name="connsiteX9" fmla="*/ 2291573 w 2356887"/>
                <a:gd name="connsiteY9" fmla="*/ 270587 h 774440"/>
                <a:gd name="connsiteX10" fmla="*/ 2356887 w 2356887"/>
                <a:gd name="connsiteY10" fmla="*/ 391885 h 774440"/>
                <a:gd name="connsiteX11" fmla="*/ 2263581 w 2356887"/>
                <a:gd name="connsiteY11" fmla="*/ 401216 h 774440"/>
                <a:gd name="connsiteX12" fmla="*/ 2310234 w 2356887"/>
                <a:gd name="connsiteY12" fmla="*/ 475861 h 774440"/>
                <a:gd name="connsiteX13" fmla="*/ 2321508 w 2356887"/>
                <a:gd name="connsiteY13" fmla="*/ 511443 h 774440"/>
                <a:gd name="connsiteX14" fmla="*/ 2291573 w 2356887"/>
                <a:gd name="connsiteY14" fmla="*/ 587828 h 774440"/>
                <a:gd name="connsiteX15" fmla="*/ 2322351 w 2356887"/>
                <a:gd name="connsiteY15" fmla="*/ 576443 h 774440"/>
                <a:gd name="connsiteX16" fmla="*/ 2263581 w 2356887"/>
                <a:gd name="connsiteY16" fmla="*/ 587828 h 774440"/>
                <a:gd name="connsiteX17" fmla="*/ 2300903 w 2356887"/>
                <a:gd name="connsiteY17" fmla="*/ 634481 h 774440"/>
                <a:gd name="connsiteX18" fmla="*/ 2323517 w 2356887"/>
                <a:gd name="connsiteY18" fmla="*/ 677340 h 774440"/>
                <a:gd name="connsiteX19" fmla="*/ 2356887 w 2356887"/>
                <a:gd name="connsiteY19" fmla="*/ 718457 h 774440"/>
                <a:gd name="connsiteX20" fmla="*/ 2310234 w 2356887"/>
                <a:gd name="connsiteY20" fmla="*/ 765110 h 774440"/>
                <a:gd name="connsiteX21" fmla="*/ 24234 w 2356887"/>
                <a:gd name="connsiteY21" fmla="*/ 774440 h 774440"/>
                <a:gd name="connsiteX22" fmla="*/ 24234 w 2356887"/>
                <a:gd name="connsiteY22" fmla="*/ 774440 h 774440"/>
                <a:gd name="connsiteX23" fmla="*/ 61556 w 2356887"/>
                <a:gd name="connsiteY23" fmla="*/ 690465 h 774440"/>
                <a:gd name="connsiteX24" fmla="*/ 80217 w 2356887"/>
                <a:gd name="connsiteY24" fmla="*/ 662473 h 774440"/>
                <a:gd name="connsiteX25" fmla="*/ 0 w 2356887"/>
                <a:gd name="connsiteY25" fmla="*/ 634482 h 774440"/>
                <a:gd name="connsiteX26" fmla="*/ 33564 w 2356887"/>
                <a:gd name="connsiteY26" fmla="*/ 615820 h 774440"/>
                <a:gd name="connsiteX27" fmla="*/ 5573 w 2356887"/>
                <a:gd name="connsiteY27" fmla="*/ 569167 h 774440"/>
                <a:gd name="connsiteX28" fmla="*/ 61556 w 2356887"/>
                <a:gd name="connsiteY28" fmla="*/ 531844 h 774440"/>
                <a:gd name="connsiteX29" fmla="*/ 39331 w 2356887"/>
                <a:gd name="connsiteY29" fmla="*/ 505593 h 774440"/>
                <a:gd name="connsiteX30" fmla="*/ 22096 w 2356887"/>
                <a:gd name="connsiteY30" fmla="*/ 409518 h 774440"/>
                <a:gd name="connsiteX31" fmla="*/ 73479 w 2356887"/>
                <a:gd name="connsiteY31" fmla="*/ 334875 h 774440"/>
                <a:gd name="connsiteX32" fmla="*/ 35379 w 2356887"/>
                <a:gd name="connsiteY32" fmla="*/ 341438 h 774440"/>
                <a:gd name="connsiteX33" fmla="*/ 66934 w 2356887"/>
                <a:gd name="connsiteY33" fmla="*/ 253667 h 774440"/>
                <a:gd name="connsiteX34" fmla="*/ 31037 w 2356887"/>
                <a:gd name="connsiteY34" fmla="*/ 194915 h 774440"/>
                <a:gd name="connsiteX35" fmla="*/ 80217 w 2356887"/>
                <a:gd name="connsiteY35" fmla="*/ 195942 h 774440"/>
                <a:gd name="connsiteX36" fmla="*/ 63759 w 2356887"/>
                <a:gd name="connsiteY36" fmla="*/ 126832 h 774440"/>
                <a:gd name="connsiteX37" fmla="*/ 80217 w 2356887"/>
                <a:gd name="connsiteY37" fmla="*/ 93306 h 774440"/>
                <a:gd name="connsiteX38" fmla="*/ 80217 w 2356887"/>
                <a:gd name="connsiteY38" fmla="*/ 93306 h 774440"/>
                <a:gd name="connsiteX39" fmla="*/ 80217 w 2356887"/>
                <a:gd name="connsiteY39" fmla="*/ 93306 h 774440"/>
                <a:gd name="connsiteX40" fmla="*/ 24234 w 2356887"/>
                <a:gd name="connsiteY40" fmla="*/ 74644 h 774440"/>
                <a:gd name="connsiteX41" fmla="*/ 52226 w 2356887"/>
                <a:gd name="connsiteY41" fmla="*/ 65314 h 774440"/>
                <a:gd name="connsiteX42" fmla="*/ 31556 w 2356887"/>
                <a:gd name="connsiteY42" fmla="*/ 9331 h 774440"/>
                <a:gd name="connsiteX43" fmla="*/ 574740 w 2356887"/>
                <a:gd name="connsiteY43" fmla="*/ 0 h 774440"/>
                <a:gd name="connsiteX0" fmla="*/ 574740 w 2356887"/>
                <a:gd name="connsiteY0" fmla="*/ 0 h 774440"/>
                <a:gd name="connsiteX1" fmla="*/ 2347556 w 2356887"/>
                <a:gd name="connsiteY1" fmla="*/ 0 h 774440"/>
                <a:gd name="connsiteX2" fmla="*/ 2291573 w 2356887"/>
                <a:gd name="connsiteY2" fmla="*/ 74644 h 774440"/>
                <a:gd name="connsiteX3" fmla="*/ 2291573 w 2356887"/>
                <a:gd name="connsiteY3" fmla="*/ 74644 h 774440"/>
                <a:gd name="connsiteX4" fmla="*/ 2282242 w 2356887"/>
                <a:gd name="connsiteY4" fmla="*/ 111967 h 774440"/>
                <a:gd name="connsiteX5" fmla="*/ 2356887 w 2356887"/>
                <a:gd name="connsiteY5" fmla="*/ 167951 h 774440"/>
                <a:gd name="connsiteX6" fmla="*/ 2291573 w 2356887"/>
                <a:gd name="connsiteY6" fmla="*/ 186612 h 774440"/>
                <a:gd name="connsiteX7" fmla="*/ 2338226 w 2356887"/>
                <a:gd name="connsiteY7" fmla="*/ 279918 h 774440"/>
                <a:gd name="connsiteX8" fmla="*/ 2291573 w 2356887"/>
                <a:gd name="connsiteY8" fmla="*/ 270587 h 774440"/>
                <a:gd name="connsiteX9" fmla="*/ 2291573 w 2356887"/>
                <a:gd name="connsiteY9" fmla="*/ 270587 h 774440"/>
                <a:gd name="connsiteX10" fmla="*/ 2328312 w 2356887"/>
                <a:gd name="connsiteY10" fmla="*/ 359070 h 774440"/>
                <a:gd name="connsiteX11" fmla="*/ 2263581 w 2356887"/>
                <a:gd name="connsiteY11" fmla="*/ 401216 h 774440"/>
                <a:gd name="connsiteX12" fmla="*/ 2310234 w 2356887"/>
                <a:gd name="connsiteY12" fmla="*/ 475861 h 774440"/>
                <a:gd name="connsiteX13" fmla="*/ 2321508 w 2356887"/>
                <a:gd name="connsiteY13" fmla="*/ 511443 h 774440"/>
                <a:gd name="connsiteX14" fmla="*/ 2291573 w 2356887"/>
                <a:gd name="connsiteY14" fmla="*/ 587828 h 774440"/>
                <a:gd name="connsiteX15" fmla="*/ 2322351 w 2356887"/>
                <a:gd name="connsiteY15" fmla="*/ 576443 h 774440"/>
                <a:gd name="connsiteX16" fmla="*/ 2263581 w 2356887"/>
                <a:gd name="connsiteY16" fmla="*/ 587828 h 774440"/>
                <a:gd name="connsiteX17" fmla="*/ 2300903 w 2356887"/>
                <a:gd name="connsiteY17" fmla="*/ 634481 h 774440"/>
                <a:gd name="connsiteX18" fmla="*/ 2323517 w 2356887"/>
                <a:gd name="connsiteY18" fmla="*/ 677340 h 774440"/>
                <a:gd name="connsiteX19" fmla="*/ 2356887 w 2356887"/>
                <a:gd name="connsiteY19" fmla="*/ 718457 h 774440"/>
                <a:gd name="connsiteX20" fmla="*/ 2310234 w 2356887"/>
                <a:gd name="connsiteY20" fmla="*/ 765110 h 774440"/>
                <a:gd name="connsiteX21" fmla="*/ 24234 w 2356887"/>
                <a:gd name="connsiteY21" fmla="*/ 774440 h 774440"/>
                <a:gd name="connsiteX22" fmla="*/ 24234 w 2356887"/>
                <a:gd name="connsiteY22" fmla="*/ 774440 h 774440"/>
                <a:gd name="connsiteX23" fmla="*/ 61556 w 2356887"/>
                <a:gd name="connsiteY23" fmla="*/ 690465 h 774440"/>
                <a:gd name="connsiteX24" fmla="*/ 80217 w 2356887"/>
                <a:gd name="connsiteY24" fmla="*/ 662473 h 774440"/>
                <a:gd name="connsiteX25" fmla="*/ 0 w 2356887"/>
                <a:gd name="connsiteY25" fmla="*/ 634482 h 774440"/>
                <a:gd name="connsiteX26" fmla="*/ 33564 w 2356887"/>
                <a:gd name="connsiteY26" fmla="*/ 615820 h 774440"/>
                <a:gd name="connsiteX27" fmla="*/ 5573 w 2356887"/>
                <a:gd name="connsiteY27" fmla="*/ 569167 h 774440"/>
                <a:gd name="connsiteX28" fmla="*/ 61556 w 2356887"/>
                <a:gd name="connsiteY28" fmla="*/ 531844 h 774440"/>
                <a:gd name="connsiteX29" fmla="*/ 39331 w 2356887"/>
                <a:gd name="connsiteY29" fmla="*/ 505593 h 774440"/>
                <a:gd name="connsiteX30" fmla="*/ 22096 w 2356887"/>
                <a:gd name="connsiteY30" fmla="*/ 409518 h 774440"/>
                <a:gd name="connsiteX31" fmla="*/ 73479 w 2356887"/>
                <a:gd name="connsiteY31" fmla="*/ 334875 h 774440"/>
                <a:gd name="connsiteX32" fmla="*/ 35379 w 2356887"/>
                <a:gd name="connsiteY32" fmla="*/ 341438 h 774440"/>
                <a:gd name="connsiteX33" fmla="*/ 66934 w 2356887"/>
                <a:gd name="connsiteY33" fmla="*/ 253667 h 774440"/>
                <a:gd name="connsiteX34" fmla="*/ 31037 w 2356887"/>
                <a:gd name="connsiteY34" fmla="*/ 194915 h 774440"/>
                <a:gd name="connsiteX35" fmla="*/ 80217 w 2356887"/>
                <a:gd name="connsiteY35" fmla="*/ 195942 h 774440"/>
                <a:gd name="connsiteX36" fmla="*/ 63759 w 2356887"/>
                <a:gd name="connsiteY36" fmla="*/ 126832 h 774440"/>
                <a:gd name="connsiteX37" fmla="*/ 80217 w 2356887"/>
                <a:gd name="connsiteY37" fmla="*/ 93306 h 774440"/>
                <a:gd name="connsiteX38" fmla="*/ 80217 w 2356887"/>
                <a:gd name="connsiteY38" fmla="*/ 93306 h 774440"/>
                <a:gd name="connsiteX39" fmla="*/ 80217 w 2356887"/>
                <a:gd name="connsiteY39" fmla="*/ 93306 h 774440"/>
                <a:gd name="connsiteX40" fmla="*/ 24234 w 2356887"/>
                <a:gd name="connsiteY40" fmla="*/ 74644 h 774440"/>
                <a:gd name="connsiteX41" fmla="*/ 52226 w 2356887"/>
                <a:gd name="connsiteY41" fmla="*/ 65314 h 774440"/>
                <a:gd name="connsiteX42" fmla="*/ 31556 w 2356887"/>
                <a:gd name="connsiteY42" fmla="*/ 9331 h 774440"/>
                <a:gd name="connsiteX43" fmla="*/ 574740 w 2356887"/>
                <a:gd name="connsiteY43" fmla="*/ 0 h 774440"/>
                <a:gd name="connsiteX0" fmla="*/ 574740 w 2356887"/>
                <a:gd name="connsiteY0" fmla="*/ 0 h 774440"/>
                <a:gd name="connsiteX1" fmla="*/ 2347556 w 2356887"/>
                <a:gd name="connsiteY1" fmla="*/ 0 h 774440"/>
                <a:gd name="connsiteX2" fmla="*/ 2291573 w 2356887"/>
                <a:gd name="connsiteY2" fmla="*/ 74644 h 774440"/>
                <a:gd name="connsiteX3" fmla="*/ 2291573 w 2356887"/>
                <a:gd name="connsiteY3" fmla="*/ 74644 h 774440"/>
                <a:gd name="connsiteX4" fmla="*/ 2282242 w 2356887"/>
                <a:gd name="connsiteY4" fmla="*/ 111967 h 774440"/>
                <a:gd name="connsiteX5" fmla="*/ 2356887 w 2356887"/>
                <a:gd name="connsiteY5" fmla="*/ 167951 h 774440"/>
                <a:gd name="connsiteX6" fmla="*/ 2291573 w 2356887"/>
                <a:gd name="connsiteY6" fmla="*/ 186612 h 774440"/>
                <a:gd name="connsiteX7" fmla="*/ 2338226 w 2356887"/>
                <a:gd name="connsiteY7" fmla="*/ 279918 h 774440"/>
                <a:gd name="connsiteX8" fmla="*/ 2291573 w 2356887"/>
                <a:gd name="connsiteY8" fmla="*/ 270587 h 774440"/>
                <a:gd name="connsiteX9" fmla="*/ 2291573 w 2356887"/>
                <a:gd name="connsiteY9" fmla="*/ 270587 h 774440"/>
                <a:gd name="connsiteX10" fmla="*/ 2328312 w 2356887"/>
                <a:gd name="connsiteY10" fmla="*/ 359070 h 774440"/>
                <a:gd name="connsiteX11" fmla="*/ 2292156 w 2356887"/>
                <a:gd name="connsiteY11" fmla="*/ 434032 h 774440"/>
                <a:gd name="connsiteX12" fmla="*/ 2310234 w 2356887"/>
                <a:gd name="connsiteY12" fmla="*/ 475861 h 774440"/>
                <a:gd name="connsiteX13" fmla="*/ 2321508 w 2356887"/>
                <a:gd name="connsiteY13" fmla="*/ 511443 h 774440"/>
                <a:gd name="connsiteX14" fmla="*/ 2291573 w 2356887"/>
                <a:gd name="connsiteY14" fmla="*/ 587828 h 774440"/>
                <a:gd name="connsiteX15" fmla="*/ 2322351 w 2356887"/>
                <a:gd name="connsiteY15" fmla="*/ 576443 h 774440"/>
                <a:gd name="connsiteX16" fmla="*/ 2263581 w 2356887"/>
                <a:gd name="connsiteY16" fmla="*/ 587828 h 774440"/>
                <a:gd name="connsiteX17" fmla="*/ 2300903 w 2356887"/>
                <a:gd name="connsiteY17" fmla="*/ 634481 h 774440"/>
                <a:gd name="connsiteX18" fmla="*/ 2323517 w 2356887"/>
                <a:gd name="connsiteY18" fmla="*/ 677340 h 774440"/>
                <a:gd name="connsiteX19" fmla="*/ 2356887 w 2356887"/>
                <a:gd name="connsiteY19" fmla="*/ 718457 h 774440"/>
                <a:gd name="connsiteX20" fmla="*/ 2310234 w 2356887"/>
                <a:gd name="connsiteY20" fmla="*/ 765110 h 774440"/>
                <a:gd name="connsiteX21" fmla="*/ 24234 w 2356887"/>
                <a:gd name="connsiteY21" fmla="*/ 774440 h 774440"/>
                <a:gd name="connsiteX22" fmla="*/ 24234 w 2356887"/>
                <a:gd name="connsiteY22" fmla="*/ 774440 h 774440"/>
                <a:gd name="connsiteX23" fmla="*/ 61556 w 2356887"/>
                <a:gd name="connsiteY23" fmla="*/ 690465 h 774440"/>
                <a:gd name="connsiteX24" fmla="*/ 80217 w 2356887"/>
                <a:gd name="connsiteY24" fmla="*/ 662473 h 774440"/>
                <a:gd name="connsiteX25" fmla="*/ 0 w 2356887"/>
                <a:gd name="connsiteY25" fmla="*/ 634482 h 774440"/>
                <a:gd name="connsiteX26" fmla="*/ 33564 w 2356887"/>
                <a:gd name="connsiteY26" fmla="*/ 615820 h 774440"/>
                <a:gd name="connsiteX27" fmla="*/ 5573 w 2356887"/>
                <a:gd name="connsiteY27" fmla="*/ 569167 h 774440"/>
                <a:gd name="connsiteX28" fmla="*/ 61556 w 2356887"/>
                <a:gd name="connsiteY28" fmla="*/ 531844 h 774440"/>
                <a:gd name="connsiteX29" fmla="*/ 39331 w 2356887"/>
                <a:gd name="connsiteY29" fmla="*/ 505593 h 774440"/>
                <a:gd name="connsiteX30" fmla="*/ 22096 w 2356887"/>
                <a:gd name="connsiteY30" fmla="*/ 409518 h 774440"/>
                <a:gd name="connsiteX31" fmla="*/ 73479 w 2356887"/>
                <a:gd name="connsiteY31" fmla="*/ 334875 h 774440"/>
                <a:gd name="connsiteX32" fmla="*/ 35379 w 2356887"/>
                <a:gd name="connsiteY32" fmla="*/ 341438 h 774440"/>
                <a:gd name="connsiteX33" fmla="*/ 66934 w 2356887"/>
                <a:gd name="connsiteY33" fmla="*/ 253667 h 774440"/>
                <a:gd name="connsiteX34" fmla="*/ 31037 w 2356887"/>
                <a:gd name="connsiteY34" fmla="*/ 194915 h 774440"/>
                <a:gd name="connsiteX35" fmla="*/ 80217 w 2356887"/>
                <a:gd name="connsiteY35" fmla="*/ 195942 h 774440"/>
                <a:gd name="connsiteX36" fmla="*/ 63759 w 2356887"/>
                <a:gd name="connsiteY36" fmla="*/ 126832 h 774440"/>
                <a:gd name="connsiteX37" fmla="*/ 80217 w 2356887"/>
                <a:gd name="connsiteY37" fmla="*/ 93306 h 774440"/>
                <a:gd name="connsiteX38" fmla="*/ 80217 w 2356887"/>
                <a:gd name="connsiteY38" fmla="*/ 93306 h 774440"/>
                <a:gd name="connsiteX39" fmla="*/ 80217 w 2356887"/>
                <a:gd name="connsiteY39" fmla="*/ 93306 h 774440"/>
                <a:gd name="connsiteX40" fmla="*/ 24234 w 2356887"/>
                <a:gd name="connsiteY40" fmla="*/ 74644 h 774440"/>
                <a:gd name="connsiteX41" fmla="*/ 52226 w 2356887"/>
                <a:gd name="connsiteY41" fmla="*/ 65314 h 774440"/>
                <a:gd name="connsiteX42" fmla="*/ 31556 w 2356887"/>
                <a:gd name="connsiteY42" fmla="*/ 9331 h 774440"/>
                <a:gd name="connsiteX43" fmla="*/ 574740 w 2356887"/>
                <a:gd name="connsiteY43" fmla="*/ 0 h 774440"/>
                <a:gd name="connsiteX0" fmla="*/ 574740 w 2356887"/>
                <a:gd name="connsiteY0" fmla="*/ 0 h 774440"/>
                <a:gd name="connsiteX1" fmla="*/ 2347556 w 2356887"/>
                <a:gd name="connsiteY1" fmla="*/ 0 h 774440"/>
                <a:gd name="connsiteX2" fmla="*/ 2291573 w 2356887"/>
                <a:gd name="connsiteY2" fmla="*/ 74644 h 774440"/>
                <a:gd name="connsiteX3" fmla="*/ 2291573 w 2356887"/>
                <a:gd name="connsiteY3" fmla="*/ 74644 h 774440"/>
                <a:gd name="connsiteX4" fmla="*/ 2282242 w 2356887"/>
                <a:gd name="connsiteY4" fmla="*/ 111967 h 774440"/>
                <a:gd name="connsiteX5" fmla="*/ 2337837 w 2356887"/>
                <a:gd name="connsiteY5" fmla="*/ 141699 h 774440"/>
                <a:gd name="connsiteX6" fmla="*/ 2291573 w 2356887"/>
                <a:gd name="connsiteY6" fmla="*/ 186612 h 774440"/>
                <a:gd name="connsiteX7" fmla="*/ 2338226 w 2356887"/>
                <a:gd name="connsiteY7" fmla="*/ 279918 h 774440"/>
                <a:gd name="connsiteX8" fmla="*/ 2291573 w 2356887"/>
                <a:gd name="connsiteY8" fmla="*/ 270587 h 774440"/>
                <a:gd name="connsiteX9" fmla="*/ 2291573 w 2356887"/>
                <a:gd name="connsiteY9" fmla="*/ 270587 h 774440"/>
                <a:gd name="connsiteX10" fmla="*/ 2328312 w 2356887"/>
                <a:gd name="connsiteY10" fmla="*/ 359070 h 774440"/>
                <a:gd name="connsiteX11" fmla="*/ 2292156 w 2356887"/>
                <a:gd name="connsiteY11" fmla="*/ 434032 h 774440"/>
                <a:gd name="connsiteX12" fmla="*/ 2310234 w 2356887"/>
                <a:gd name="connsiteY12" fmla="*/ 475861 h 774440"/>
                <a:gd name="connsiteX13" fmla="*/ 2321508 w 2356887"/>
                <a:gd name="connsiteY13" fmla="*/ 511443 h 774440"/>
                <a:gd name="connsiteX14" fmla="*/ 2291573 w 2356887"/>
                <a:gd name="connsiteY14" fmla="*/ 587828 h 774440"/>
                <a:gd name="connsiteX15" fmla="*/ 2322351 w 2356887"/>
                <a:gd name="connsiteY15" fmla="*/ 576443 h 774440"/>
                <a:gd name="connsiteX16" fmla="*/ 2263581 w 2356887"/>
                <a:gd name="connsiteY16" fmla="*/ 587828 h 774440"/>
                <a:gd name="connsiteX17" fmla="*/ 2300903 w 2356887"/>
                <a:gd name="connsiteY17" fmla="*/ 634481 h 774440"/>
                <a:gd name="connsiteX18" fmla="*/ 2323517 w 2356887"/>
                <a:gd name="connsiteY18" fmla="*/ 677340 h 774440"/>
                <a:gd name="connsiteX19" fmla="*/ 2356887 w 2356887"/>
                <a:gd name="connsiteY19" fmla="*/ 718457 h 774440"/>
                <a:gd name="connsiteX20" fmla="*/ 2310234 w 2356887"/>
                <a:gd name="connsiteY20" fmla="*/ 765110 h 774440"/>
                <a:gd name="connsiteX21" fmla="*/ 24234 w 2356887"/>
                <a:gd name="connsiteY21" fmla="*/ 774440 h 774440"/>
                <a:gd name="connsiteX22" fmla="*/ 24234 w 2356887"/>
                <a:gd name="connsiteY22" fmla="*/ 774440 h 774440"/>
                <a:gd name="connsiteX23" fmla="*/ 61556 w 2356887"/>
                <a:gd name="connsiteY23" fmla="*/ 690465 h 774440"/>
                <a:gd name="connsiteX24" fmla="*/ 80217 w 2356887"/>
                <a:gd name="connsiteY24" fmla="*/ 662473 h 774440"/>
                <a:gd name="connsiteX25" fmla="*/ 0 w 2356887"/>
                <a:gd name="connsiteY25" fmla="*/ 634482 h 774440"/>
                <a:gd name="connsiteX26" fmla="*/ 33564 w 2356887"/>
                <a:gd name="connsiteY26" fmla="*/ 615820 h 774440"/>
                <a:gd name="connsiteX27" fmla="*/ 5573 w 2356887"/>
                <a:gd name="connsiteY27" fmla="*/ 569167 h 774440"/>
                <a:gd name="connsiteX28" fmla="*/ 61556 w 2356887"/>
                <a:gd name="connsiteY28" fmla="*/ 531844 h 774440"/>
                <a:gd name="connsiteX29" fmla="*/ 39331 w 2356887"/>
                <a:gd name="connsiteY29" fmla="*/ 505593 h 774440"/>
                <a:gd name="connsiteX30" fmla="*/ 22096 w 2356887"/>
                <a:gd name="connsiteY30" fmla="*/ 409518 h 774440"/>
                <a:gd name="connsiteX31" fmla="*/ 73479 w 2356887"/>
                <a:gd name="connsiteY31" fmla="*/ 334875 h 774440"/>
                <a:gd name="connsiteX32" fmla="*/ 35379 w 2356887"/>
                <a:gd name="connsiteY32" fmla="*/ 341438 h 774440"/>
                <a:gd name="connsiteX33" fmla="*/ 66934 w 2356887"/>
                <a:gd name="connsiteY33" fmla="*/ 253667 h 774440"/>
                <a:gd name="connsiteX34" fmla="*/ 31037 w 2356887"/>
                <a:gd name="connsiteY34" fmla="*/ 194915 h 774440"/>
                <a:gd name="connsiteX35" fmla="*/ 80217 w 2356887"/>
                <a:gd name="connsiteY35" fmla="*/ 195942 h 774440"/>
                <a:gd name="connsiteX36" fmla="*/ 63759 w 2356887"/>
                <a:gd name="connsiteY36" fmla="*/ 126832 h 774440"/>
                <a:gd name="connsiteX37" fmla="*/ 80217 w 2356887"/>
                <a:gd name="connsiteY37" fmla="*/ 93306 h 774440"/>
                <a:gd name="connsiteX38" fmla="*/ 80217 w 2356887"/>
                <a:gd name="connsiteY38" fmla="*/ 93306 h 774440"/>
                <a:gd name="connsiteX39" fmla="*/ 80217 w 2356887"/>
                <a:gd name="connsiteY39" fmla="*/ 93306 h 774440"/>
                <a:gd name="connsiteX40" fmla="*/ 24234 w 2356887"/>
                <a:gd name="connsiteY40" fmla="*/ 74644 h 774440"/>
                <a:gd name="connsiteX41" fmla="*/ 52226 w 2356887"/>
                <a:gd name="connsiteY41" fmla="*/ 65314 h 774440"/>
                <a:gd name="connsiteX42" fmla="*/ 31556 w 2356887"/>
                <a:gd name="connsiteY42" fmla="*/ 9331 h 774440"/>
                <a:gd name="connsiteX43" fmla="*/ 574740 w 2356887"/>
                <a:gd name="connsiteY43" fmla="*/ 0 h 774440"/>
                <a:gd name="connsiteX0" fmla="*/ 574740 w 2356887"/>
                <a:gd name="connsiteY0" fmla="*/ 0 h 774440"/>
                <a:gd name="connsiteX1" fmla="*/ 2347556 w 2356887"/>
                <a:gd name="connsiteY1" fmla="*/ 0 h 774440"/>
                <a:gd name="connsiteX2" fmla="*/ 2291573 w 2356887"/>
                <a:gd name="connsiteY2" fmla="*/ 74644 h 774440"/>
                <a:gd name="connsiteX3" fmla="*/ 2291573 w 2356887"/>
                <a:gd name="connsiteY3" fmla="*/ 74644 h 774440"/>
                <a:gd name="connsiteX4" fmla="*/ 2326692 w 2356887"/>
                <a:gd name="connsiteY4" fmla="*/ 111966 h 774440"/>
                <a:gd name="connsiteX5" fmla="*/ 2337837 w 2356887"/>
                <a:gd name="connsiteY5" fmla="*/ 141699 h 774440"/>
                <a:gd name="connsiteX6" fmla="*/ 2291573 w 2356887"/>
                <a:gd name="connsiteY6" fmla="*/ 186612 h 774440"/>
                <a:gd name="connsiteX7" fmla="*/ 2338226 w 2356887"/>
                <a:gd name="connsiteY7" fmla="*/ 279918 h 774440"/>
                <a:gd name="connsiteX8" fmla="*/ 2291573 w 2356887"/>
                <a:gd name="connsiteY8" fmla="*/ 270587 h 774440"/>
                <a:gd name="connsiteX9" fmla="*/ 2291573 w 2356887"/>
                <a:gd name="connsiteY9" fmla="*/ 270587 h 774440"/>
                <a:gd name="connsiteX10" fmla="*/ 2328312 w 2356887"/>
                <a:gd name="connsiteY10" fmla="*/ 359070 h 774440"/>
                <a:gd name="connsiteX11" fmla="*/ 2292156 w 2356887"/>
                <a:gd name="connsiteY11" fmla="*/ 434032 h 774440"/>
                <a:gd name="connsiteX12" fmla="*/ 2310234 w 2356887"/>
                <a:gd name="connsiteY12" fmla="*/ 475861 h 774440"/>
                <a:gd name="connsiteX13" fmla="*/ 2321508 w 2356887"/>
                <a:gd name="connsiteY13" fmla="*/ 511443 h 774440"/>
                <a:gd name="connsiteX14" fmla="*/ 2291573 w 2356887"/>
                <a:gd name="connsiteY14" fmla="*/ 587828 h 774440"/>
                <a:gd name="connsiteX15" fmla="*/ 2322351 w 2356887"/>
                <a:gd name="connsiteY15" fmla="*/ 576443 h 774440"/>
                <a:gd name="connsiteX16" fmla="*/ 2263581 w 2356887"/>
                <a:gd name="connsiteY16" fmla="*/ 587828 h 774440"/>
                <a:gd name="connsiteX17" fmla="*/ 2300903 w 2356887"/>
                <a:gd name="connsiteY17" fmla="*/ 634481 h 774440"/>
                <a:gd name="connsiteX18" fmla="*/ 2323517 w 2356887"/>
                <a:gd name="connsiteY18" fmla="*/ 677340 h 774440"/>
                <a:gd name="connsiteX19" fmla="*/ 2356887 w 2356887"/>
                <a:gd name="connsiteY19" fmla="*/ 718457 h 774440"/>
                <a:gd name="connsiteX20" fmla="*/ 2310234 w 2356887"/>
                <a:gd name="connsiteY20" fmla="*/ 765110 h 774440"/>
                <a:gd name="connsiteX21" fmla="*/ 24234 w 2356887"/>
                <a:gd name="connsiteY21" fmla="*/ 774440 h 774440"/>
                <a:gd name="connsiteX22" fmla="*/ 24234 w 2356887"/>
                <a:gd name="connsiteY22" fmla="*/ 774440 h 774440"/>
                <a:gd name="connsiteX23" fmla="*/ 61556 w 2356887"/>
                <a:gd name="connsiteY23" fmla="*/ 690465 h 774440"/>
                <a:gd name="connsiteX24" fmla="*/ 80217 w 2356887"/>
                <a:gd name="connsiteY24" fmla="*/ 662473 h 774440"/>
                <a:gd name="connsiteX25" fmla="*/ 0 w 2356887"/>
                <a:gd name="connsiteY25" fmla="*/ 634482 h 774440"/>
                <a:gd name="connsiteX26" fmla="*/ 33564 w 2356887"/>
                <a:gd name="connsiteY26" fmla="*/ 615820 h 774440"/>
                <a:gd name="connsiteX27" fmla="*/ 5573 w 2356887"/>
                <a:gd name="connsiteY27" fmla="*/ 569167 h 774440"/>
                <a:gd name="connsiteX28" fmla="*/ 61556 w 2356887"/>
                <a:gd name="connsiteY28" fmla="*/ 531844 h 774440"/>
                <a:gd name="connsiteX29" fmla="*/ 39331 w 2356887"/>
                <a:gd name="connsiteY29" fmla="*/ 505593 h 774440"/>
                <a:gd name="connsiteX30" fmla="*/ 22096 w 2356887"/>
                <a:gd name="connsiteY30" fmla="*/ 409518 h 774440"/>
                <a:gd name="connsiteX31" fmla="*/ 73479 w 2356887"/>
                <a:gd name="connsiteY31" fmla="*/ 334875 h 774440"/>
                <a:gd name="connsiteX32" fmla="*/ 35379 w 2356887"/>
                <a:gd name="connsiteY32" fmla="*/ 341438 h 774440"/>
                <a:gd name="connsiteX33" fmla="*/ 66934 w 2356887"/>
                <a:gd name="connsiteY33" fmla="*/ 253667 h 774440"/>
                <a:gd name="connsiteX34" fmla="*/ 31037 w 2356887"/>
                <a:gd name="connsiteY34" fmla="*/ 194915 h 774440"/>
                <a:gd name="connsiteX35" fmla="*/ 80217 w 2356887"/>
                <a:gd name="connsiteY35" fmla="*/ 195942 h 774440"/>
                <a:gd name="connsiteX36" fmla="*/ 63759 w 2356887"/>
                <a:gd name="connsiteY36" fmla="*/ 126832 h 774440"/>
                <a:gd name="connsiteX37" fmla="*/ 80217 w 2356887"/>
                <a:gd name="connsiteY37" fmla="*/ 93306 h 774440"/>
                <a:gd name="connsiteX38" fmla="*/ 80217 w 2356887"/>
                <a:gd name="connsiteY38" fmla="*/ 93306 h 774440"/>
                <a:gd name="connsiteX39" fmla="*/ 80217 w 2356887"/>
                <a:gd name="connsiteY39" fmla="*/ 93306 h 774440"/>
                <a:gd name="connsiteX40" fmla="*/ 24234 w 2356887"/>
                <a:gd name="connsiteY40" fmla="*/ 74644 h 774440"/>
                <a:gd name="connsiteX41" fmla="*/ 52226 w 2356887"/>
                <a:gd name="connsiteY41" fmla="*/ 65314 h 774440"/>
                <a:gd name="connsiteX42" fmla="*/ 31556 w 2356887"/>
                <a:gd name="connsiteY42" fmla="*/ 9331 h 774440"/>
                <a:gd name="connsiteX43" fmla="*/ 574740 w 2356887"/>
                <a:gd name="connsiteY43" fmla="*/ 0 h 774440"/>
                <a:gd name="connsiteX0" fmla="*/ 574740 w 2356887"/>
                <a:gd name="connsiteY0" fmla="*/ 0 h 774440"/>
                <a:gd name="connsiteX1" fmla="*/ 2347556 w 2356887"/>
                <a:gd name="connsiteY1" fmla="*/ 0 h 774440"/>
                <a:gd name="connsiteX2" fmla="*/ 2291573 w 2356887"/>
                <a:gd name="connsiteY2" fmla="*/ 74644 h 774440"/>
                <a:gd name="connsiteX3" fmla="*/ 2291573 w 2356887"/>
                <a:gd name="connsiteY3" fmla="*/ 74644 h 774440"/>
                <a:gd name="connsiteX4" fmla="*/ 2326692 w 2356887"/>
                <a:gd name="connsiteY4" fmla="*/ 111966 h 774440"/>
                <a:gd name="connsiteX5" fmla="*/ 2337837 w 2356887"/>
                <a:gd name="connsiteY5" fmla="*/ 141699 h 774440"/>
                <a:gd name="connsiteX6" fmla="*/ 2291573 w 2356887"/>
                <a:gd name="connsiteY6" fmla="*/ 186612 h 774440"/>
                <a:gd name="connsiteX7" fmla="*/ 2338226 w 2356887"/>
                <a:gd name="connsiteY7" fmla="*/ 279918 h 774440"/>
                <a:gd name="connsiteX8" fmla="*/ 2291573 w 2356887"/>
                <a:gd name="connsiteY8" fmla="*/ 270587 h 774440"/>
                <a:gd name="connsiteX9" fmla="*/ 2291573 w 2356887"/>
                <a:gd name="connsiteY9" fmla="*/ 270587 h 774440"/>
                <a:gd name="connsiteX10" fmla="*/ 2328312 w 2356887"/>
                <a:gd name="connsiteY10" fmla="*/ 359070 h 774440"/>
                <a:gd name="connsiteX11" fmla="*/ 2292156 w 2356887"/>
                <a:gd name="connsiteY11" fmla="*/ 434032 h 774440"/>
                <a:gd name="connsiteX12" fmla="*/ 2310234 w 2356887"/>
                <a:gd name="connsiteY12" fmla="*/ 475861 h 774440"/>
                <a:gd name="connsiteX13" fmla="*/ 2321508 w 2356887"/>
                <a:gd name="connsiteY13" fmla="*/ 511443 h 774440"/>
                <a:gd name="connsiteX14" fmla="*/ 2291573 w 2356887"/>
                <a:gd name="connsiteY14" fmla="*/ 587828 h 774440"/>
                <a:gd name="connsiteX15" fmla="*/ 2319176 w 2356887"/>
                <a:gd name="connsiteY15" fmla="*/ 550192 h 774440"/>
                <a:gd name="connsiteX16" fmla="*/ 2263581 w 2356887"/>
                <a:gd name="connsiteY16" fmla="*/ 587828 h 774440"/>
                <a:gd name="connsiteX17" fmla="*/ 2300903 w 2356887"/>
                <a:gd name="connsiteY17" fmla="*/ 634481 h 774440"/>
                <a:gd name="connsiteX18" fmla="*/ 2323517 w 2356887"/>
                <a:gd name="connsiteY18" fmla="*/ 677340 h 774440"/>
                <a:gd name="connsiteX19" fmla="*/ 2356887 w 2356887"/>
                <a:gd name="connsiteY19" fmla="*/ 718457 h 774440"/>
                <a:gd name="connsiteX20" fmla="*/ 2310234 w 2356887"/>
                <a:gd name="connsiteY20" fmla="*/ 765110 h 774440"/>
                <a:gd name="connsiteX21" fmla="*/ 24234 w 2356887"/>
                <a:gd name="connsiteY21" fmla="*/ 774440 h 774440"/>
                <a:gd name="connsiteX22" fmla="*/ 24234 w 2356887"/>
                <a:gd name="connsiteY22" fmla="*/ 774440 h 774440"/>
                <a:gd name="connsiteX23" fmla="*/ 61556 w 2356887"/>
                <a:gd name="connsiteY23" fmla="*/ 690465 h 774440"/>
                <a:gd name="connsiteX24" fmla="*/ 80217 w 2356887"/>
                <a:gd name="connsiteY24" fmla="*/ 662473 h 774440"/>
                <a:gd name="connsiteX25" fmla="*/ 0 w 2356887"/>
                <a:gd name="connsiteY25" fmla="*/ 634482 h 774440"/>
                <a:gd name="connsiteX26" fmla="*/ 33564 w 2356887"/>
                <a:gd name="connsiteY26" fmla="*/ 615820 h 774440"/>
                <a:gd name="connsiteX27" fmla="*/ 5573 w 2356887"/>
                <a:gd name="connsiteY27" fmla="*/ 569167 h 774440"/>
                <a:gd name="connsiteX28" fmla="*/ 61556 w 2356887"/>
                <a:gd name="connsiteY28" fmla="*/ 531844 h 774440"/>
                <a:gd name="connsiteX29" fmla="*/ 39331 w 2356887"/>
                <a:gd name="connsiteY29" fmla="*/ 505593 h 774440"/>
                <a:gd name="connsiteX30" fmla="*/ 22096 w 2356887"/>
                <a:gd name="connsiteY30" fmla="*/ 409518 h 774440"/>
                <a:gd name="connsiteX31" fmla="*/ 73479 w 2356887"/>
                <a:gd name="connsiteY31" fmla="*/ 334875 h 774440"/>
                <a:gd name="connsiteX32" fmla="*/ 35379 w 2356887"/>
                <a:gd name="connsiteY32" fmla="*/ 341438 h 774440"/>
                <a:gd name="connsiteX33" fmla="*/ 66934 w 2356887"/>
                <a:gd name="connsiteY33" fmla="*/ 253667 h 774440"/>
                <a:gd name="connsiteX34" fmla="*/ 31037 w 2356887"/>
                <a:gd name="connsiteY34" fmla="*/ 194915 h 774440"/>
                <a:gd name="connsiteX35" fmla="*/ 80217 w 2356887"/>
                <a:gd name="connsiteY35" fmla="*/ 195942 h 774440"/>
                <a:gd name="connsiteX36" fmla="*/ 63759 w 2356887"/>
                <a:gd name="connsiteY36" fmla="*/ 126832 h 774440"/>
                <a:gd name="connsiteX37" fmla="*/ 80217 w 2356887"/>
                <a:gd name="connsiteY37" fmla="*/ 93306 h 774440"/>
                <a:gd name="connsiteX38" fmla="*/ 80217 w 2356887"/>
                <a:gd name="connsiteY38" fmla="*/ 93306 h 774440"/>
                <a:gd name="connsiteX39" fmla="*/ 80217 w 2356887"/>
                <a:gd name="connsiteY39" fmla="*/ 93306 h 774440"/>
                <a:gd name="connsiteX40" fmla="*/ 24234 w 2356887"/>
                <a:gd name="connsiteY40" fmla="*/ 74644 h 774440"/>
                <a:gd name="connsiteX41" fmla="*/ 52226 w 2356887"/>
                <a:gd name="connsiteY41" fmla="*/ 65314 h 774440"/>
                <a:gd name="connsiteX42" fmla="*/ 31556 w 2356887"/>
                <a:gd name="connsiteY42" fmla="*/ 9331 h 774440"/>
                <a:gd name="connsiteX43" fmla="*/ 574740 w 2356887"/>
                <a:gd name="connsiteY43" fmla="*/ 0 h 774440"/>
                <a:gd name="connsiteX0" fmla="*/ 574740 w 2356887"/>
                <a:gd name="connsiteY0" fmla="*/ 0 h 774440"/>
                <a:gd name="connsiteX1" fmla="*/ 2347556 w 2356887"/>
                <a:gd name="connsiteY1" fmla="*/ 0 h 774440"/>
                <a:gd name="connsiteX2" fmla="*/ 2291573 w 2356887"/>
                <a:gd name="connsiteY2" fmla="*/ 74644 h 774440"/>
                <a:gd name="connsiteX3" fmla="*/ 2291573 w 2356887"/>
                <a:gd name="connsiteY3" fmla="*/ 74644 h 774440"/>
                <a:gd name="connsiteX4" fmla="*/ 2326692 w 2356887"/>
                <a:gd name="connsiteY4" fmla="*/ 111966 h 774440"/>
                <a:gd name="connsiteX5" fmla="*/ 2337837 w 2356887"/>
                <a:gd name="connsiteY5" fmla="*/ 141699 h 774440"/>
                <a:gd name="connsiteX6" fmla="*/ 2291573 w 2356887"/>
                <a:gd name="connsiteY6" fmla="*/ 186612 h 774440"/>
                <a:gd name="connsiteX7" fmla="*/ 2338226 w 2356887"/>
                <a:gd name="connsiteY7" fmla="*/ 279918 h 774440"/>
                <a:gd name="connsiteX8" fmla="*/ 2291573 w 2356887"/>
                <a:gd name="connsiteY8" fmla="*/ 270587 h 774440"/>
                <a:gd name="connsiteX9" fmla="*/ 2291573 w 2356887"/>
                <a:gd name="connsiteY9" fmla="*/ 270587 h 774440"/>
                <a:gd name="connsiteX10" fmla="*/ 2328312 w 2356887"/>
                <a:gd name="connsiteY10" fmla="*/ 359070 h 774440"/>
                <a:gd name="connsiteX11" fmla="*/ 2292156 w 2356887"/>
                <a:gd name="connsiteY11" fmla="*/ 434032 h 774440"/>
                <a:gd name="connsiteX12" fmla="*/ 2310234 w 2356887"/>
                <a:gd name="connsiteY12" fmla="*/ 475861 h 774440"/>
                <a:gd name="connsiteX13" fmla="*/ 2321508 w 2356887"/>
                <a:gd name="connsiteY13" fmla="*/ 511443 h 774440"/>
                <a:gd name="connsiteX14" fmla="*/ 2291573 w 2356887"/>
                <a:gd name="connsiteY14" fmla="*/ 587828 h 774440"/>
                <a:gd name="connsiteX15" fmla="*/ 2319176 w 2356887"/>
                <a:gd name="connsiteY15" fmla="*/ 550192 h 774440"/>
                <a:gd name="connsiteX16" fmla="*/ 2320731 w 2356887"/>
                <a:gd name="connsiteY16" fmla="*/ 594391 h 774440"/>
                <a:gd name="connsiteX17" fmla="*/ 2300903 w 2356887"/>
                <a:gd name="connsiteY17" fmla="*/ 634481 h 774440"/>
                <a:gd name="connsiteX18" fmla="*/ 2323517 w 2356887"/>
                <a:gd name="connsiteY18" fmla="*/ 677340 h 774440"/>
                <a:gd name="connsiteX19" fmla="*/ 2356887 w 2356887"/>
                <a:gd name="connsiteY19" fmla="*/ 718457 h 774440"/>
                <a:gd name="connsiteX20" fmla="*/ 2310234 w 2356887"/>
                <a:gd name="connsiteY20" fmla="*/ 765110 h 774440"/>
                <a:gd name="connsiteX21" fmla="*/ 24234 w 2356887"/>
                <a:gd name="connsiteY21" fmla="*/ 774440 h 774440"/>
                <a:gd name="connsiteX22" fmla="*/ 24234 w 2356887"/>
                <a:gd name="connsiteY22" fmla="*/ 774440 h 774440"/>
                <a:gd name="connsiteX23" fmla="*/ 61556 w 2356887"/>
                <a:gd name="connsiteY23" fmla="*/ 690465 h 774440"/>
                <a:gd name="connsiteX24" fmla="*/ 80217 w 2356887"/>
                <a:gd name="connsiteY24" fmla="*/ 662473 h 774440"/>
                <a:gd name="connsiteX25" fmla="*/ 0 w 2356887"/>
                <a:gd name="connsiteY25" fmla="*/ 634482 h 774440"/>
                <a:gd name="connsiteX26" fmla="*/ 33564 w 2356887"/>
                <a:gd name="connsiteY26" fmla="*/ 615820 h 774440"/>
                <a:gd name="connsiteX27" fmla="*/ 5573 w 2356887"/>
                <a:gd name="connsiteY27" fmla="*/ 569167 h 774440"/>
                <a:gd name="connsiteX28" fmla="*/ 61556 w 2356887"/>
                <a:gd name="connsiteY28" fmla="*/ 531844 h 774440"/>
                <a:gd name="connsiteX29" fmla="*/ 39331 w 2356887"/>
                <a:gd name="connsiteY29" fmla="*/ 505593 h 774440"/>
                <a:gd name="connsiteX30" fmla="*/ 22096 w 2356887"/>
                <a:gd name="connsiteY30" fmla="*/ 409518 h 774440"/>
                <a:gd name="connsiteX31" fmla="*/ 73479 w 2356887"/>
                <a:gd name="connsiteY31" fmla="*/ 334875 h 774440"/>
                <a:gd name="connsiteX32" fmla="*/ 35379 w 2356887"/>
                <a:gd name="connsiteY32" fmla="*/ 341438 h 774440"/>
                <a:gd name="connsiteX33" fmla="*/ 66934 w 2356887"/>
                <a:gd name="connsiteY33" fmla="*/ 253667 h 774440"/>
                <a:gd name="connsiteX34" fmla="*/ 31037 w 2356887"/>
                <a:gd name="connsiteY34" fmla="*/ 194915 h 774440"/>
                <a:gd name="connsiteX35" fmla="*/ 80217 w 2356887"/>
                <a:gd name="connsiteY35" fmla="*/ 195942 h 774440"/>
                <a:gd name="connsiteX36" fmla="*/ 63759 w 2356887"/>
                <a:gd name="connsiteY36" fmla="*/ 126832 h 774440"/>
                <a:gd name="connsiteX37" fmla="*/ 80217 w 2356887"/>
                <a:gd name="connsiteY37" fmla="*/ 93306 h 774440"/>
                <a:gd name="connsiteX38" fmla="*/ 80217 w 2356887"/>
                <a:gd name="connsiteY38" fmla="*/ 93306 h 774440"/>
                <a:gd name="connsiteX39" fmla="*/ 80217 w 2356887"/>
                <a:gd name="connsiteY39" fmla="*/ 93306 h 774440"/>
                <a:gd name="connsiteX40" fmla="*/ 24234 w 2356887"/>
                <a:gd name="connsiteY40" fmla="*/ 74644 h 774440"/>
                <a:gd name="connsiteX41" fmla="*/ 52226 w 2356887"/>
                <a:gd name="connsiteY41" fmla="*/ 65314 h 774440"/>
                <a:gd name="connsiteX42" fmla="*/ 31556 w 2356887"/>
                <a:gd name="connsiteY42" fmla="*/ 9331 h 774440"/>
                <a:gd name="connsiteX43" fmla="*/ 574740 w 2356887"/>
                <a:gd name="connsiteY43" fmla="*/ 0 h 77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356887" h="774440">
                  <a:moveTo>
                    <a:pt x="574740" y="0"/>
                  </a:moveTo>
                  <a:lnTo>
                    <a:pt x="2347556" y="0"/>
                  </a:lnTo>
                  <a:lnTo>
                    <a:pt x="2291573" y="74644"/>
                  </a:lnTo>
                  <a:lnTo>
                    <a:pt x="2291573" y="74644"/>
                  </a:lnTo>
                  <a:lnTo>
                    <a:pt x="2326692" y="111966"/>
                  </a:lnTo>
                  <a:lnTo>
                    <a:pt x="2337837" y="141699"/>
                  </a:lnTo>
                  <a:lnTo>
                    <a:pt x="2291573" y="186612"/>
                  </a:lnTo>
                  <a:lnTo>
                    <a:pt x="2338226" y="279918"/>
                  </a:lnTo>
                  <a:lnTo>
                    <a:pt x="2291573" y="270587"/>
                  </a:lnTo>
                  <a:lnTo>
                    <a:pt x="2291573" y="270587"/>
                  </a:lnTo>
                  <a:lnTo>
                    <a:pt x="2328312" y="359070"/>
                  </a:lnTo>
                  <a:lnTo>
                    <a:pt x="2292156" y="434032"/>
                  </a:lnTo>
                  <a:lnTo>
                    <a:pt x="2310234" y="475861"/>
                  </a:lnTo>
                  <a:lnTo>
                    <a:pt x="2321508" y="511443"/>
                  </a:lnTo>
                  <a:lnTo>
                    <a:pt x="2291573" y="587828"/>
                  </a:lnTo>
                  <a:lnTo>
                    <a:pt x="2319176" y="550192"/>
                  </a:lnTo>
                  <a:cubicBezTo>
                    <a:pt x="2319694" y="564925"/>
                    <a:pt x="2320213" y="579658"/>
                    <a:pt x="2320731" y="594391"/>
                  </a:cubicBezTo>
                  <a:lnTo>
                    <a:pt x="2300903" y="634481"/>
                  </a:lnTo>
                  <a:lnTo>
                    <a:pt x="2323517" y="677340"/>
                  </a:lnTo>
                  <a:lnTo>
                    <a:pt x="2356887" y="718457"/>
                  </a:lnTo>
                  <a:lnTo>
                    <a:pt x="2310234" y="765110"/>
                  </a:lnTo>
                  <a:lnTo>
                    <a:pt x="24234" y="774440"/>
                  </a:lnTo>
                  <a:lnTo>
                    <a:pt x="24234" y="774440"/>
                  </a:lnTo>
                  <a:lnTo>
                    <a:pt x="61556" y="690465"/>
                  </a:lnTo>
                  <a:lnTo>
                    <a:pt x="80217" y="662473"/>
                  </a:lnTo>
                  <a:lnTo>
                    <a:pt x="0" y="634482"/>
                  </a:lnTo>
                  <a:lnTo>
                    <a:pt x="33564" y="615820"/>
                  </a:lnTo>
                  <a:lnTo>
                    <a:pt x="5573" y="569167"/>
                  </a:lnTo>
                  <a:lnTo>
                    <a:pt x="61556" y="531844"/>
                  </a:lnTo>
                  <a:lnTo>
                    <a:pt x="39331" y="505593"/>
                  </a:lnTo>
                  <a:lnTo>
                    <a:pt x="22096" y="409518"/>
                  </a:lnTo>
                  <a:lnTo>
                    <a:pt x="73479" y="334875"/>
                  </a:lnTo>
                  <a:lnTo>
                    <a:pt x="35379" y="341438"/>
                  </a:lnTo>
                  <a:lnTo>
                    <a:pt x="66934" y="253667"/>
                  </a:lnTo>
                  <a:lnTo>
                    <a:pt x="31037" y="194915"/>
                  </a:lnTo>
                  <a:lnTo>
                    <a:pt x="80217" y="195942"/>
                  </a:lnTo>
                  <a:lnTo>
                    <a:pt x="63759" y="126832"/>
                  </a:lnTo>
                  <a:lnTo>
                    <a:pt x="80217" y="93306"/>
                  </a:lnTo>
                  <a:lnTo>
                    <a:pt x="80217" y="93306"/>
                  </a:lnTo>
                  <a:lnTo>
                    <a:pt x="80217" y="93306"/>
                  </a:lnTo>
                  <a:lnTo>
                    <a:pt x="24234" y="74644"/>
                  </a:lnTo>
                  <a:lnTo>
                    <a:pt x="52226" y="65314"/>
                  </a:lnTo>
                  <a:lnTo>
                    <a:pt x="31556" y="9331"/>
                  </a:lnTo>
                  <a:lnTo>
                    <a:pt x="574740" y="0"/>
                  </a:lnTo>
                  <a:close/>
                </a:path>
              </a:pathLst>
            </a:custGeom>
            <a:solidFill>
              <a:srgbClr val="FF7C80">
                <a:alpha val="1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9" name="자유형: 도형 28">
              <a:extLst>
                <a:ext uri="{FF2B5EF4-FFF2-40B4-BE49-F238E27FC236}">
                  <a16:creationId xmlns:a16="http://schemas.microsoft.com/office/drawing/2014/main" id="{FAE71A78-34FE-4219-9C97-7D0681E93C00}"/>
                </a:ext>
              </a:extLst>
            </p:cNvPr>
            <p:cNvSpPr/>
            <p:nvPr/>
          </p:nvSpPr>
          <p:spPr>
            <a:xfrm rot="233864">
              <a:off x="5368477" y="1724942"/>
              <a:ext cx="1018822" cy="374659"/>
            </a:xfrm>
            <a:custGeom>
              <a:avLst/>
              <a:gdLst>
                <a:gd name="connsiteX0" fmla="*/ 606490 w 2388637"/>
                <a:gd name="connsiteY0" fmla="*/ 0 h 774440"/>
                <a:gd name="connsiteX1" fmla="*/ 2379306 w 2388637"/>
                <a:gd name="connsiteY1" fmla="*/ 0 h 774440"/>
                <a:gd name="connsiteX2" fmla="*/ 2323323 w 2388637"/>
                <a:gd name="connsiteY2" fmla="*/ 74644 h 774440"/>
                <a:gd name="connsiteX3" fmla="*/ 2323323 w 2388637"/>
                <a:gd name="connsiteY3" fmla="*/ 74644 h 774440"/>
                <a:gd name="connsiteX4" fmla="*/ 2313992 w 2388637"/>
                <a:gd name="connsiteY4" fmla="*/ 111967 h 774440"/>
                <a:gd name="connsiteX5" fmla="*/ 2388637 w 2388637"/>
                <a:gd name="connsiteY5" fmla="*/ 167951 h 774440"/>
                <a:gd name="connsiteX6" fmla="*/ 2323323 w 2388637"/>
                <a:gd name="connsiteY6" fmla="*/ 186612 h 774440"/>
                <a:gd name="connsiteX7" fmla="*/ 2369976 w 2388637"/>
                <a:gd name="connsiteY7" fmla="*/ 279918 h 774440"/>
                <a:gd name="connsiteX8" fmla="*/ 2323323 w 2388637"/>
                <a:gd name="connsiteY8" fmla="*/ 270587 h 774440"/>
                <a:gd name="connsiteX9" fmla="*/ 2323323 w 2388637"/>
                <a:gd name="connsiteY9" fmla="*/ 270587 h 774440"/>
                <a:gd name="connsiteX10" fmla="*/ 2388637 w 2388637"/>
                <a:gd name="connsiteY10" fmla="*/ 391885 h 774440"/>
                <a:gd name="connsiteX11" fmla="*/ 2295331 w 2388637"/>
                <a:gd name="connsiteY11" fmla="*/ 401216 h 774440"/>
                <a:gd name="connsiteX12" fmla="*/ 2341984 w 2388637"/>
                <a:gd name="connsiteY12" fmla="*/ 475861 h 774440"/>
                <a:gd name="connsiteX13" fmla="*/ 2258008 w 2388637"/>
                <a:gd name="connsiteY13" fmla="*/ 485191 h 774440"/>
                <a:gd name="connsiteX14" fmla="*/ 2323323 w 2388637"/>
                <a:gd name="connsiteY14" fmla="*/ 587828 h 774440"/>
                <a:gd name="connsiteX15" fmla="*/ 2369976 w 2388637"/>
                <a:gd name="connsiteY15" fmla="*/ 615820 h 774440"/>
                <a:gd name="connsiteX16" fmla="*/ 2295331 w 2388637"/>
                <a:gd name="connsiteY16" fmla="*/ 587828 h 774440"/>
                <a:gd name="connsiteX17" fmla="*/ 2332653 w 2388637"/>
                <a:gd name="connsiteY17" fmla="*/ 634481 h 774440"/>
                <a:gd name="connsiteX18" fmla="*/ 2313992 w 2388637"/>
                <a:gd name="connsiteY18" fmla="*/ 690465 h 774440"/>
                <a:gd name="connsiteX19" fmla="*/ 2388637 w 2388637"/>
                <a:gd name="connsiteY19" fmla="*/ 718457 h 774440"/>
                <a:gd name="connsiteX20" fmla="*/ 2341984 w 2388637"/>
                <a:gd name="connsiteY20" fmla="*/ 765110 h 774440"/>
                <a:gd name="connsiteX21" fmla="*/ 55984 w 2388637"/>
                <a:gd name="connsiteY21" fmla="*/ 774440 h 774440"/>
                <a:gd name="connsiteX22" fmla="*/ 55984 w 2388637"/>
                <a:gd name="connsiteY22" fmla="*/ 774440 h 774440"/>
                <a:gd name="connsiteX23" fmla="*/ 93306 w 2388637"/>
                <a:gd name="connsiteY23" fmla="*/ 690465 h 774440"/>
                <a:gd name="connsiteX24" fmla="*/ 111967 w 2388637"/>
                <a:gd name="connsiteY24" fmla="*/ 662473 h 774440"/>
                <a:gd name="connsiteX25" fmla="*/ 0 w 2388637"/>
                <a:gd name="connsiteY25" fmla="*/ 634481 h 774440"/>
                <a:gd name="connsiteX26" fmla="*/ 65314 w 2388637"/>
                <a:gd name="connsiteY26" fmla="*/ 615820 h 774440"/>
                <a:gd name="connsiteX27" fmla="*/ 37323 w 2388637"/>
                <a:gd name="connsiteY27" fmla="*/ 569167 h 774440"/>
                <a:gd name="connsiteX28" fmla="*/ 93306 w 2388637"/>
                <a:gd name="connsiteY28" fmla="*/ 531844 h 774440"/>
                <a:gd name="connsiteX29" fmla="*/ 93306 w 2388637"/>
                <a:gd name="connsiteY29" fmla="*/ 531844 h 774440"/>
                <a:gd name="connsiteX30" fmla="*/ 158621 w 2388637"/>
                <a:gd name="connsiteY30" fmla="*/ 429208 h 774440"/>
                <a:gd name="connsiteX31" fmla="*/ 130629 w 2388637"/>
                <a:gd name="connsiteY31" fmla="*/ 354563 h 774440"/>
                <a:gd name="connsiteX32" fmla="*/ 130629 w 2388637"/>
                <a:gd name="connsiteY32" fmla="*/ 354563 h 774440"/>
                <a:gd name="connsiteX33" fmla="*/ 139959 w 2388637"/>
                <a:gd name="connsiteY33" fmla="*/ 279918 h 774440"/>
                <a:gd name="connsiteX34" fmla="*/ 186612 w 2388637"/>
                <a:gd name="connsiteY34" fmla="*/ 214604 h 774440"/>
                <a:gd name="connsiteX35" fmla="*/ 111967 w 2388637"/>
                <a:gd name="connsiteY35" fmla="*/ 195942 h 774440"/>
                <a:gd name="connsiteX36" fmla="*/ 139959 w 2388637"/>
                <a:gd name="connsiteY36" fmla="*/ 139959 h 774440"/>
                <a:gd name="connsiteX37" fmla="*/ 111967 w 2388637"/>
                <a:gd name="connsiteY37" fmla="*/ 93306 h 774440"/>
                <a:gd name="connsiteX38" fmla="*/ 111967 w 2388637"/>
                <a:gd name="connsiteY38" fmla="*/ 93306 h 774440"/>
                <a:gd name="connsiteX39" fmla="*/ 111967 w 2388637"/>
                <a:gd name="connsiteY39" fmla="*/ 93306 h 774440"/>
                <a:gd name="connsiteX40" fmla="*/ 55984 w 2388637"/>
                <a:gd name="connsiteY40" fmla="*/ 74644 h 774440"/>
                <a:gd name="connsiteX41" fmla="*/ 83976 w 2388637"/>
                <a:gd name="connsiteY41" fmla="*/ 65314 h 774440"/>
                <a:gd name="connsiteX42" fmla="*/ 9331 w 2388637"/>
                <a:gd name="connsiteY42" fmla="*/ 9330 h 774440"/>
                <a:gd name="connsiteX43" fmla="*/ 606490 w 2388637"/>
                <a:gd name="connsiteY43" fmla="*/ 0 h 774440"/>
                <a:gd name="connsiteX0" fmla="*/ 606490 w 2388637"/>
                <a:gd name="connsiteY0" fmla="*/ 0 h 774440"/>
                <a:gd name="connsiteX1" fmla="*/ 2379306 w 2388637"/>
                <a:gd name="connsiteY1" fmla="*/ 0 h 774440"/>
                <a:gd name="connsiteX2" fmla="*/ 2323323 w 2388637"/>
                <a:gd name="connsiteY2" fmla="*/ 74644 h 774440"/>
                <a:gd name="connsiteX3" fmla="*/ 2323323 w 2388637"/>
                <a:gd name="connsiteY3" fmla="*/ 74644 h 774440"/>
                <a:gd name="connsiteX4" fmla="*/ 2313992 w 2388637"/>
                <a:gd name="connsiteY4" fmla="*/ 111967 h 774440"/>
                <a:gd name="connsiteX5" fmla="*/ 2388637 w 2388637"/>
                <a:gd name="connsiteY5" fmla="*/ 167951 h 774440"/>
                <a:gd name="connsiteX6" fmla="*/ 2323323 w 2388637"/>
                <a:gd name="connsiteY6" fmla="*/ 186612 h 774440"/>
                <a:gd name="connsiteX7" fmla="*/ 2369976 w 2388637"/>
                <a:gd name="connsiteY7" fmla="*/ 279918 h 774440"/>
                <a:gd name="connsiteX8" fmla="*/ 2323323 w 2388637"/>
                <a:gd name="connsiteY8" fmla="*/ 270587 h 774440"/>
                <a:gd name="connsiteX9" fmla="*/ 2323323 w 2388637"/>
                <a:gd name="connsiteY9" fmla="*/ 270587 h 774440"/>
                <a:gd name="connsiteX10" fmla="*/ 2388637 w 2388637"/>
                <a:gd name="connsiteY10" fmla="*/ 391885 h 774440"/>
                <a:gd name="connsiteX11" fmla="*/ 2295331 w 2388637"/>
                <a:gd name="connsiteY11" fmla="*/ 401216 h 774440"/>
                <a:gd name="connsiteX12" fmla="*/ 2341984 w 2388637"/>
                <a:gd name="connsiteY12" fmla="*/ 475861 h 774440"/>
                <a:gd name="connsiteX13" fmla="*/ 2258008 w 2388637"/>
                <a:gd name="connsiteY13" fmla="*/ 485191 h 774440"/>
                <a:gd name="connsiteX14" fmla="*/ 2323323 w 2388637"/>
                <a:gd name="connsiteY14" fmla="*/ 587828 h 774440"/>
                <a:gd name="connsiteX15" fmla="*/ 2369976 w 2388637"/>
                <a:gd name="connsiteY15" fmla="*/ 615820 h 774440"/>
                <a:gd name="connsiteX16" fmla="*/ 2295331 w 2388637"/>
                <a:gd name="connsiteY16" fmla="*/ 587828 h 774440"/>
                <a:gd name="connsiteX17" fmla="*/ 2332653 w 2388637"/>
                <a:gd name="connsiteY17" fmla="*/ 634481 h 774440"/>
                <a:gd name="connsiteX18" fmla="*/ 2313992 w 2388637"/>
                <a:gd name="connsiteY18" fmla="*/ 690465 h 774440"/>
                <a:gd name="connsiteX19" fmla="*/ 2388637 w 2388637"/>
                <a:gd name="connsiteY19" fmla="*/ 718457 h 774440"/>
                <a:gd name="connsiteX20" fmla="*/ 2341984 w 2388637"/>
                <a:gd name="connsiteY20" fmla="*/ 765110 h 774440"/>
                <a:gd name="connsiteX21" fmla="*/ 55984 w 2388637"/>
                <a:gd name="connsiteY21" fmla="*/ 774440 h 774440"/>
                <a:gd name="connsiteX22" fmla="*/ 55984 w 2388637"/>
                <a:gd name="connsiteY22" fmla="*/ 774440 h 774440"/>
                <a:gd name="connsiteX23" fmla="*/ 93306 w 2388637"/>
                <a:gd name="connsiteY23" fmla="*/ 690465 h 774440"/>
                <a:gd name="connsiteX24" fmla="*/ 111967 w 2388637"/>
                <a:gd name="connsiteY24" fmla="*/ 662473 h 774440"/>
                <a:gd name="connsiteX25" fmla="*/ 0 w 2388637"/>
                <a:gd name="connsiteY25" fmla="*/ 634481 h 774440"/>
                <a:gd name="connsiteX26" fmla="*/ 65314 w 2388637"/>
                <a:gd name="connsiteY26" fmla="*/ 615820 h 774440"/>
                <a:gd name="connsiteX27" fmla="*/ 37323 w 2388637"/>
                <a:gd name="connsiteY27" fmla="*/ 569167 h 774440"/>
                <a:gd name="connsiteX28" fmla="*/ 93306 w 2388637"/>
                <a:gd name="connsiteY28" fmla="*/ 531844 h 774440"/>
                <a:gd name="connsiteX29" fmla="*/ 93306 w 2388637"/>
                <a:gd name="connsiteY29" fmla="*/ 531844 h 774440"/>
                <a:gd name="connsiteX30" fmla="*/ 53846 w 2388637"/>
                <a:gd name="connsiteY30" fmla="*/ 409518 h 774440"/>
                <a:gd name="connsiteX31" fmla="*/ 130629 w 2388637"/>
                <a:gd name="connsiteY31" fmla="*/ 354563 h 774440"/>
                <a:gd name="connsiteX32" fmla="*/ 130629 w 2388637"/>
                <a:gd name="connsiteY32" fmla="*/ 354563 h 774440"/>
                <a:gd name="connsiteX33" fmla="*/ 139959 w 2388637"/>
                <a:gd name="connsiteY33" fmla="*/ 279918 h 774440"/>
                <a:gd name="connsiteX34" fmla="*/ 186612 w 2388637"/>
                <a:gd name="connsiteY34" fmla="*/ 214604 h 774440"/>
                <a:gd name="connsiteX35" fmla="*/ 111967 w 2388637"/>
                <a:gd name="connsiteY35" fmla="*/ 195942 h 774440"/>
                <a:gd name="connsiteX36" fmla="*/ 139959 w 2388637"/>
                <a:gd name="connsiteY36" fmla="*/ 139959 h 774440"/>
                <a:gd name="connsiteX37" fmla="*/ 111967 w 2388637"/>
                <a:gd name="connsiteY37" fmla="*/ 93306 h 774440"/>
                <a:gd name="connsiteX38" fmla="*/ 111967 w 2388637"/>
                <a:gd name="connsiteY38" fmla="*/ 93306 h 774440"/>
                <a:gd name="connsiteX39" fmla="*/ 111967 w 2388637"/>
                <a:gd name="connsiteY39" fmla="*/ 93306 h 774440"/>
                <a:gd name="connsiteX40" fmla="*/ 55984 w 2388637"/>
                <a:gd name="connsiteY40" fmla="*/ 74644 h 774440"/>
                <a:gd name="connsiteX41" fmla="*/ 83976 w 2388637"/>
                <a:gd name="connsiteY41" fmla="*/ 65314 h 774440"/>
                <a:gd name="connsiteX42" fmla="*/ 9331 w 2388637"/>
                <a:gd name="connsiteY42" fmla="*/ 9330 h 774440"/>
                <a:gd name="connsiteX43" fmla="*/ 606490 w 2388637"/>
                <a:gd name="connsiteY43" fmla="*/ 0 h 774440"/>
                <a:gd name="connsiteX0" fmla="*/ 606490 w 2388637"/>
                <a:gd name="connsiteY0" fmla="*/ 0 h 774440"/>
                <a:gd name="connsiteX1" fmla="*/ 2379306 w 2388637"/>
                <a:gd name="connsiteY1" fmla="*/ 0 h 774440"/>
                <a:gd name="connsiteX2" fmla="*/ 2323323 w 2388637"/>
                <a:gd name="connsiteY2" fmla="*/ 74644 h 774440"/>
                <a:gd name="connsiteX3" fmla="*/ 2323323 w 2388637"/>
                <a:gd name="connsiteY3" fmla="*/ 74644 h 774440"/>
                <a:gd name="connsiteX4" fmla="*/ 2313992 w 2388637"/>
                <a:gd name="connsiteY4" fmla="*/ 111967 h 774440"/>
                <a:gd name="connsiteX5" fmla="*/ 2388637 w 2388637"/>
                <a:gd name="connsiteY5" fmla="*/ 167951 h 774440"/>
                <a:gd name="connsiteX6" fmla="*/ 2323323 w 2388637"/>
                <a:gd name="connsiteY6" fmla="*/ 186612 h 774440"/>
                <a:gd name="connsiteX7" fmla="*/ 2369976 w 2388637"/>
                <a:gd name="connsiteY7" fmla="*/ 279918 h 774440"/>
                <a:gd name="connsiteX8" fmla="*/ 2323323 w 2388637"/>
                <a:gd name="connsiteY8" fmla="*/ 270587 h 774440"/>
                <a:gd name="connsiteX9" fmla="*/ 2323323 w 2388637"/>
                <a:gd name="connsiteY9" fmla="*/ 270587 h 774440"/>
                <a:gd name="connsiteX10" fmla="*/ 2388637 w 2388637"/>
                <a:gd name="connsiteY10" fmla="*/ 391885 h 774440"/>
                <a:gd name="connsiteX11" fmla="*/ 2295331 w 2388637"/>
                <a:gd name="connsiteY11" fmla="*/ 401216 h 774440"/>
                <a:gd name="connsiteX12" fmla="*/ 2341984 w 2388637"/>
                <a:gd name="connsiteY12" fmla="*/ 475861 h 774440"/>
                <a:gd name="connsiteX13" fmla="*/ 2258008 w 2388637"/>
                <a:gd name="connsiteY13" fmla="*/ 485191 h 774440"/>
                <a:gd name="connsiteX14" fmla="*/ 2323323 w 2388637"/>
                <a:gd name="connsiteY14" fmla="*/ 587828 h 774440"/>
                <a:gd name="connsiteX15" fmla="*/ 2369976 w 2388637"/>
                <a:gd name="connsiteY15" fmla="*/ 615820 h 774440"/>
                <a:gd name="connsiteX16" fmla="*/ 2295331 w 2388637"/>
                <a:gd name="connsiteY16" fmla="*/ 587828 h 774440"/>
                <a:gd name="connsiteX17" fmla="*/ 2332653 w 2388637"/>
                <a:gd name="connsiteY17" fmla="*/ 634481 h 774440"/>
                <a:gd name="connsiteX18" fmla="*/ 2313992 w 2388637"/>
                <a:gd name="connsiteY18" fmla="*/ 690465 h 774440"/>
                <a:gd name="connsiteX19" fmla="*/ 2388637 w 2388637"/>
                <a:gd name="connsiteY19" fmla="*/ 718457 h 774440"/>
                <a:gd name="connsiteX20" fmla="*/ 2341984 w 2388637"/>
                <a:gd name="connsiteY20" fmla="*/ 765110 h 774440"/>
                <a:gd name="connsiteX21" fmla="*/ 55984 w 2388637"/>
                <a:gd name="connsiteY21" fmla="*/ 774440 h 774440"/>
                <a:gd name="connsiteX22" fmla="*/ 55984 w 2388637"/>
                <a:gd name="connsiteY22" fmla="*/ 774440 h 774440"/>
                <a:gd name="connsiteX23" fmla="*/ 93306 w 2388637"/>
                <a:gd name="connsiteY23" fmla="*/ 690465 h 774440"/>
                <a:gd name="connsiteX24" fmla="*/ 111967 w 2388637"/>
                <a:gd name="connsiteY24" fmla="*/ 662473 h 774440"/>
                <a:gd name="connsiteX25" fmla="*/ 0 w 2388637"/>
                <a:gd name="connsiteY25" fmla="*/ 634481 h 774440"/>
                <a:gd name="connsiteX26" fmla="*/ 65314 w 2388637"/>
                <a:gd name="connsiteY26" fmla="*/ 615820 h 774440"/>
                <a:gd name="connsiteX27" fmla="*/ 37323 w 2388637"/>
                <a:gd name="connsiteY27" fmla="*/ 569167 h 774440"/>
                <a:gd name="connsiteX28" fmla="*/ 93306 w 2388637"/>
                <a:gd name="connsiteY28" fmla="*/ 531844 h 774440"/>
                <a:gd name="connsiteX29" fmla="*/ 71081 w 2388637"/>
                <a:gd name="connsiteY29" fmla="*/ 505593 h 774440"/>
                <a:gd name="connsiteX30" fmla="*/ 53846 w 2388637"/>
                <a:gd name="connsiteY30" fmla="*/ 409518 h 774440"/>
                <a:gd name="connsiteX31" fmla="*/ 130629 w 2388637"/>
                <a:gd name="connsiteY31" fmla="*/ 354563 h 774440"/>
                <a:gd name="connsiteX32" fmla="*/ 130629 w 2388637"/>
                <a:gd name="connsiteY32" fmla="*/ 354563 h 774440"/>
                <a:gd name="connsiteX33" fmla="*/ 139959 w 2388637"/>
                <a:gd name="connsiteY33" fmla="*/ 279918 h 774440"/>
                <a:gd name="connsiteX34" fmla="*/ 186612 w 2388637"/>
                <a:gd name="connsiteY34" fmla="*/ 214604 h 774440"/>
                <a:gd name="connsiteX35" fmla="*/ 111967 w 2388637"/>
                <a:gd name="connsiteY35" fmla="*/ 195942 h 774440"/>
                <a:gd name="connsiteX36" fmla="*/ 139959 w 2388637"/>
                <a:gd name="connsiteY36" fmla="*/ 139959 h 774440"/>
                <a:gd name="connsiteX37" fmla="*/ 111967 w 2388637"/>
                <a:gd name="connsiteY37" fmla="*/ 93306 h 774440"/>
                <a:gd name="connsiteX38" fmla="*/ 111967 w 2388637"/>
                <a:gd name="connsiteY38" fmla="*/ 93306 h 774440"/>
                <a:gd name="connsiteX39" fmla="*/ 111967 w 2388637"/>
                <a:gd name="connsiteY39" fmla="*/ 93306 h 774440"/>
                <a:gd name="connsiteX40" fmla="*/ 55984 w 2388637"/>
                <a:gd name="connsiteY40" fmla="*/ 74644 h 774440"/>
                <a:gd name="connsiteX41" fmla="*/ 83976 w 2388637"/>
                <a:gd name="connsiteY41" fmla="*/ 65314 h 774440"/>
                <a:gd name="connsiteX42" fmla="*/ 9331 w 2388637"/>
                <a:gd name="connsiteY42" fmla="*/ 9330 h 774440"/>
                <a:gd name="connsiteX43" fmla="*/ 606490 w 2388637"/>
                <a:gd name="connsiteY43" fmla="*/ 0 h 774440"/>
                <a:gd name="connsiteX0" fmla="*/ 597159 w 2379306"/>
                <a:gd name="connsiteY0" fmla="*/ 0 h 774440"/>
                <a:gd name="connsiteX1" fmla="*/ 2369975 w 2379306"/>
                <a:gd name="connsiteY1" fmla="*/ 0 h 774440"/>
                <a:gd name="connsiteX2" fmla="*/ 2313992 w 2379306"/>
                <a:gd name="connsiteY2" fmla="*/ 74644 h 774440"/>
                <a:gd name="connsiteX3" fmla="*/ 2313992 w 2379306"/>
                <a:gd name="connsiteY3" fmla="*/ 74644 h 774440"/>
                <a:gd name="connsiteX4" fmla="*/ 2304661 w 2379306"/>
                <a:gd name="connsiteY4" fmla="*/ 111967 h 774440"/>
                <a:gd name="connsiteX5" fmla="*/ 2379306 w 2379306"/>
                <a:gd name="connsiteY5" fmla="*/ 167951 h 774440"/>
                <a:gd name="connsiteX6" fmla="*/ 2313992 w 2379306"/>
                <a:gd name="connsiteY6" fmla="*/ 186612 h 774440"/>
                <a:gd name="connsiteX7" fmla="*/ 2360645 w 2379306"/>
                <a:gd name="connsiteY7" fmla="*/ 279918 h 774440"/>
                <a:gd name="connsiteX8" fmla="*/ 2313992 w 2379306"/>
                <a:gd name="connsiteY8" fmla="*/ 270587 h 774440"/>
                <a:gd name="connsiteX9" fmla="*/ 2313992 w 2379306"/>
                <a:gd name="connsiteY9" fmla="*/ 270587 h 774440"/>
                <a:gd name="connsiteX10" fmla="*/ 2379306 w 2379306"/>
                <a:gd name="connsiteY10" fmla="*/ 391885 h 774440"/>
                <a:gd name="connsiteX11" fmla="*/ 2286000 w 2379306"/>
                <a:gd name="connsiteY11" fmla="*/ 401216 h 774440"/>
                <a:gd name="connsiteX12" fmla="*/ 2332653 w 2379306"/>
                <a:gd name="connsiteY12" fmla="*/ 475861 h 774440"/>
                <a:gd name="connsiteX13" fmla="*/ 2248677 w 2379306"/>
                <a:gd name="connsiteY13" fmla="*/ 485191 h 774440"/>
                <a:gd name="connsiteX14" fmla="*/ 2313992 w 2379306"/>
                <a:gd name="connsiteY14" fmla="*/ 587828 h 774440"/>
                <a:gd name="connsiteX15" fmla="*/ 2360645 w 2379306"/>
                <a:gd name="connsiteY15" fmla="*/ 615820 h 774440"/>
                <a:gd name="connsiteX16" fmla="*/ 2286000 w 2379306"/>
                <a:gd name="connsiteY16" fmla="*/ 587828 h 774440"/>
                <a:gd name="connsiteX17" fmla="*/ 2323322 w 2379306"/>
                <a:gd name="connsiteY17" fmla="*/ 634481 h 774440"/>
                <a:gd name="connsiteX18" fmla="*/ 2304661 w 2379306"/>
                <a:gd name="connsiteY18" fmla="*/ 690465 h 774440"/>
                <a:gd name="connsiteX19" fmla="*/ 2379306 w 2379306"/>
                <a:gd name="connsiteY19" fmla="*/ 718457 h 774440"/>
                <a:gd name="connsiteX20" fmla="*/ 2332653 w 2379306"/>
                <a:gd name="connsiteY20" fmla="*/ 765110 h 774440"/>
                <a:gd name="connsiteX21" fmla="*/ 46653 w 2379306"/>
                <a:gd name="connsiteY21" fmla="*/ 774440 h 774440"/>
                <a:gd name="connsiteX22" fmla="*/ 46653 w 2379306"/>
                <a:gd name="connsiteY22" fmla="*/ 774440 h 774440"/>
                <a:gd name="connsiteX23" fmla="*/ 83975 w 2379306"/>
                <a:gd name="connsiteY23" fmla="*/ 690465 h 774440"/>
                <a:gd name="connsiteX24" fmla="*/ 102636 w 2379306"/>
                <a:gd name="connsiteY24" fmla="*/ 662473 h 774440"/>
                <a:gd name="connsiteX25" fmla="*/ 22419 w 2379306"/>
                <a:gd name="connsiteY25" fmla="*/ 634482 h 774440"/>
                <a:gd name="connsiteX26" fmla="*/ 55983 w 2379306"/>
                <a:gd name="connsiteY26" fmla="*/ 615820 h 774440"/>
                <a:gd name="connsiteX27" fmla="*/ 27992 w 2379306"/>
                <a:gd name="connsiteY27" fmla="*/ 569167 h 774440"/>
                <a:gd name="connsiteX28" fmla="*/ 83975 w 2379306"/>
                <a:gd name="connsiteY28" fmla="*/ 531844 h 774440"/>
                <a:gd name="connsiteX29" fmla="*/ 61750 w 2379306"/>
                <a:gd name="connsiteY29" fmla="*/ 505593 h 774440"/>
                <a:gd name="connsiteX30" fmla="*/ 44515 w 2379306"/>
                <a:gd name="connsiteY30" fmla="*/ 409518 h 774440"/>
                <a:gd name="connsiteX31" fmla="*/ 121298 w 2379306"/>
                <a:gd name="connsiteY31" fmla="*/ 354563 h 774440"/>
                <a:gd name="connsiteX32" fmla="*/ 121298 w 2379306"/>
                <a:gd name="connsiteY32" fmla="*/ 354563 h 774440"/>
                <a:gd name="connsiteX33" fmla="*/ 130628 w 2379306"/>
                <a:gd name="connsiteY33" fmla="*/ 279918 h 774440"/>
                <a:gd name="connsiteX34" fmla="*/ 177281 w 2379306"/>
                <a:gd name="connsiteY34" fmla="*/ 214604 h 774440"/>
                <a:gd name="connsiteX35" fmla="*/ 102636 w 2379306"/>
                <a:gd name="connsiteY35" fmla="*/ 195942 h 774440"/>
                <a:gd name="connsiteX36" fmla="*/ 130628 w 2379306"/>
                <a:gd name="connsiteY36" fmla="*/ 139959 h 774440"/>
                <a:gd name="connsiteX37" fmla="*/ 102636 w 2379306"/>
                <a:gd name="connsiteY37" fmla="*/ 93306 h 774440"/>
                <a:gd name="connsiteX38" fmla="*/ 102636 w 2379306"/>
                <a:gd name="connsiteY38" fmla="*/ 93306 h 774440"/>
                <a:gd name="connsiteX39" fmla="*/ 102636 w 2379306"/>
                <a:gd name="connsiteY39" fmla="*/ 93306 h 774440"/>
                <a:gd name="connsiteX40" fmla="*/ 46653 w 2379306"/>
                <a:gd name="connsiteY40" fmla="*/ 74644 h 774440"/>
                <a:gd name="connsiteX41" fmla="*/ 74645 w 2379306"/>
                <a:gd name="connsiteY41" fmla="*/ 65314 h 774440"/>
                <a:gd name="connsiteX42" fmla="*/ 0 w 2379306"/>
                <a:gd name="connsiteY42" fmla="*/ 9330 h 774440"/>
                <a:gd name="connsiteX43" fmla="*/ 597159 w 2379306"/>
                <a:gd name="connsiteY43" fmla="*/ 0 h 774440"/>
                <a:gd name="connsiteX0" fmla="*/ 597159 w 2379306"/>
                <a:gd name="connsiteY0" fmla="*/ 0 h 774440"/>
                <a:gd name="connsiteX1" fmla="*/ 2369975 w 2379306"/>
                <a:gd name="connsiteY1" fmla="*/ 0 h 774440"/>
                <a:gd name="connsiteX2" fmla="*/ 2313992 w 2379306"/>
                <a:gd name="connsiteY2" fmla="*/ 74644 h 774440"/>
                <a:gd name="connsiteX3" fmla="*/ 2313992 w 2379306"/>
                <a:gd name="connsiteY3" fmla="*/ 74644 h 774440"/>
                <a:gd name="connsiteX4" fmla="*/ 2304661 w 2379306"/>
                <a:gd name="connsiteY4" fmla="*/ 111967 h 774440"/>
                <a:gd name="connsiteX5" fmla="*/ 2379306 w 2379306"/>
                <a:gd name="connsiteY5" fmla="*/ 167951 h 774440"/>
                <a:gd name="connsiteX6" fmla="*/ 2313992 w 2379306"/>
                <a:gd name="connsiteY6" fmla="*/ 186612 h 774440"/>
                <a:gd name="connsiteX7" fmla="*/ 2360645 w 2379306"/>
                <a:gd name="connsiteY7" fmla="*/ 279918 h 774440"/>
                <a:gd name="connsiteX8" fmla="*/ 2313992 w 2379306"/>
                <a:gd name="connsiteY8" fmla="*/ 270587 h 774440"/>
                <a:gd name="connsiteX9" fmla="*/ 2313992 w 2379306"/>
                <a:gd name="connsiteY9" fmla="*/ 270587 h 774440"/>
                <a:gd name="connsiteX10" fmla="*/ 2379306 w 2379306"/>
                <a:gd name="connsiteY10" fmla="*/ 391885 h 774440"/>
                <a:gd name="connsiteX11" fmla="*/ 2286000 w 2379306"/>
                <a:gd name="connsiteY11" fmla="*/ 401216 h 774440"/>
                <a:gd name="connsiteX12" fmla="*/ 2332653 w 2379306"/>
                <a:gd name="connsiteY12" fmla="*/ 475861 h 774440"/>
                <a:gd name="connsiteX13" fmla="*/ 2248677 w 2379306"/>
                <a:gd name="connsiteY13" fmla="*/ 485191 h 774440"/>
                <a:gd name="connsiteX14" fmla="*/ 2313992 w 2379306"/>
                <a:gd name="connsiteY14" fmla="*/ 587828 h 774440"/>
                <a:gd name="connsiteX15" fmla="*/ 2360645 w 2379306"/>
                <a:gd name="connsiteY15" fmla="*/ 615820 h 774440"/>
                <a:gd name="connsiteX16" fmla="*/ 2286000 w 2379306"/>
                <a:gd name="connsiteY16" fmla="*/ 587828 h 774440"/>
                <a:gd name="connsiteX17" fmla="*/ 2323322 w 2379306"/>
                <a:gd name="connsiteY17" fmla="*/ 634481 h 774440"/>
                <a:gd name="connsiteX18" fmla="*/ 2304661 w 2379306"/>
                <a:gd name="connsiteY18" fmla="*/ 690465 h 774440"/>
                <a:gd name="connsiteX19" fmla="*/ 2379306 w 2379306"/>
                <a:gd name="connsiteY19" fmla="*/ 718457 h 774440"/>
                <a:gd name="connsiteX20" fmla="*/ 2332653 w 2379306"/>
                <a:gd name="connsiteY20" fmla="*/ 765110 h 774440"/>
                <a:gd name="connsiteX21" fmla="*/ 46653 w 2379306"/>
                <a:gd name="connsiteY21" fmla="*/ 774440 h 774440"/>
                <a:gd name="connsiteX22" fmla="*/ 46653 w 2379306"/>
                <a:gd name="connsiteY22" fmla="*/ 774440 h 774440"/>
                <a:gd name="connsiteX23" fmla="*/ 83975 w 2379306"/>
                <a:gd name="connsiteY23" fmla="*/ 690465 h 774440"/>
                <a:gd name="connsiteX24" fmla="*/ 102636 w 2379306"/>
                <a:gd name="connsiteY24" fmla="*/ 662473 h 774440"/>
                <a:gd name="connsiteX25" fmla="*/ 22419 w 2379306"/>
                <a:gd name="connsiteY25" fmla="*/ 634482 h 774440"/>
                <a:gd name="connsiteX26" fmla="*/ 55983 w 2379306"/>
                <a:gd name="connsiteY26" fmla="*/ 615820 h 774440"/>
                <a:gd name="connsiteX27" fmla="*/ 27992 w 2379306"/>
                <a:gd name="connsiteY27" fmla="*/ 569167 h 774440"/>
                <a:gd name="connsiteX28" fmla="*/ 83975 w 2379306"/>
                <a:gd name="connsiteY28" fmla="*/ 531844 h 774440"/>
                <a:gd name="connsiteX29" fmla="*/ 61750 w 2379306"/>
                <a:gd name="connsiteY29" fmla="*/ 505593 h 774440"/>
                <a:gd name="connsiteX30" fmla="*/ 44515 w 2379306"/>
                <a:gd name="connsiteY30" fmla="*/ 409518 h 774440"/>
                <a:gd name="connsiteX31" fmla="*/ 121298 w 2379306"/>
                <a:gd name="connsiteY31" fmla="*/ 354563 h 774440"/>
                <a:gd name="connsiteX32" fmla="*/ 57798 w 2379306"/>
                <a:gd name="connsiteY32" fmla="*/ 341438 h 774440"/>
                <a:gd name="connsiteX33" fmla="*/ 130628 w 2379306"/>
                <a:gd name="connsiteY33" fmla="*/ 279918 h 774440"/>
                <a:gd name="connsiteX34" fmla="*/ 177281 w 2379306"/>
                <a:gd name="connsiteY34" fmla="*/ 214604 h 774440"/>
                <a:gd name="connsiteX35" fmla="*/ 102636 w 2379306"/>
                <a:gd name="connsiteY35" fmla="*/ 195942 h 774440"/>
                <a:gd name="connsiteX36" fmla="*/ 130628 w 2379306"/>
                <a:gd name="connsiteY36" fmla="*/ 139959 h 774440"/>
                <a:gd name="connsiteX37" fmla="*/ 102636 w 2379306"/>
                <a:gd name="connsiteY37" fmla="*/ 93306 h 774440"/>
                <a:gd name="connsiteX38" fmla="*/ 102636 w 2379306"/>
                <a:gd name="connsiteY38" fmla="*/ 93306 h 774440"/>
                <a:gd name="connsiteX39" fmla="*/ 102636 w 2379306"/>
                <a:gd name="connsiteY39" fmla="*/ 93306 h 774440"/>
                <a:gd name="connsiteX40" fmla="*/ 46653 w 2379306"/>
                <a:gd name="connsiteY40" fmla="*/ 74644 h 774440"/>
                <a:gd name="connsiteX41" fmla="*/ 74645 w 2379306"/>
                <a:gd name="connsiteY41" fmla="*/ 65314 h 774440"/>
                <a:gd name="connsiteX42" fmla="*/ 0 w 2379306"/>
                <a:gd name="connsiteY42" fmla="*/ 9330 h 774440"/>
                <a:gd name="connsiteX43" fmla="*/ 597159 w 2379306"/>
                <a:gd name="connsiteY43" fmla="*/ 0 h 774440"/>
                <a:gd name="connsiteX0" fmla="*/ 597159 w 2379306"/>
                <a:gd name="connsiteY0" fmla="*/ 0 h 774440"/>
                <a:gd name="connsiteX1" fmla="*/ 2369975 w 2379306"/>
                <a:gd name="connsiteY1" fmla="*/ 0 h 774440"/>
                <a:gd name="connsiteX2" fmla="*/ 2313992 w 2379306"/>
                <a:gd name="connsiteY2" fmla="*/ 74644 h 774440"/>
                <a:gd name="connsiteX3" fmla="*/ 2313992 w 2379306"/>
                <a:gd name="connsiteY3" fmla="*/ 74644 h 774440"/>
                <a:gd name="connsiteX4" fmla="*/ 2304661 w 2379306"/>
                <a:gd name="connsiteY4" fmla="*/ 111967 h 774440"/>
                <a:gd name="connsiteX5" fmla="*/ 2379306 w 2379306"/>
                <a:gd name="connsiteY5" fmla="*/ 167951 h 774440"/>
                <a:gd name="connsiteX6" fmla="*/ 2313992 w 2379306"/>
                <a:gd name="connsiteY6" fmla="*/ 186612 h 774440"/>
                <a:gd name="connsiteX7" fmla="*/ 2360645 w 2379306"/>
                <a:gd name="connsiteY7" fmla="*/ 279918 h 774440"/>
                <a:gd name="connsiteX8" fmla="*/ 2313992 w 2379306"/>
                <a:gd name="connsiteY8" fmla="*/ 270587 h 774440"/>
                <a:gd name="connsiteX9" fmla="*/ 2313992 w 2379306"/>
                <a:gd name="connsiteY9" fmla="*/ 270587 h 774440"/>
                <a:gd name="connsiteX10" fmla="*/ 2379306 w 2379306"/>
                <a:gd name="connsiteY10" fmla="*/ 391885 h 774440"/>
                <a:gd name="connsiteX11" fmla="*/ 2286000 w 2379306"/>
                <a:gd name="connsiteY11" fmla="*/ 401216 h 774440"/>
                <a:gd name="connsiteX12" fmla="*/ 2332653 w 2379306"/>
                <a:gd name="connsiteY12" fmla="*/ 475861 h 774440"/>
                <a:gd name="connsiteX13" fmla="*/ 2248677 w 2379306"/>
                <a:gd name="connsiteY13" fmla="*/ 485191 h 774440"/>
                <a:gd name="connsiteX14" fmla="*/ 2313992 w 2379306"/>
                <a:gd name="connsiteY14" fmla="*/ 587828 h 774440"/>
                <a:gd name="connsiteX15" fmla="*/ 2360645 w 2379306"/>
                <a:gd name="connsiteY15" fmla="*/ 615820 h 774440"/>
                <a:gd name="connsiteX16" fmla="*/ 2286000 w 2379306"/>
                <a:gd name="connsiteY16" fmla="*/ 587828 h 774440"/>
                <a:gd name="connsiteX17" fmla="*/ 2323322 w 2379306"/>
                <a:gd name="connsiteY17" fmla="*/ 634481 h 774440"/>
                <a:gd name="connsiteX18" fmla="*/ 2304661 w 2379306"/>
                <a:gd name="connsiteY18" fmla="*/ 690465 h 774440"/>
                <a:gd name="connsiteX19" fmla="*/ 2379306 w 2379306"/>
                <a:gd name="connsiteY19" fmla="*/ 718457 h 774440"/>
                <a:gd name="connsiteX20" fmla="*/ 2332653 w 2379306"/>
                <a:gd name="connsiteY20" fmla="*/ 765110 h 774440"/>
                <a:gd name="connsiteX21" fmla="*/ 46653 w 2379306"/>
                <a:gd name="connsiteY21" fmla="*/ 774440 h 774440"/>
                <a:gd name="connsiteX22" fmla="*/ 46653 w 2379306"/>
                <a:gd name="connsiteY22" fmla="*/ 774440 h 774440"/>
                <a:gd name="connsiteX23" fmla="*/ 83975 w 2379306"/>
                <a:gd name="connsiteY23" fmla="*/ 690465 h 774440"/>
                <a:gd name="connsiteX24" fmla="*/ 102636 w 2379306"/>
                <a:gd name="connsiteY24" fmla="*/ 662473 h 774440"/>
                <a:gd name="connsiteX25" fmla="*/ 22419 w 2379306"/>
                <a:gd name="connsiteY25" fmla="*/ 634482 h 774440"/>
                <a:gd name="connsiteX26" fmla="*/ 55983 w 2379306"/>
                <a:gd name="connsiteY26" fmla="*/ 615820 h 774440"/>
                <a:gd name="connsiteX27" fmla="*/ 27992 w 2379306"/>
                <a:gd name="connsiteY27" fmla="*/ 569167 h 774440"/>
                <a:gd name="connsiteX28" fmla="*/ 83975 w 2379306"/>
                <a:gd name="connsiteY28" fmla="*/ 531844 h 774440"/>
                <a:gd name="connsiteX29" fmla="*/ 61750 w 2379306"/>
                <a:gd name="connsiteY29" fmla="*/ 505593 h 774440"/>
                <a:gd name="connsiteX30" fmla="*/ 44515 w 2379306"/>
                <a:gd name="connsiteY30" fmla="*/ 409518 h 774440"/>
                <a:gd name="connsiteX31" fmla="*/ 121298 w 2379306"/>
                <a:gd name="connsiteY31" fmla="*/ 354563 h 774440"/>
                <a:gd name="connsiteX32" fmla="*/ 57798 w 2379306"/>
                <a:gd name="connsiteY32" fmla="*/ 341438 h 774440"/>
                <a:gd name="connsiteX33" fmla="*/ 89353 w 2379306"/>
                <a:gd name="connsiteY33" fmla="*/ 253667 h 774440"/>
                <a:gd name="connsiteX34" fmla="*/ 177281 w 2379306"/>
                <a:gd name="connsiteY34" fmla="*/ 214604 h 774440"/>
                <a:gd name="connsiteX35" fmla="*/ 102636 w 2379306"/>
                <a:gd name="connsiteY35" fmla="*/ 195942 h 774440"/>
                <a:gd name="connsiteX36" fmla="*/ 130628 w 2379306"/>
                <a:gd name="connsiteY36" fmla="*/ 139959 h 774440"/>
                <a:gd name="connsiteX37" fmla="*/ 102636 w 2379306"/>
                <a:gd name="connsiteY37" fmla="*/ 93306 h 774440"/>
                <a:gd name="connsiteX38" fmla="*/ 102636 w 2379306"/>
                <a:gd name="connsiteY38" fmla="*/ 93306 h 774440"/>
                <a:gd name="connsiteX39" fmla="*/ 102636 w 2379306"/>
                <a:gd name="connsiteY39" fmla="*/ 93306 h 774440"/>
                <a:gd name="connsiteX40" fmla="*/ 46653 w 2379306"/>
                <a:gd name="connsiteY40" fmla="*/ 74644 h 774440"/>
                <a:gd name="connsiteX41" fmla="*/ 74645 w 2379306"/>
                <a:gd name="connsiteY41" fmla="*/ 65314 h 774440"/>
                <a:gd name="connsiteX42" fmla="*/ 0 w 2379306"/>
                <a:gd name="connsiteY42" fmla="*/ 9330 h 774440"/>
                <a:gd name="connsiteX43" fmla="*/ 597159 w 2379306"/>
                <a:gd name="connsiteY43" fmla="*/ 0 h 774440"/>
                <a:gd name="connsiteX0" fmla="*/ 597159 w 2379306"/>
                <a:gd name="connsiteY0" fmla="*/ 0 h 774440"/>
                <a:gd name="connsiteX1" fmla="*/ 2369975 w 2379306"/>
                <a:gd name="connsiteY1" fmla="*/ 0 h 774440"/>
                <a:gd name="connsiteX2" fmla="*/ 2313992 w 2379306"/>
                <a:gd name="connsiteY2" fmla="*/ 74644 h 774440"/>
                <a:gd name="connsiteX3" fmla="*/ 2313992 w 2379306"/>
                <a:gd name="connsiteY3" fmla="*/ 74644 h 774440"/>
                <a:gd name="connsiteX4" fmla="*/ 2304661 w 2379306"/>
                <a:gd name="connsiteY4" fmla="*/ 111967 h 774440"/>
                <a:gd name="connsiteX5" fmla="*/ 2379306 w 2379306"/>
                <a:gd name="connsiteY5" fmla="*/ 167951 h 774440"/>
                <a:gd name="connsiteX6" fmla="*/ 2313992 w 2379306"/>
                <a:gd name="connsiteY6" fmla="*/ 186612 h 774440"/>
                <a:gd name="connsiteX7" fmla="*/ 2360645 w 2379306"/>
                <a:gd name="connsiteY7" fmla="*/ 279918 h 774440"/>
                <a:gd name="connsiteX8" fmla="*/ 2313992 w 2379306"/>
                <a:gd name="connsiteY8" fmla="*/ 270587 h 774440"/>
                <a:gd name="connsiteX9" fmla="*/ 2313992 w 2379306"/>
                <a:gd name="connsiteY9" fmla="*/ 270587 h 774440"/>
                <a:gd name="connsiteX10" fmla="*/ 2379306 w 2379306"/>
                <a:gd name="connsiteY10" fmla="*/ 391885 h 774440"/>
                <a:gd name="connsiteX11" fmla="*/ 2286000 w 2379306"/>
                <a:gd name="connsiteY11" fmla="*/ 401216 h 774440"/>
                <a:gd name="connsiteX12" fmla="*/ 2332653 w 2379306"/>
                <a:gd name="connsiteY12" fmla="*/ 475861 h 774440"/>
                <a:gd name="connsiteX13" fmla="*/ 2248677 w 2379306"/>
                <a:gd name="connsiteY13" fmla="*/ 485191 h 774440"/>
                <a:gd name="connsiteX14" fmla="*/ 2313992 w 2379306"/>
                <a:gd name="connsiteY14" fmla="*/ 587828 h 774440"/>
                <a:gd name="connsiteX15" fmla="*/ 2360645 w 2379306"/>
                <a:gd name="connsiteY15" fmla="*/ 615820 h 774440"/>
                <a:gd name="connsiteX16" fmla="*/ 2286000 w 2379306"/>
                <a:gd name="connsiteY16" fmla="*/ 587828 h 774440"/>
                <a:gd name="connsiteX17" fmla="*/ 2323322 w 2379306"/>
                <a:gd name="connsiteY17" fmla="*/ 634481 h 774440"/>
                <a:gd name="connsiteX18" fmla="*/ 2304661 w 2379306"/>
                <a:gd name="connsiteY18" fmla="*/ 690465 h 774440"/>
                <a:gd name="connsiteX19" fmla="*/ 2379306 w 2379306"/>
                <a:gd name="connsiteY19" fmla="*/ 718457 h 774440"/>
                <a:gd name="connsiteX20" fmla="*/ 2332653 w 2379306"/>
                <a:gd name="connsiteY20" fmla="*/ 765110 h 774440"/>
                <a:gd name="connsiteX21" fmla="*/ 46653 w 2379306"/>
                <a:gd name="connsiteY21" fmla="*/ 774440 h 774440"/>
                <a:gd name="connsiteX22" fmla="*/ 46653 w 2379306"/>
                <a:gd name="connsiteY22" fmla="*/ 774440 h 774440"/>
                <a:gd name="connsiteX23" fmla="*/ 83975 w 2379306"/>
                <a:gd name="connsiteY23" fmla="*/ 690465 h 774440"/>
                <a:gd name="connsiteX24" fmla="*/ 102636 w 2379306"/>
                <a:gd name="connsiteY24" fmla="*/ 662473 h 774440"/>
                <a:gd name="connsiteX25" fmla="*/ 22419 w 2379306"/>
                <a:gd name="connsiteY25" fmla="*/ 634482 h 774440"/>
                <a:gd name="connsiteX26" fmla="*/ 55983 w 2379306"/>
                <a:gd name="connsiteY26" fmla="*/ 615820 h 774440"/>
                <a:gd name="connsiteX27" fmla="*/ 27992 w 2379306"/>
                <a:gd name="connsiteY27" fmla="*/ 569167 h 774440"/>
                <a:gd name="connsiteX28" fmla="*/ 83975 w 2379306"/>
                <a:gd name="connsiteY28" fmla="*/ 531844 h 774440"/>
                <a:gd name="connsiteX29" fmla="*/ 61750 w 2379306"/>
                <a:gd name="connsiteY29" fmla="*/ 505593 h 774440"/>
                <a:gd name="connsiteX30" fmla="*/ 44515 w 2379306"/>
                <a:gd name="connsiteY30" fmla="*/ 409518 h 774440"/>
                <a:gd name="connsiteX31" fmla="*/ 95898 w 2379306"/>
                <a:gd name="connsiteY31" fmla="*/ 334875 h 774440"/>
                <a:gd name="connsiteX32" fmla="*/ 57798 w 2379306"/>
                <a:gd name="connsiteY32" fmla="*/ 341438 h 774440"/>
                <a:gd name="connsiteX33" fmla="*/ 89353 w 2379306"/>
                <a:gd name="connsiteY33" fmla="*/ 253667 h 774440"/>
                <a:gd name="connsiteX34" fmla="*/ 177281 w 2379306"/>
                <a:gd name="connsiteY34" fmla="*/ 214604 h 774440"/>
                <a:gd name="connsiteX35" fmla="*/ 102636 w 2379306"/>
                <a:gd name="connsiteY35" fmla="*/ 195942 h 774440"/>
                <a:gd name="connsiteX36" fmla="*/ 130628 w 2379306"/>
                <a:gd name="connsiteY36" fmla="*/ 139959 h 774440"/>
                <a:gd name="connsiteX37" fmla="*/ 102636 w 2379306"/>
                <a:gd name="connsiteY37" fmla="*/ 93306 h 774440"/>
                <a:gd name="connsiteX38" fmla="*/ 102636 w 2379306"/>
                <a:gd name="connsiteY38" fmla="*/ 93306 h 774440"/>
                <a:gd name="connsiteX39" fmla="*/ 102636 w 2379306"/>
                <a:gd name="connsiteY39" fmla="*/ 93306 h 774440"/>
                <a:gd name="connsiteX40" fmla="*/ 46653 w 2379306"/>
                <a:gd name="connsiteY40" fmla="*/ 74644 h 774440"/>
                <a:gd name="connsiteX41" fmla="*/ 74645 w 2379306"/>
                <a:gd name="connsiteY41" fmla="*/ 65314 h 774440"/>
                <a:gd name="connsiteX42" fmla="*/ 0 w 2379306"/>
                <a:gd name="connsiteY42" fmla="*/ 9330 h 774440"/>
                <a:gd name="connsiteX43" fmla="*/ 597159 w 2379306"/>
                <a:gd name="connsiteY43" fmla="*/ 0 h 774440"/>
                <a:gd name="connsiteX0" fmla="*/ 597159 w 2379306"/>
                <a:gd name="connsiteY0" fmla="*/ 0 h 774440"/>
                <a:gd name="connsiteX1" fmla="*/ 2369975 w 2379306"/>
                <a:gd name="connsiteY1" fmla="*/ 0 h 774440"/>
                <a:gd name="connsiteX2" fmla="*/ 2313992 w 2379306"/>
                <a:gd name="connsiteY2" fmla="*/ 74644 h 774440"/>
                <a:gd name="connsiteX3" fmla="*/ 2313992 w 2379306"/>
                <a:gd name="connsiteY3" fmla="*/ 74644 h 774440"/>
                <a:gd name="connsiteX4" fmla="*/ 2304661 w 2379306"/>
                <a:gd name="connsiteY4" fmla="*/ 111967 h 774440"/>
                <a:gd name="connsiteX5" fmla="*/ 2379306 w 2379306"/>
                <a:gd name="connsiteY5" fmla="*/ 167951 h 774440"/>
                <a:gd name="connsiteX6" fmla="*/ 2313992 w 2379306"/>
                <a:gd name="connsiteY6" fmla="*/ 186612 h 774440"/>
                <a:gd name="connsiteX7" fmla="*/ 2360645 w 2379306"/>
                <a:gd name="connsiteY7" fmla="*/ 279918 h 774440"/>
                <a:gd name="connsiteX8" fmla="*/ 2313992 w 2379306"/>
                <a:gd name="connsiteY8" fmla="*/ 270587 h 774440"/>
                <a:gd name="connsiteX9" fmla="*/ 2313992 w 2379306"/>
                <a:gd name="connsiteY9" fmla="*/ 270587 h 774440"/>
                <a:gd name="connsiteX10" fmla="*/ 2379306 w 2379306"/>
                <a:gd name="connsiteY10" fmla="*/ 391885 h 774440"/>
                <a:gd name="connsiteX11" fmla="*/ 2286000 w 2379306"/>
                <a:gd name="connsiteY11" fmla="*/ 401216 h 774440"/>
                <a:gd name="connsiteX12" fmla="*/ 2332653 w 2379306"/>
                <a:gd name="connsiteY12" fmla="*/ 475861 h 774440"/>
                <a:gd name="connsiteX13" fmla="*/ 2248677 w 2379306"/>
                <a:gd name="connsiteY13" fmla="*/ 485191 h 774440"/>
                <a:gd name="connsiteX14" fmla="*/ 2313992 w 2379306"/>
                <a:gd name="connsiteY14" fmla="*/ 587828 h 774440"/>
                <a:gd name="connsiteX15" fmla="*/ 2360645 w 2379306"/>
                <a:gd name="connsiteY15" fmla="*/ 615820 h 774440"/>
                <a:gd name="connsiteX16" fmla="*/ 2286000 w 2379306"/>
                <a:gd name="connsiteY16" fmla="*/ 587828 h 774440"/>
                <a:gd name="connsiteX17" fmla="*/ 2323322 w 2379306"/>
                <a:gd name="connsiteY17" fmla="*/ 634481 h 774440"/>
                <a:gd name="connsiteX18" fmla="*/ 2304661 w 2379306"/>
                <a:gd name="connsiteY18" fmla="*/ 690465 h 774440"/>
                <a:gd name="connsiteX19" fmla="*/ 2379306 w 2379306"/>
                <a:gd name="connsiteY19" fmla="*/ 718457 h 774440"/>
                <a:gd name="connsiteX20" fmla="*/ 2332653 w 2379306"/>
                <a:gd name="connsiteY20" fmla="*/ 765110 h 774440"/>
                <a:gd name="connsiteX21" fmla="*/ 46653 w 2379306"/>
                <a:gd name="connsiteY21" fmla="*/ 774440 h 774440"/>
                <a:gd name="connsiteX22" fmla="*/ 46653 w 2379306"/>
                <a:gd name="connsiteY22" fmla="*/ 774440 h 774440"/>
                <a:gd name="connsiteX23" fmla="*/ 83975 w 2379306"/>
                <a:gd name="connsiteY23" fmla="*/ 690465 h 774440"/>
                <a:gd name="connsiteX24" fmla="*/ 102636 w 2379306"/>
                <a:gd name="connsiteY24" fmla="*/ 662473 h 774440"/>
                <a:gd name="connsiteX25" fmla="*/ 22419 w 2379306"/>
                <a:gd name="connsiteY25" fmla="*/ 634482 h 774440"/>
                <a:gd name="connsiteX26" fmla="*/ 55983 w 2379306"/>
                <a:gd name="connsiteY26" fmla="*/ 615820 h 774440"/>
                <a:gd name="connsiteX27" fmla="*/ 27992 w 2379306"/>
                <a:gd name="connsiteY27" fmla="*/ 569167 h 774440"/>
                <a:gd name="connsiteX28" fmla="*/ 83975 w 2379306"/>
                <a:gd name="connsiteY28" fmla="*/ 531844 h 774440"/>
                <a:gd name="connsiteX29" fmla="*/ 61750 w 2379306"/>
                <a:gd name="connsiteY29" fmla="*/ 505593 h 774440"/>
                <a:gd name="connsiteX30" fmla="*/ 44515 w 2379306"/>
                <a:gd name="connsiteY30" fmla="*/ 409518 h 774440"/>
                <a:gd name="connsiteX31" fmla="*/ 95898 w 2379306"/>
                <a:gd name="connsiteY31" fmla="*/ 334875 h 774440"/>
                <a:gd name="connsiteX32" fmla="*/ 57798 w 2379306"/>
                <a:gd name="connsiteY32" fmla="*/ 341438 h 774440"/>
                <a:gd name="connsiteX33" fmla="*/ 89353 w 2379306"/>
                <a:gd name="connsiteY33" fmla="*/ 253667 h 774440"/>
                <a:gd name="connsiteX34" fmla="*/ 53456 w 2379306"/>
                <a:gd name="connsiteY34" fmla="*/ 194915 h 774440"/>
                <a:gd name="connsiteX35" fmla="*/ 102636 w 2379306"/>
                <a:gd name="connsiteY35" fmla="*/ 195942 h 774440"/>
                <a:gd name="connsiteX36" fmla="*/ 130628 w 2379306"/>
                <a:gd name="connsiteY36" fmla="*/ 139959 h 774440"/>
                <a:gd name="connsiteX37" fmla="*/ 102636 w 2379306"/>
                <a:gd name="connsiteY37" fmla="*/ 93306 h 774440"/>
                <a:gd name="connsiteX38" fmla="*/ 102636 w 2379306"/>
                <a:gd name="connsiteY38" fmla="*/ 93306 h 774440"/>
                <a:gd name="connsiteX39" fmla="*/ 102636 w 2379306"/>
                <a:gd name="connsiteY39" fmla="*/ 93306 h 774440"/>
                <a:gd name="connsiteX40" fmla="*/ 46653 w 2379306"/>
                <a:gd name="connsiteY40" fmla="*/ 74644 h 774440"/>
                <a:gd name="connsiteX41" fmla="*/ 74645 w 2379306"/>
                <a:gd name="connsiteY41" fmla="*/ 65314 h 774440"/>
                <a:gd name="connsiteX42" fmla="*/ 0 w 2379306"/>
                <a:gd name="connsiteY42" fmla="*/ 9330 h 774440"/>
                <a:gd name="connsiteX43" fmla="*/ 597159 w 2379306"/>
                <a:gd name="connsiteY43" fmla="*/ 0 h 774440"/>
                <a:gd name="connsiteX0" fmla="*/ 597159 w 2379306"/>
                <a:gd name="connsiteY0" fmla="*/ 0 h 774440"/>
                <a:gd name="connsiteX1" fmla="*/ 2369975 w 2379306"/>
                <a:gd name="connsiteY1" fmla="*/ 0 h 774440"/>
                <a:gd name="connsiteX2" fmla="*/ 2313992 w 2379306"/>
                <a:gd name="connsiteY2" fmla="*/ 74644 h 774440"/>
                <a:gd name="connsiteX3" fmla="*/ 2313992 w 2379306"/>
                <a:gd name="connsiteY3" fmla="*/ 74644 h 774440"/>
                <a:gd name="connsiteX4" fmla="*/ 2304661 w 2379306"/>
                <a:gd name="connsiteY4" fmla="*/ 111967 h 774440"/>
                <a:gd name="connsiteX5" fmla="*/ 2379306 w 2379306"/>
                <a:gd name="connsiteY5" fmla="*/ 167951 h 774440"/>
                <a:gd name="connsiteX6" fmla="*/ 2313992 w 2379306"/>
                <a:gd name="connsiteY6" fmla="*/ 186612 h 774440"/>
                <a:gd name="connsiteX7" fmla="*/ 2360645 w 2379306"/>
                <a:gd name="connsiteY7" fmla="*/ 279918 h 774440"/>
                <a:gd name="connsiteX8" fmla="*/ 2313992 w 2379306"/>
                <a:gd name="connsiteY8" fmla="*/ 270587 h 774440"/>
                <a:gd name="connsiteX9" fmla="*/ 2313992 w 2379306"/>
                <a:gd name="connsiteY9" fmla="*/ 270587 h 774440"/>
                <a:gd name="connsiteX10" fmla="*/ 2379306 w 2379306"/>
                <a:gd name="connsiteY10" fmla="*/ 391885 h 774440"/>
                <a:gd name="connsiteX11" fmla="*/ 2286000 w 2379306"/>
                <a:gd name="connsiteY11" fmla="*/ 401216 h 774440"/>
                <a:gd name="connsiteX12" fmla="*/ 2332653 w 2379306"/>
                <a:gd name="connsiteY12" fmla="*/ 475861 h 774440"/>
                <a:gd name="connsiteX13" fmla="*/ 2248677 w 2379306"/>
                <a:gd name="connsiteY13" fmla="*/ 485191 h 774440"/>
                <a:gd name="connsiteX14" fmla="*/ 2313992 w 2379306"/>
                <a:gd name="connsiteY14" fmla="*/ 587828 h 774440"/>
                <a:gd name="connsiteX15" fmla="*/ 2360645 w 2379306"/>
                <a:gd name="connsiteY15" fmla="*/ 615820 h 774440"/>
                <a:gd name="connsiteX16" fmla="*/ 2286000 w 2379306"/>
                <a:gd name="connsiteY16" fmla="*/ 587828 h 774440"/>
                <a:gd name="connsiteX17" fmla="*/ 2323322 w 2379306"/>
                <a:gd name="connsiteY17" fmla="*/ 634481 h 774440"/>
                <a:gd name="connsiteX18" fmla="*/ 2304661 w 2379306"/>
                <a:gd name="connsiteY18" fmla="*/ 690465 h 774440"/>
                <a:gd name="connsiteX19" fmla="*/ 2379306 w 2379306"/>
                <a:gd name="connsiteY19" fmla="*/ 718457 h 774440"/>
                <a:gd name="connsiteX20" fmla="*/ 2332653 w 2379306"/>
                <a:gd name="connsiteY20" fmla="*/ 765110 h 774440"/>
                <a:gd name="connsiteX21" fmla="*/ 46653 w 2379306"/>
                <a:gd name="connsiteY21" fmla="*/ 774440 h 774440"/>
                <a:gd name="connsiteX22" fmla="*/ 46653 w 2379306"/>
                <a:gd name="connsiteY22" fmla="*/ 774440 h 774440"/>
                <a:gd name="connsiteX23" fmla="*/ 83975 w 2379306"/>
                <a:gd name="connsiteY23" fmla="*/ 690465 h 774440"/>
                <a:gd name="connsiteX24" fmla="*/ 102636 w 2379306"/>
                <a:gd name="connsiteY24" fmla="*/ 662473 h 774440"/>
                <a:gd name="connsiteX25" fmla="*/ 22419 w 2379306"/>
                <a:gd name="connsiteY25" fmla="*/ 634482 h 774440"/>
                <a:gd name="connsiteX26" fmla="*/ 55983 w 2379306"/>
                <a:gd name="connsiteY26" fmla="*/ 615820 h 774440"/>
                <a:gd name="connsiteX27" fmla="*/ 27992 w 2379306"/>
                <a:gd name="connsiteY27" fmla="*/ 569167 h 774440"/>
                <a:gd name="connsiteX28" fmla="*/ 83975 w 2379306"/>
                <a:gd name="connsiteY28" fmla="*/ 531844 h 774440"/>
                <a:gd name="connsiteX29" fmla="*/ 61750 w 2379306"/>
                <a:gd name="connsiteY29" fmla="*/ 505593 h 774440"/>
                <a:gd name="connsiteX30" fmla="*/ 44515 w 2379306"/>
                <a:gd name="connsiteY30" fmla="*/ 409518 h 774440"/>
                <a:gd name="connsiteX31" fmla="*/ 95898 w 2379306"/>
                <a:gd name="connsiteY31" fmla="*/ 334875 h 774440"/>
                <a:gd name="connsiteX32" fmla="*/ 57798 w 2379306"/>
                <a:gd name="connsiteY32" fmla="*/ 341438 h 774440"/>
                <a:gd name="connsiteX33" fmla="*/ 89353 w 2379306"/>
                <a:gd name="connsiteY33" fmla="*/ 253667 h 774440"/>
                <a:gd name="connsiteX34" fmla="*/ 53456 w 2379306"/>
                <a:gd name="connsiteY34" fmla="*/ 194915 h 774440"/>
                <a:gd name="connsiteX35" fmla="*/ 102636 w 2379306"/>
                <a:gd name="connsiteY35" fmla="*/ 195942 h 774440"/>
                <a:gd name="connsiteX36" fmla="*/ 86178 w 2379306"/>
                <a:gd name="connsiteY36" fmla="*/ 126832 h 774440"/>
                <a:gd name="connsiteX37" fmla="*/ 102636 w 2379306"/>
                <a:gd name="connsiteY37" fmla="*/ 93306 h 774440"/>
                <a:gd name="connsiteX38" fmla="*/ 102636 w 2379306"/>
                <a:gd name="connsiteY38" fmla="*/ 93306 h 774440"/>
                <a:gd name="connsiteX39" fmla="*/ 102636 w 2379306"/>
                <a:gd name="connsiteY39" fmla="*/ 93306 h 774440"/>
                <a:gd name="connsiteX40" fmla="*/ 46653 w 2379306"/>
                <a:gd name="connsiteY40" fmla="*/ 74644 h 774440"/>
                <a:gd name="connsiteX41" fmla="*/ 74645 w 2379306"/>
                <a:gd name="connsiteY41" fmla="*/ 65314 h 774440"/>
                <a:gd name="connsiteX42" fmla="*/ 0 w 2379306"/>
                <a:gd name="connsiteY42" fmla="*/ 9330 h 774440"/>
                <a:gd name="connsiteX43" fmla="*/ 597159 w 2379306"/>
                <a:gd name="connsiteY43" fmla="*/ 0 h 774440"/>
                <a:gd name="connsiteX0" fmla="*/ 574740 w 2356887"/>
                <a:gd name="connsiteY0" fmla="*/ 0 h 774440"/>
                <a:gd name="connsiteX1" fmla="*/ 2347556 w 2356887"/>
                <a:gd name="connsiteY1" fmla="*/ 0 h 774440"/>
                <a:gd name="connsiteX2" fmla="*/ 2291573 w 2356887"/>
                <a:gd name="connsiteY2" fmla="*/ 74644 h 774440"/>
                <a:gd name="connsiteX3" fmla="*/ 2291573 w 2356887"/>
                <a:gd name="connsiteY3" fmla="*/ 74644 h 774440"/>
                <a:gd name="connsiteX4" fmla="*/ 2282242 w 2356887"/>
                <a:gd name="connsiteY4" fmla="*/ 111967 h 774440"/>
                <a:gd name="connsiteX5" fmla="*/ 2356887 w 2356887"/>
                <a:gd name="connsiteY5" fmla="*/ 167951 h 774440"/>
                <a:gd name="connsiteX6" fmla="*/ 2291573 w 2356887"/>
                <a:gd name="connsiteY6" fmla="*/ 186612 h 774440"/>
                <a:gd name="connsiteX7" fmla="*/ 2338226 w 2356887"/>
                <a:gd name="connsiteY7" fmla="*/ 279918 h 774440"/>
                <a:gd name="connsiteX8" fmla="*/ 2291573 w 2356887"/>
                <a:gd name="connsiteY8" fmla="*/ 270587 h 774440"/>
                <a:gd name="connsiteX9" fmla="*/ 2291573 w 2356887"/>
                <a:gd name="connsiteY9" fmla="*/ 270587 h 774440"/>
                <a:gd name="connsiteX10" fmla="*/ 2356887 w 2356887"/>
                <a:gd name="connsiteY10" fmla="*/ 391885 h 774440"/>
                <a:gd name="connsiteX11" fmla="*/ 2263581 w 2356887"/>
                <a:gd name="connsiteY11" fmla="*/ 401216 h 774440"/>
                <a:gd name="connsiteX12" fmla="*/ 2310234 w 2356887"/>
                <a:gd name="connsiteY12" fmla="*/ 475861 h 774440"/>
                <a:gd name="connsiteX13" fmla="*/ 2226258 w 2356887"/>
                <a:gd name="connsiteY13" fmla="*/ 485191 h 774440"/>
                <a:gd name="connsiteX14" fmla="*/ 2291573 w 2356887"/>
                <a:gd name="connsiteY14" fmla="*/ 587828 h 774440"/>
                <a:gd name="connsiteX15" fmla="*/ 2338226 w 2356887"/>
                <a:gd name="connsiteY15" fmla="*/ 615820 h 774440"/>
                <a:gd name="connsiteX16" fmla="*/ 2263581 w 2356887"/>
                <a:gd name="connsiteY16" fmla="*/ 587828 h 774440"/>
                <a:gd name="connsiteX17" fmla="*/ 2300903 w 2356887"/>
                <a:gd name="connsiteY17" fmla="*/ 634481 h 774440"/>
                <a:gd name="connsiteX18" fmla="*/ 2282242 w 2356887"/>
                <a:gd name="connsiteY18" fmla="*/ 690465 h 774440"/>
                <a:gd name="connsiteX19" fmla="*/ 2356887 w 2356887"/>
                <a:gd name="connsiteY19" fmla="*/ 718457 h 774440"/>
                <a:gd name="connsiteX20" fmla="*/ 2310234 w 2356887"/>
                <a:gd name="connsiteY20" fmla="*/ 765110 h 774440"/>
                <a:gd name="connsiteX21" fmla="*/ 24234 w 2356887"/>
                <a:gd name="connsiteY21" fmla="*/ 774440 h 774440"/>
                <a:gd name="connsiteX22" fmla="*/ 24234 w 2356887"/>
                <a:gd name="connsiteY22" fmla="*/ 774440 h 774440"/>
                <a:gd name="connsiteX23" fmla="*/ 61556 w 2356887"/>
                <a:gd name="connsiteY23" fmla="*/ 690465 h 774440"/>
                <a:gd name="connsiteX24" fmla="*/ 80217 w 2356887"/>
                <a:gd name="connsiteY24" fmla="*/ 662473 h 774440"/>
                <a:gd name="connsiteX25" fmla="*/ 0 w 2356887"/>
                <a:gd name="connsiteY25" fmla="*/ 634482 h 774440"/>
                <a:gd name="connsiteX26" fmla="*/ 33564 w 2356887"/>
                <a:gd name="connsiteY26" fmla="*/ 615820 h 774440"/>
                <a:gd name="connsiteX27" fmla="*/ 5573 w 2356887"/>
                <a:gd name="connsiteY27" fmla="*/ 569167 h 774440"/>
                <a:gd name="connsiteX28" fmla="*/ 61556 w 2356887"/>
                <a:gd name="connsiteY28" fmla="*/ 531844 h 774440"/>
                <a:gd name="connsiteX29" fmla="*/ 39331 w 2356887"/>
                <a:gd name="connsiteY29" fmla="*/ 505593 h 774440"/>
                <a:gd name="connsiteX30" fmla="*/ 22096 w 2356887"/>
                <a:gd name="connsiteY30" fmla="*/ 409518 h 774440"/>
                <a:gd name="connsiteX31" fmla="*/ 73479 w 2356887"/>
                <a:gd name="connsiteY31" fmla="*/ 334875 h 774440"/>
                <a:gd name="connsiteX32" fmla="*/ 35379 w 2356887"/>
                <a:gd name="connsiteY32" fmla="*/ 341438 h 774440"/>
                <a:gd name="connsiteX33" fmla="*/ 66934 w 2356887"/>
                <a:gd name="connsiteY33" fmla="*/ 253667 h 774440"/>
                <a:gd name="connsiteX34" fmla="*/ 31037 w 2356887"/>
                <a:gd name="connsiteY34" fmla="*/ 194915 h 774440"/>
                <a:gd name="connsiteX35" fmla="*/ 80217 w 2356887"/>
                <a:gd name="connsiteY35" fmla="*/ 195942 h 774440"/>
                <a:gd name="connsiteX36" fmla="*/ 63759 w 2356887"/>
                <a:gd name="connsiteY36" fmla="*/ 126832 h 774440"/>
                <a:gd name="connsiteX37" fmla="*/ 80217 w 2356887"/>
                <a:gd name="connsiteY37" fmla="*/ 93306 h 774440"/>
                <a:gd name="connsiteX38" fmla="*/ 80217 w 2356887"/>
                <a:gd name="connsiteY38" fmla="*/ 93306 h 774440"/>
                <a:gd name="connsiteX39" fmla="*/ 80217 w 2356887"/>
                <a:gd name="connsiteY39" fmla="*/ 93306 h 774440"/>
                <a:gd name="connsiteX40" fmla="*/ 24234 w 2356887"/>
                <a:gd name="connsiteY40" fmla="*/ 74644 h 774440"/>
                <a:gd name="connsiteX41" fmla="*/ 52226 w 2356887"/>
                <a:gd name="connsiteY41" fmla="*/ 65314 h 774440"/>
                <a:gd name="connsiteX42" fmla="*/ 31556 w 2356887"/>
                <a:gd name="connsiteY42" fmla="*/ 9331 h 774440"/>
                <a:gd name="connsiteX43" fmla="*/ 574740 w 2356887"/>
                <a:gd name="connsiteY43" fmla="*/ 0 h 774440"/>
                <a:gd name="connsiteX0" fmla="*/ 574740 w 2356887"/>
                <a:gd name="connsiteY0" fmla="*/ 0 h 774440"/>
                <a:gd name="connsiteX1" fmla="*/ 2347556 w 2356887"/>
                <a:gd name="connsiteY1" fmla="*/ 0 h 774440"/>
                <a:gd name="connsiteX2" fmla="*/ 2291573 w 2356887"/>
                <a:gd name="connsiteY2" fmla="*/ 74644 h 774440"/>
                <a:gd name="connsiteX3" fmla="*/ 2291573 w 2356887"/>
                <a:gd name="connsiteY3" fmla="*/ 74644 h 774440"/>
                <a:gd name="connsiteX4" fmla="*/ 2282242 w 2356887"/>
                <a:gd name="connsiteY4" fmla="*/ 111967 h 774440"/>
                <a:gd name="connsiteX5" fmla="*/ 2356887 w 2356887"/>
                <a:gd name="connsiteY5" fmla="*/ 167951 h 774440"/>
                <a:gd name="connsiteX6" fmla="*/ 2291573 w 2356887"/>
                <a:gd name="connsiteY6" fmla="*/ 186612 h 774440"/>
                <a:gd name="connsiteX7" fmla="*/ 2338226 w 2356887"/>
                <a:gd name="connsiteY7" fmla="*/ 279918 h 774440"/>
                <a:gd name="connsiteX8" fmla="*/ 2291573 w 2356887"/>
                <a:gd name="connsiteY8" fmla="*/ 270587 h 774440"/>
                <a:gd name="connsiteX9" fmla="*/ 2291573 w 2356887"/>
                <a:gd name="connsiteY9" fmla="*/ 270587 h 774440"/>
                <a:gd name="connsiteX10" fmla="*/ 2356887 w 2356887"/>
                <a:gd name="connsiteY10" fmla="*/ 391885 h 774440"/>
                <a:gd name="connsiteX11" fmla="*/ 2263581 w 2356887"/>
                <a:gd name="connsiteY11" fmla="*/ 401216 h 774440"/>
                <a:gd name="connsiteX12" fmla="*/ 2310234 w 2356887"/>
                <a:gd name="connsiteY12" fmla="*/ 475861 h 774440"/>
                <a:gd name="connsiteX13" fmla="*/ 2321508 w 2356887"/>
                <a:gd name="connsiteY13" fmla="*/ 511443 h 774440"/>
                <a:gd name="connsiteX14" fmla="*/ 2291573 w 2356887"/>
                <a:gd name="connsiteY14" fmla="*/ 587828 h 774440"/>
                <a:gd name="connsiteX15" fmla="*/ 2338226 w 2356887"/>
                <a:gd name="connsiteY15" fmla="*/ 615820 h 774440"/>
                <a:gd name="connsiteX16" fmla="*/ 2263581 w 2356887"/>
                <a:gd name="connsiteY16" fmla="*/ 587828 h 774440"/>
                <a:gd name="connsiteX17" fmla="*/ 2300903 w 2356887"/>
                <a:gd name="connsiteY17" fmla="*/ 634481 h 774440"/>
                <a:gd name="connsiteX18" fmla="*/ 2282242 w 2356887"/>
                <a:gd name="connsiteY18" fmla="*/ 690465 h 774440"/>
                <a:gd name="connsiteX19" fmla="*/ 2356887 w 2356887"/>
                <a:gd name="connsiteY19" fmla="*/ 718457 h 774440"/>
                <a:gd name="connsiteX20" fmla="*/ 2310234 w 2356887"/>
                <a:gd name="connsiteY20" fmla="*/ 765110 h 774440"/>
                <a:gd name="connsiteX21" fmla="*/ 24234 w 2356887"/>
                <a:gd name="connsiteY21" fmla="*/ 774440 h 774440"/>
                <a:gd name="connsiteX22" fmla="*/ 24234 w 2356887"/>
                <a:gd name="connsiteY22" fmla="*/ 774440 h 774440"/>
                <a:gd name="connsiteX23" fmla="*/ 61556 w 2356887"/>
                <a:gd name="connsiteY23" fmla="*/ 690465 h 774440"/>
                <a:gd name="connsiteX24" fmla="*/ 80217 w 2356887"/>
                <a:gd name="connsiteY24" fmla="*/ 662473 h 774440"/>
                <a:gd name="connsiteX25" fmla="*/ 0 w 2356887"/>
                <a:gd name="connsiteY25" fmla="*/ 634482 h 774440"/>
                <a:gd name="connsiteX26" fmla="*/ 33564 w 2356887"/>
                <a:gd name="connsiteY26" fmla="*/ 615820 h 774440"/>
                <a:gd name="connsiteX27" fmla="*/ 5573 w 2356887"/>
                <a:gd name="connsiteY27" fmla="*/ 569167 h 774440"/>
                <a:gd name="connsiteX28" fmla="*/ 61556 w 2356887"/>
                <a:gd name="connsiteY28" fmla="*/ 531844 h 774440"/>
                <a:gd name="connsiteX29" fmla="*/ 39331 w 2356887"/>
                <a:gd name="connsiteY29" fmla="*/ 505593 h 774440"/>
                <a:gd name="connsiteX30" fmla="*/ 22096 w 2356887"/>
                <a:gd name="connsiteY30" fmla="*/ 409518 h 774440"/>
                <a:gd name="connsiteX31" fmla="*/ 73479 w 2356887"/>
                <a:gd name="connsiteY31" fmla="*/ 334875 h 774440"/>
                <a:gd name="connsiteX32" fmla="*/ 35379 w 2356887"/>
                <a:gd name="connsiteY32" fmla="*/ 341438 h 774440"/>
                <a:gd name="connsiteX33" fmla="*/ 66934 w 2356887"/>
                <a:gd name="connsiteY33" fmla="*/ 253667 h 774440"/>
                <a:gd name="connsiteX34" fmla="*/ 31037 w 2356887"/>
                <a:gd name="connsiteY34" fmla="*/ 194915 h 774440"/>
                <a:gd name="connsiteX35" fmla="*/ 80217 w 2356887"/>
                <a:gd name="connsiteY35" fmla="*/ 195942 h 774440"/>
                <a:gd name="connsiteX36" fmla="*/ 63759 w 2356887"/>
                <a:gd name="connsiteY36" fmla="*/ 126832 h 774440"/>
                <a:gd name="connsiteX37" fmla="*/ 80217 w 2356887"/>
                <a:gd name="connsiteY37" fmla="*/ 93306 h 774440"/>
                <a:gd name="connsiteX38" fmla="*/ 80217 w 2356887"/>
                <a:gd name="connsiteY38" fmla="*/ 93306 h 774440"/>
                <a:gd name="connsiteX39" fmla="*/ 80217 w 2356887"/>
                <a:gd name="connsiteY39" fmla="*/ 93306 h 774440"/>
                <a:gd name="connsiteX40" fmla="*/ 24234 w 2356887"/>
                <a:gd name="connsiteY40" fmla="*/ 74644 h 774440"/>
                <a:gd name="connsiteX41" fmla="*/ 52226 w 2356887"/>
                <a:gd name="connsiteY41" fmla="*/ 65314 h 774440"/>
                <a:gd name="connsiteX42" fmla="*/ 31556 w 2356887"/>
                <a:gd name="connsiteY42" fmla="*/ 9331 h 774440"/>
                <a:gd name="connsiteX43" fmla="*/ 574740 w 2356887"/>
                <a:gd name="connsiteY43" fmla="*/ 0 h 774440"/>
                <a:gd name="connsiteX0" fmla="*/ 574740 w 2356887"/>
                <a:gd name="connsiteY0" fmla="*/ 0 h 774440"/>
                <a:gd name="connsiteX1" fmla="*/ 2347556 w 2356887"/>
                <a:gd name="connsiteY1" fmla="*/ 0 h 774440"/>
                <a:gd name="connsiteX2" fmla="*/ 2291573 w 2356887"/>
                <a:gd name="connsiteY2" fmla="*/ 74644 h 774440"/>
                <a:gd name="connsiteX3" fmla="*/ 2291573 w 2356887"/>
                <a:gd name="connsiteY3" fmla="*/ 74644 h 774440"/>
                <a:gd name="connsiteX4" fmla="*/ 2282242 w 2356887"/>
                <a:gd name="connsiteY4" fmla="*/ 111967 h 774440"/>
                <a:gd name="connsiteX5" fmla="*/ 2356887 w 2356887"/>
                <a:gd name="connsiteY5" fmla="*/ 167951 h 774440"/>
                <a:gd name="connsiteX6" fmla="*/ 2291573 w 2356887"/>
                <a:gd name="connsiteY6" fmla="*/ 186612 h 774440"/>
                <a:gd name="connsiteX7" fmla="*/ 2338226 w 2356887"/>
                <a:gd name="connsiteY7" fmla="*/ 279918 h 774440"/>
                <a:gd name="connsiteX8" fmla="*/ 2291573 w 2356887"/>
                <a:gd name="connsiteY8" fmla="*/ 270587 h 774440"/>
                <a:gd name="connsiteX9" fmla="*/ 2291573 w 2356887"/>
                <a:gd name="connsiteY9" fmla="*/ 270587 h 774440"/>
                <a:gd name="connsiteX10" fmla="*/ 2356887 w 2356887"/>
                <a:gd name="connsiteY10" fmla="*/ 391885 h 774440"/>
                <a:gd name="connsiteX11" fmla="*/ 2263581 w 2356887"/>
                <a:gd name="connsiteY11" fmla="*/ 401216 h 774440"/>
                <a:gd name="connsiteX12" fmla="*/ 2310234 w 2356887"/>
                <a:gd name="connsiteY12" fmla="*/ 475861 h 774440"/>
                <a:gd name="connsiteX13" fmla="*/ 2321508 w 2356887"/>
                <a:gd name="connsiteY13" fmla="*/ 511443 h 774440"/>
                <a:gd name="connsiteX14" fmla="*/ 2291573 w 2356887"/>
                <a:gd name="connsiteY14" fmla="*/ 587828 h 774440"/>
                <a:gd name="connsiteX15" fmla="*/ 2338226 w 2356887"/>
                <a:gd name="connsiteY15" fmla="*/ 615820 h 774440"/>
                <a:gd name="connsiteX16" fmla="*/ 2263581 w 2356887"/>
                <a:gd name="connsiteY16" fmla="*/ 587828 h 774440"/>
                <a:gd name="connsiteX17" fmla="*/ 2300903 w 2356887"/>
                <a:gd name="connsiteY17" fmla="*/ 634481 h 774440"/>
                <a:gd name="connsiteX18" fmla="*/ 2323517 w 2356887"/>
                <a:gd name="connsiteY18" fmla="*/ 677340 h 774440"/>
                <a:gd name="connsiteX19" fmla="*/ 2356887 w 2356887"/>
                <a:gd name="connsiteY19" fmla="*/ 718457 h 774440"/>
                <a:gd name="connsiteX20" fmla="*/ 2310234 w 2356887"/>
                <a:gd name="connsiteY20" fmla="*/ 765110 h 774440"/>
                <a:gd name="connsiteX21" fmla="*/ 24234 w 2356887"/>
                <a:gd name="connsiteY21" fmla="*/ 774440 h 774440"/>
                <a:gd name="connsiteX22" fmla="*/ 24234 w 2356887"/>
                <a:gd name="connsiteY22" fmla="*/ 774440 h 774440"/>
                <a:gd name="connsiteX23" fmla="*/ 61556 w 2356887"/>
                <a:gd name="connsiteY23" fmla="*/ 690465 h 774440"/>
                <a:gd name="connsiteX24" fmla="*/ 80217 w 2356887"/>
                <a:gd name="connsiteY24" fmla="*/ 662473 h 774440"/>
                <a:gd name="connsiteX25" fmla="*/ 0 w 2356887"/>
                <a:gd name="connsiteY25" fmla="*/ 634482 h 774440"/>
                <a:gd name="connsiteX26" fmla="*/ 33564 w 2356887"/>
                <a:gd name="connsiteY26" fmla="*/ 615820 h 774440"/>
                <a:gd name="connsiteX27" fmla="*/ 5573 w 2356887"/>
                <a:gd name="connsiteY27" fmla="*/ 569167 h 774440"/>
                <a:gd name="connsiteX28" fmla="*/ 61556 w 2356887"/>
                <a:gd name="connsiteY28" fmla="*/ 531844 h 774440"/>
                <a:gd name="connsiteX29" fmla="*/ 39331 w 2356887"/>
                <a:gd name="connsiteY29" fmla="*/ 505593 h 774440"/>
                <a:gd name="connsiteX30" fmla="*/ 22096 w 2356887"/>
                <a:gd name="connsiteY30" fmla="*/ 409518 h 774440"/>
                <a:gd name="connsiteX31" fmla="*/ 73479 w 2356887"/>
                <a:gd name="connsiteY31" fmla="*/ 334875 h 774440"/>
                <a:gd name="connsiteX32" fmla="*/ 35379 w 2356887"/>
                <a:gd name="connsiteY32" fmla="*/ 341438 h 774440"/>
                <a:gd name="connsiteX33" fmla="*/ 66934 w 2356887"/>
                <a:gd name="connsiteY33" fmla="*/ 253667 h 774440"/>
                <a:gd name="connsiteX34" fmla="*/ 31037 w 2356887"/>
                <a:gd name="connsiteY34" fmla="*/ 194915 h 774440"/>
                <a:gd name="connsiteX35" fmla="*/ 80217 w 2356887"/>
                <a:gd name="connsiteY35" fmla="*/ 195942 h 774440"/>
                <a:gd name="connsiteX36" fmla="*/ 63759 w 2356887"/>
                <a:gd name="connsiteY36" fmla="*/ 126832 h 774440"/>
                <a:gd name="connsiteX37" fmla="*/ 80217 w 2356887"/>
                <a:gd name="connsiteY37" fmla="*/ 93306 h 774440"/>
                <a:gd name="connsiteX38" fmla="*/ 80217 w 2356887"/>
                <a:gd name="connsiteY38" fmla="*/ 93306 h 774440"/>
                <a:gd name="connsiteX39" fmla="*/ 80217 w 2356887"/>
                <a:gd name="connsiteY39" fmla="*/ 93306 h 774440"/>
                <a:gd name="connsiteX40" fmla="*/ 24234 w 2356887"/>
                <a:gd name="connsiteY40" fmla="*/ 74644 h 774440"/>
                <a:gd name="connsiteX41" fmla="*/ 52226 w 2356887"/>
                <a:gd name="connsiteY41" fmla="*/ 65314 h 774440"/>
                <a:gd name="connsiteX42" fmla="*/ 31556 w 2356887"/>
                <a:gd name="connsiteY42" fmla="*/ 9331 h 774440"/>
                <a:gd name="connsiteX43" fmla="*/ 574740 w 2356887"/>
                <a:gd name="connsiteY43" fmla="*/ 0 h 774440"/>
                <a:gd name="connsiteX0" fmla="*/ 574740 w 2356887"/>
                <a:gd name="connsiteY0" fmla="*/ 0 h 774440"/>
                <a:gd name="connsiteX1" fmla="*/ 2347556 w 2356887"/>
                <a:gd name="connsiteY1" fmla="*/ 0 h 774440"/>
                <a:gd name="connsiteX2" fmla="*/ 2291573 w 2356887"/>
                <a:gd name="connsiteY2" fmla="*/ 74644 h 774440"/>
                <a:gd name="connsiteX3" fmla="*/ 2291573 w 2356887"/>
                <a:gd name="connsiteY3" fmla="*/ 74644 h 774440"/>
                <a:gd name="connsiteX4" fmla="*/ 2282242 w 2356887"/>
                <a:gd name="connsiteY4" fmla="*/ 111967 h 774440"/>
                <a:gd name="connsiteX5" fmla="*/ 2356887 w 2356887"/>
                <a:gd name="connsiteY5" fmla="*/ 167951 h 774440"/>
                <a:gd name="connsiteX6" fmla="*/ 2291573 w 2356887"/>
                <a:gd name="connsiteY6" fmla="*/ 186612 h 774440"/>
                <a:gd name="connsiteX7" fmla="*/ 2338226 w 2356887"/>
                <a:gd name="connsiteY7" fmla="*/ 279918 h 774440"/>
                <a:gd name="connsiteX8" fmla="*/ 2291573 w 2356887"/>
                <a:gd name="connsiteY8" fmla="*/ 270587 h 774440"/>
                <a:gd name="connsiteX9" fmla="*/ 2291573 w 2356887"/>
                <a:gd name="connsiteY9" fmla="*/ 270587 h 774440"/>
                <a:gd name="connsiteX10" fmla="*/ 2356887 w 2356887"/>
                <a:gd name="connsiteY10" fmla="*/ 391885 h 774440"/>
                <a:gd name="connsiteX11" fmla="*/ 2263581 w 2356887"/>
                <a:gd name="connsiteY11" fmla="*/ 401216 h 774440"/>
                <a:gd name="connsiteX12" fmla="*/ 2310234 w 2356887"/>
                <a:gd name="connsiteY12" fmla="*/ 475861 h 774440"/>
                <a:gd name="connsiteX13" fmla="*/ 2321508 w 2356887"/>
                <a:gd name="connsiteY13" fmla="*/ 511443 h 774440"/>
                <a:gd name="connsiteX14" fmla="*/ 2291573 w 2356887"/>
                <a:gd name="connsiteY14" fmla="*/ 587828 h 774440"/>
                <a:gd name="connsiteX15" fmla="*/ 2322351 w 2356887"/>
                <a:gd name="connsiteY15" fmla="*/ 576443 h 774440"/>
                <a:gd name="connsiteX16" fmla="*/ 2263581 w 2356887"/>
                <a:gd name="connsiteY16" fmla="*/ 587828 h 774440"/>
                <a:gd name="connsiteX17" fmla="*/ 2300903 w 2356887"/>
                <a:gd name="connsiteY17" fmla="*/ 634481 h 774440"/>
                <a:gd name="connsiteX18" fmla="*/ 2323517 w 2356887"/>
                <a:gd name="connsiteY18" fmla="*/ 677340 h 774440"/>
                <a:gd name="connsiteX19" fmla="*/ 2356887 w 2356887"/>
                <a:gd name="connsiteY19" fmla="*/ 718457 h 774440"/>
                <a:gd name="connsiteX20" fmla="*/ 2310234 w 2356887"/>
                <a:gd name="connsiteY20" fmla="*/ 765110 h 774440"/>
                <a:gd name="connsiteX21" fmla="*/ 24234 w 2356887"/>
                <a:gd name="connsiteY21" fmla="*/ 774440 h 774440"/>
                <a:gd name="connsiteX22" fmla="*/ 24234 w 2356887"/>
                <a:gd name="connsiteY22" fmla="*/ 774440 h 774440"/>
                <a:gd name="connsiteX23" fmla="*/ 61556 w 2356887"/>
                <a:gd name="connsiteY23" fmla="*/ 690465 h 774440"/>
                <a:gd name="connsiteX24" fmla="*/ 80217 w 2356887"/>
                <a:gd name="connsiteY24" fmla="*/ 662473 h 774440"/>
                <a:gd name="connsiteX25" fmla="*/ 0 w 2356887"/>
                <a:gd name="connsiteY25" fmla="*/ 634482 h 774440"/>
                <a:gd name="connsiteX26" fmla="*/ 33564 w 2356887"/>
                <a:gd name="connsiteY26" fmla="*/ 615820 h 774440"/>
                <a:gd name="connsiteX27" fmla="*/ 5573 w 2356887"/>
                <a:gd name="connsiteY27" fmla="*/ 569167 h 774440"/>
                <a:gd name="connsiteX28" fmla="*/ 61556 w 2356887"/>
                <a:gd name="connsiteY28" fmla="*/ 531844 h 774440"/>
                <a:gd name="connsiteX29" fmla="*/ 39331 w 2356887"/>
                <a:gd name="connsiteY29" fmla="*/ 505593 h 774440"/>
                <a:gd name="connsiteX30" fmla="*/ 22096 w 2356887"/>
                <a:gd name="connsiteY30" fmla="*/ 409518 h 774440"/>
                <a:gd name="connsiteX31" fmla="*/ 73479 w 2356887"/>
                <a:gd name="connsiteY31" fmla="*/ 334875 h 774440"/>
                <a:gd name="connsiteX32" fmla="*/ 35379 w 2356887"/>
                <a:gd name="connsiteY32" fmla="*/ 341438 h 774440"/>
                <a:gd name="connsiteX33" fmla="*/ 66934 w 2356887"/>
                <a:gd name="connsiteY33" fmla="*/ 253667 h 774440"/>
                <a:gd name="connsiteX34" fmla="*/ 31037 w 2356887"/>
                <a:gd name="connsiteY34" fmla="*/ 194915 h 774440"/>
                <a:gd name="connsiteX35" fmla="*/ 80217 w 2356887"/>
                <a:gd name="connsiteY35" fmla="*/ 195942 h 774440"/>
                <a:gd name="connsiteX36" fmla="*/ 63759 w 2356887"/>
                <a:gd name="connsiteY36" fmla="*/ 126832 h 774440"/>
                <a:gd name="connsiteX37" fmla="*/ 80217 w 2356887"/>
                <a:gd name="connsiteY37" fmla="*/ 93306 h 774440"/>
                <a:gd name="connsiteX38" fmla="*/ 80217 w 2356887"/>
                <a:gd name="connsiteY38" fmla="*/ 93306 h 774440"/>
                <a:gd name="connsiteX39" fmla="*/ 80217 w 2356887"/>
                <a:gd name="connsiteY39" fmla="*/ 93306 h 774440"/>
                <a:gd name="connsiteX40" fmla="*/ 24234 w 2356887"/>
                <a:gd name="connsiteY40" fmla="*/ 74644 h 774440"/>
                <a:gd name="connsiteX41" fmla="*/ 52226 w 2356887"/>
                <a:gd name="connsiteY41" fmla="*/ 65314 h 774440"/>
                <a:gd name="connsiteX42" fmla="*/ 31556 w 2356887"/>
                <a:gd name="connsiteY42" fmla="*/ 9331 h 774440"/>
                <a:gd name="connsiteX43" fmla="*/ 574740 w 2356887"/>
                <a:gd name="connsiteY43" fmla="*/ 0 h 774440"/>
                <a:gd name="connsiteX0" fmla="*/ 574740 w 2356887"/>
                <a:gd name="connsiteY0" fmla="*/ 0 h 774440"/>
                <a:gd name="connsiteX1" fmla="*/ 2347556 w 2356887"/>
                <a:gd name="connsiteY1" fmla="*/ 0 h 774440"/>
                <a:gd name="connsiteX2" fmla="*/ 2291573 w 2356887"/>
                <a:gd name="connsiteY2" fmla="*/ 74644 h 774440"/>
                <a:gd name="connsiteX3" fmla="*/ 2291573 w 2356887"/>
                <a:gd name="connsiteY3" fmla="*/ 74644 h 774440"/>
                <a:gd name="connsiteX4" fmla="*/ 2282242 w 2356887"/>
                <a:gd name="connsiteY4" fmla="*/ 111967 h 774440"/>
                <a:gd name="connsiteX5" fmla="*/ 2356887 w 2356887"/>
                <a:gd name="connsiteY5" fmla="*/ 167951 h 774440"/>
                <a:gd name="connsiteX6" fmla="*/ 2291573 w 2356887"/>
                <a:gd name="connsiteY6" fmla="*/ 186612 h 774440"/>
                <a:gd name="connsiteX7" fmla="*/ 2338226 w 2356887"/>
                <a:gd name="connsiteY7" fmla="*/ 279918 h 774440"/>
                <a:gd name="connsiteX8" fmla="*/ 2291573 w 2356887"/>
                <a:gd name="connsiteY8" fmla="*/ 270587 h 774440"/>
                <a:gd name="connsiteX9" fmla="*/ 2291573 w 2356887"/>
                <a:gd name="connsiteY9" fmla="*/ 270587 h 774440"/>
                <a:gd name="connsiteX10" fmla="*/ 2328312 w 2356887"/>
                <a:gd name="connsiteY10" fmla="*/ 359070 h 774440"/>
                <a:gd name="connsiteX11" fmla="*/ 2263581 w 2356887"/>
                <a:gd name="connsiteY11" fmla="*/ 401216 h 774440"/>
                <a:gd name="connsiteX12" fmla="*/ 2310234 w 2356887"/>
                <a:gd name="connsiteY12" fmla="*/ 475861 h 774440"/>
                <a:gd name="connsiteX13" fmla="*/ 2321508 w 2356887"/>
                <a:gd name="connsiteY13" fmla="*/ 511443 h 774440"/>
                <a:gd name="connsiteX14" fmla="*/ 2291573 w 2356887"/>
                <a:gd name="connsiteY14" fmla="*/ 587828 h 774440"/>
                <a:gd name="connsiteX15" fmla="*/ 2322351 w 2356887"/>
                <a:gd name="connsiteY15" fmla="*/ 576443 h 774440"/>
                <a:gd name="connsiteX16" fmla="*/ 2263581 w 2356887"/>
                <a:gd name="connsiteY16" fmla="*/ 587828 h 774440"/>
                <a:gd name="connsiteX17" fmla="*/ 2300903 w 2356887"/>
                <a:gd name="connsiteY17" fmla="*/ 634481 h 774440"/>
                <a:gd name="connsiteX18" fmla="*/ 2323517 w 2356887"/>
                <a:gd name="connsiteY18" fmla="*/ 677340 h 774440"/>
                <a:gd name="connsiteX19" fmla="*/ 2356887 w 2356887"/>
                <a:gd name="connsiteY19" fmla="*/ 718457 h 774440"/>
                <a:gd name="connsiteX20" fmla="*/ 2310234 w 2356887"/>
                <a:gd name="connsiteY20" fmla="*/ 765110 h 774440"/>
                <a:gd name="connsiteX21" fmla="*/ 24234 w 2356887"/>
                <a:gd name="connsiteY21" fmla="*/ 774440 h 774440"/>
                <a:gd name="connsiteX22" fmla="*/ 24234 w 2356887"/>
                <a:gd name="connsiteY22" fmla="*/ 774440 h 774440"/>
                <a:gd name="connsiteX23" fmla="*/ 61556 w 2356887"/>
                <a:gd name="connsiteY23" fmla="*/ 690465 h 774440"/>
                <a:gd name="connsiteX24" fmla="*/ 80217 w 2356887"/>
                <a:gd name="connsiteY24" fmla="*/ 662473 h 774440"/>
                <a:gd name="connsiteX25" fmla="*/ 0 w 2356887"/>
                <a:gd name="connsiteY25" fmla="*/ 634482 h 774440"/>
                <a:gd name="connsiteX26" fmla="*/ 33564 w 2356887"/>
                <a:gd name="connsiteY26" fmla="*/ 615820 h 774440"/>
                <a:gd name="connsiteX27" fmla="*/ 5573 w 2356887"/>
                <a:gd name="connsiteY27" fmla="*/ 569167 h 774440"/>
                <a:gd name="connsiteX28" fmla="*/ 61556 w 2356887"/>
                <a:gd name="connsiteY28" fmla="*/ 531844 h 774440"/>
                <a:gd name="connsiteX29" fmla="*/ 39331 w 2356887"/>
                <a:gd name="connsiteY29" fmla="*/ 505593 h 774440"/>
                <a:gd name="connsiteX30" fmla="*/ 22096 w 2356887"/>
                <a:gd name="connsiteY30" fmla="*/ 409518 h 774440"/>
                <a:gd name="connsiteX31" fmla="*/ 73479 w 2356887"/>
                <a:gd name="connsiteY31" fmla="*/ 334875 h 774440"/>
                <a:gd name="connsiteX32" fmla="*/ 35379 w 2356887"/>
                <a:gd name="connsiteY32" fmla="*/ 341438 h 774440"/>
                <a:gd name="connsiteX33" fmla="*/ 66934 w 2356887"/>
                <a:gd name="connsiteY33" fmla="*/ 253667 h 774440"/>
                <a:gd name="connsiteX34" fmla="*/ 31037 w 2356887"/>
                <a:gd name="connsiteY34" fmla="*/ 194915 h 774440"/>
                <a:gd name="connsiteX35" fmla="*/ 80217 w 2356887"/>
                <a:gd name="connsiteY35" fmla="*/ 195942 h 774440"/>
                <a:gd name="connsiteX36" fmla="*/ 63759 w 2356887"/>
                <a:gd name="connsiteY36" fmla="*/ 126832 h 774440"/>
                <a:gd name="connsiteX37" fmla="*/ 80217 w 2356887"/>
                <a:gd name="connsiteY37" fmla="*/ 93306 h 774440"/>
                <a:gd name="connsiteX38" fmla="*/ 80217 w 2356887"/>
                <a:gd name="connsiteY38" fmla="*/ 93306 h 774440"/>
                <a:gd name="connsiteX39" fmla="*/ 80217 w 2356887"/>
                <a:gd name="connsiteY39" fmla="*/ 93306 h 774440"/>
                <a:gd name="connsiteX40" fmla="*/ 24234 w 2356887"/>
                <a:gd name="connsiteY40" fmla="*/ 74644 h 774440"/>
                <a:gd name="connsiteX41" fmla="*/ 52226 w 2356887"/>
                <a:gd name="connsiteY41" fmla="*/ 65314 h 774440"/>
                <a:gd name="connsiteX42" fmla="*/ 31556 w 2356887"/>
                <a:gd name="connsiteY42" fmla="*/ 9331 h 774440"/>
                <a:gd name="connsiteX43" fmla="*/ 574740 w 2356887"/>
                <a:gd name="connsiteY43" fmla="*/ 0 h 774440"/>
                <a:gd name="connsiteX0" fmla="*/ 574740 w 2356887"/>
                <a:gd name="connsiteY0" fmla="*/ 0 h 774440"/>
                <a:gd name="connsiteX1" fmla="*/ 2347556 w 2356887"/>
                <a:gd name="connsiteY1" fmla="*/ 0 h 774440"/>
                <a:gd name="connsiteX2" fmla="*/ 2291573 w 2356887"/>
                <a:gd name="connsiteY2" fmla="*/ 74644 h 774440"/>
                <a:gd name="connsiteX3" fmla="*/ 2291573 w 2356887"/>
                <a:gd name="connsiteY3" fmla="*/ 74644 h 774440"/>
                <a:gd name="connsiteX4" fmla="*/ 2282242 w 2356887"/>
                <a:gd name="connsiteY4" fmla="*/ 111967 h 774440"/>
                <a:gd name="connsiteX5" fmla="*/ 2356887 w 2356887"/>
                <a:gd name="connsiteY5" fmla="*/ 167951 h 774440"/>
                <a:gd name="connsiteX6" fmla="*/ 2291573 w 2356887"/>
                <a:gd name="connsiteY6" fmla="*/ 186612 h 774440"/>
                <a:gd name="connsiteX7" fmla="*/ 2338226 w 2356887"/>
                <a:gd name="connsiteY7" fmla="*/ 279918 h 774440"/>
                <a:gd name="connsiteX8" fmla="*/ 2291573 w 2356887"/>
                <a:gd name="connsiteY8" fmla="*/ 270587 h 774440"/>
                <a:gd name="connsiteX9" fmla="*/ 2291573 w 2356887"/>
                <a:gd name="connsiteY9" fmla="*/ 270587 h 774440"/>
                <a:gd name="connsiteX10" fmla="*/ 2328312 w 2356887"/>
                <a:gd name="connsiteY10" fmla="*/ 359070 h 774440"/>
                <a:gd name="connsiteX11" fmla="*/ 2292156 w 2356887"/>
                <a:gd name="connsiteY11" fmla="*/ 434032 h 774440"/>
                <a:gd name="connsiteX12" fmla="*/ 2310234 w 2356887"/>
                <a:gd name="connsiteY12" fmla="*/ 475861 h 774440"/>
                <a:gd name="connsiteX13" fmla="*/ 2321508 w 2356887"/>
                <a:gd name="connsiteY13" fmla="*/ 511443 h 774440"/>
                <a:gd name="connsiteX14" fmla="*/ 2291573 w 2356887"/>
                <a:gd name="connsiteY14" fmla="*/ 587828 h 774440"/>
                <a:gd name="connsiteX15" fmla="*/ 2322351 w 2356887"/>
                <a:gd name="connsiteY15" fmla="*/ 576443 h 774440"/>
                <a:gd name="connsiteX16" fmla="*/ 2263581 w 2356887"/>
                <a:gd name="connsiteY16" fmla="*/ 587828 h 774440"/>
                <a:gd name="connsiteX17" fmla="*/ 2300903 w 2356887"/>
                <a:gd name="connsiteY17" fmla="*/ 634481 h 774440"/>
                <a:gd name="connsiteX18" fmla="*/ 2323517 w 2356887"/>
                <a:gd name="connsiteY18" fmla="*/ 677340 h 774440"/>
                <a:gd name="connsiteX19" fmla="*/ 2356887 w 2356887"/>
                <a:gd name="connsiteY19" fmla="*/ 718457 h 774440"/>
                <a:gd name="connsiteX20" fmla="*/ 2310234 w 2356887"/>
                <a:gd name="connsiteY20" fmla="*/ 765110 h 774440"/>
                <a:gd name="connsiteX21" fmla="*/ 24234 w 2356887"/>
                <a:gd name="connsiteY21" fmla="*/ 774440 h 774440"/>
                <a:gd name="connsiteX22" fmla="*/ 24234 w 2356887"/>
                <a:gd name="connsiteY22" fmla="*/ 774440 h 774440"/>
                <a:gd name="connsiteX23" fmla="*/ 61556 w 2356887"/>
                <a:gd name="connsiteY23" fmla="*/ 690465 h 774440"/>
                <a:gd name="connsiteX24" fmla="*/ 80217 w 2356887"/>
                <a:gd name="connsiteY24" fmla="*/ 662473 h 774440"/>
                <a:gd name="connsiteX25" fmla="*/ 0 w 2356887"/>
                <a:gd name="connsiteY25" fmla="*/ 634482 h 774440"/>
                <a:gd name="connsiteX26" fmla="*/ 33564 w 2356887"/>
                <a:gd name="connsiteY26" fmla="*/ 615820 h 774440"/>
                <a:gd name="connsiteX27" fmla="*/ 5573 w 2356887"/>
                <a:gd name="connsiteY27" fmla="*/ 569167 h 774440"/>
                <a:gd name="connsiteX28" fmla="*/ 61556 w 2356887"/>
                <a:gd name="connsiteY28" fmla="*/ 531844 h 774440"/>
                <a:gd name="connsiteX29" fmla="*/ 39331 w 2356887"/>
                <a:gd name="connsiteY29" fmla="*/ 505593 h 774440"/>
                <a:gd name="connsiteX30" fmla="*/ 22096 w 2356887"/>
                <a:gd name="connsiteY30" fmla="*/ 409518 h 774440"/>
                <a:gd name="connsiteX31" fmla="*/ 73479 w 2356887"/>
                <a:gd name="connsiteY31" fmla="*/ 334875 h 774440"/>
                <a:gd name="connsiteX32" fmla="*/ 35379 w 2356887"/>
                <a:gd name="connsiteY32" fmla="*/ 341438 h 774440"/>
                <a:gd name="connsiteX33" fmla="*/ 66934 w 2356887"/>
                <a:gd name="connsiteY33" fmla="*/ 253667 h 774440"/>
                <a:gd name="connsiteX34" fmla="*/ 31037 w 2356887"/>
                <a:gd name="connsiteY34" fmla="*/ 194915 h 774440"/>
                <a:gd name="connsiteX35" fmla="*/ 80217 w 2356887"/>
                <a:gd name="connsiteY35" fmla="*/ 195942 h 774440"/>
                <a:gd name="connsiteX36" fmla="*/ 63759 w 2356887"/>
                <a:gd name="connsiteY36" fmla="*/ 126832 h 774440"/>
                <a:gd name="connsiteX37" fmla="*/ 80217 w 2356887"/>
                <a:gd name="connsiteY37" fmla="*/ 93306 h 774440"/>
                <a:gd name="connsiteX38" fmla="*/ 80217 w 2356887"/>
                <a:gd name="connsiteY38" fmla="*/ 93306 h 774440"/>
                <a:gd name="connsiteX39" fmla="*/ 80217 w 2356887"/>
                <a:gd name="connsiteY39" fmla="*/ 93306 h 774440"/>
                <a:gd name="connsiteX40" fmla="*/ 24234 w 2356887"/>
                <a:gd name="connsiteY40" fmla="*/ 74644 h 774440"/>
                <a:gd name="connsiteX41" fmla="*/ 52226 w 2356887"/>
                <a:gd name="connsiteY41" fmla="*/ 65314 h 774440"/>
                <a:gd name="connsiteX42" fmla="*/ 31556 w 2356887"/>
                <a:gd name="connsiteY42" fmla="*/ 9331 h 774440"/>
                <a:gd name="connsiteX43" fmla="*/ 574740 w 2356887"/>
                <a:gd name="connsiteY43" fmla="*/ 0 h 774440"/>
                <a:gd name="connsiteX0" fmla="*/ 574740 w 2356887"/>
                <a:gd name="connsiteY0" fmla="*/ 0 h 774440"/>
                <a:gd name="connsiteX1" fmla="*/ 2347556 w 2356887"/>
                <a:gd name="connsiteY1" fmla="*/ 0 h 774440"/>
                <a:gd name="connsiteX2" fmla="*/ 2291573 w 2356887"/>
                <a:gd name="connsiteY2" fmla="*/ 74644 h 774440"/>
                <a:gd name="connsiteX3" fmla="*/ 2291573 w 2356887"/>
                <a:gd name="connsiteY3" fmla="*/ 74644 h 774440"/>
                <a:gd name="connsiteX4" fmla="*/ 2282242 w 2356887"/>
                <a:gd name="connsiteY4" fmla="*/ 111967 h 774440"/>
                <a:gd name="connsiteX5" fmla="*/ 2337837 w 2356887"/>
                <a:gd name="connsiteY5" fmla="*/ 141699 h 774440"/>
                <a:gd name="connsiteX6" fmla="*/ 2291573 w 2356887"/>
                <a:gd name="connsiteY6" fmla="*/ 186612 h 774440"/>
                <a:gd name="connsiteX7" fmla="*/ 2338226 w 2356887"/>
                <a:gd name="connsiteY7" fmla="*/ 279918 h 774440"/>
                <a:gd name="connsiteX8" fmla="*/ 2291573 w 2356887"/>
                <a:gd name="connsiteY8" fmla="*/ 270587 h 774440"/>
                <a:gd name="connsiteX9" fmla="*/ 2291573 w 2356887"/>
                <a:gd name="connsiteY9" fmla="*/ 270587 h 774440"/>
                <a:gd name="connsiteX10" fmla="*/ 2328312 w 2356887"/>
                <a:gd name="connsiteY10" fmla="*/ 359070 h 774440"/>
                <a:gd name="connsiteX11" fmla="*/ 2292156 w 2356887"/>
                <a:gd name="connsiteY11" fmla="*/ 434032 h 774440"/>
                <a:gd name="connsiteX12" fmla="*/ 2310234 w 2356887"/>
                <a:gd name="connsiteY12" fmla="*/ 475861 h 774440"/>
                <a:gd name="connsiteX13" fmla="*/ 2321508 w 2356887"/>
                <a:gd name="connsiteY13" fmla="*/ 511443 h 774440"/>
                <a:gd name="connsiteX14" fmla="*/ 2291573 w 2356887"/>
                <a:gd name="connsiteY14" fmla="*/ 587828 h 774440"/>
                <a:gd name="connsiteX15" fmla="*/ 2322351 w 2356887"/>
                <a:gd name="connsiteY15" fmla="*/ 576443 h 774440"/>
                <a:gd name="connsiteX16" fmla="*/ 2263581 w 2356887"/>
                <a:gd name="connsiteY16" fmla="*/ 587828 h 774440"/>
                <a:gd name="connsiteX17" fmla="*/ 2300903 w 2356887"/>
                <a:gd name="connsiteY17" fmla="*/ 634481 h 774440"/>
                <a:gd name="connsiteX18" fmla="*/ 2323517 w 2356887"/>
                <a:gd name="connsiteY18" fmla="*/ 677340 h 774440"/>
                <a:gd name="connsiteX19" fmla="*/ 2356887 w 2356887"/>
                <a:gd name="connsiteY19" fmla="*/ 718457 h 774440"/>
                <a:gd name="connsiteX20" fmla="*/ 2310234 w 2356887"/>
                <a:gd name="connsiteY20" fmla="*/ 765110 h 774440"/>
                <a:gd name="connsiteX21" fmla="*/ 24234 w 2356887"/>
                <a:gd name="connsiteY21" fmla="*/ 774440 h 774440"/>
                <a:gd name="connsiteX22" fmla="*/ 24234 w 2356887"/>
                <a:gd name="connsiteY22" fmla="*/ 774440 h 774440"/>
                <a:gd name="connsiteX23" fmla="*/ 61556 w 2356887"/>
                <a:gd name="connsiteY23" fmla="*/ 690465 h 774440"/>
                <a:gd name="connsiteX24" fmla="*/ 80217 w 2356887"/>
                <a:gd name="connsiteY24" fmla="*/ 662473 h 774440"/>
                <a:gd name="connsiteX25" fmla="*/ 0 w 2356887"/>
                <a:gd name="connsiteY25" fmla="*/ 634482 h 774440"/>
                <a:gd name="connsiteX26" fmla="*/ 33564 w 2356887"/>
                <a:gd name="connsiteY26" fmla="*/ 615820 h 774440"/>
                <a:gd name="connsiteX27" fmla="*/ 5573 w 2356887"/>
                <a:gd name="connsiteY27" fmla="*/ 569167 h 774440"/>
                <a:gd name="connsiteX28" fmla="*/ 61556 w 2356887"/>
                <a:gd name="connsiteY28" fmla="*/ 531844 h 774440"/>
                <a:gd name="connsiteX29" fmla="*/ 39331 w 2356887"/>
                <a:gd name="connsiteY29" fmla="*/ 505593 h 774440"/>
                <a:gd name="connsiteX30" fmla="*/ 22096 w 2356887"/>
                <a:gd name="connsiteY30" fmla="*/ 409518 h 774440"/>
                <a:gd name="connsiteX31" fmla="*/ 73479 w 2356887"/>
                <a:gd name="connsiteY31" fmla="*/ 334875 h 774440"/>
                <a:gd name="connsiteX32" fmla="*/ 35379 w 2356887"/>
                <a:gd name="connsiteY32" fmla="*/ 341438 h 774440"/>
                <a:gd name="connsiteX33" fmla="*/ 66934 w 2356887"/>
                <a:gd name="connsiteY33" fmla="*/ 253667 h 774440"/>
                <a:gd name="connsiteX34" fmla="*/ 31037 w 2356887"/>
                <a:gd name="connsiteY34" fmla="*/ 194915 h 774440"/>
                <a:gd name="connsiteX35" fmla="*/ 80217 w 2356887"/>
                <a:gd name="connsiteY35" fmla="*/ 195942 h 774440"/>
                <a:gd name="connsiteX36" fmla="*/ 63759 w 2356887"/>
                <a:gd name="connsiteY36" fmla="*/ 126832 h 774440"/>
                <a:gd name="connsiteX37" fmla="*/ 80217 w 2356887"/>
                <a:gd name="connsiteY37" fmla="*/ 93306 h 774440"/>
                <a:gd name="connsiteX38" fmla="*/ 80217 w 2356887"/>
                <a:gd name="connsiteY38" fmla="*/ 93306 h 774440"/>
                <a:gd name="connsiteX39" fmla="*/ 80217 w 2356887"/>
                <a:gd name="connsiteY39" fmla="*/ 93306 h 774440"/>
                <a:gd name="connsiteX40" fmla="*/ 24234 w 2356887"/>
                <a:gd name="connsiteY40" fmla="*/ 74644 h 774440"/>
                <a:gd name="connsiteX41" fmla="*/ 52226 w 2356887"/>
                <a:gd name="connsiteY41" fmla="*/ 65314 h 774440"/>
                <a:gd name="connsiteX42" fmla="*/ 31556 w 2356887"/>
                <a:gd name="connsiteY42" fmla="*/ 9331 h 774440"/>
                <a:gd name="connsiteX43" fmla="*/ 574740 w 2356887"/>
                <a:gd name="connsiteY43" fmla="*/ 0 h 774440"/>
                <a:gd name="connsiteX0" fmla="*/ 574740 w 2356887"/>
                <a:gd name="connsiteY0" fmla="*/ 0 h 774440"/>
                <a:gd name="connsiteX1" fmla="*/ 2347556 w 2356887"/>
                <a:gd name="connsiteY1" fmla="*/ 0 h 774440"/>
                <a:gd name="connsiteX2" fmla="*/ 2291573 w 2356887"/>
                <a:gd name="connsiteY2" fmla="*/ 74644 h 774440"/>
                <a:gd name="connsiteX3" fmla="*/ 2291573 w 2356887"/>
                <a:gd name="connsiteY3" fmla="*/ 74644 h 774440"/>
                <a:gd name="connsiteX4" fmla="*/ 2326692 w 2356887"/>
                <a:gd name="connsiteY4" fmla="*/ 111966 h 774440"/>
                <a:gd name="connsiteX5" fmla="*/ 2337837 w 2356887"/>
                <a:gd name="connsiteY5" fmla="*/ 141699 h 774440"/>
                <a:gd name="connsiteX6" fmla="*/ 2291573 w 2356887"/>
                <a:gd name="connsiteY6" fmla="*/ 186612 h 774440"/>
                <a:gd name="connsiteX7" fmla="*/ 2338226 w 2356887"/>
                <a:gd name="connsiteY7" fmla="*/ 279918 h 774440"/>
                <a:gd name="connsiteX8" fmla="*/ 2291573 w 2356887"/>
                <a:gd name="connsiteY8" fmla="*/ 270587 h 774440"/>
                <a:gd name="connsiteX9" fmla="*/ 2291573 w 2356887"/>
                <a:gd name="connsiteY9" fmla="*/ 270587 h 774440"/>
                <a:gd name="connsiteX10" fmla="*/ 2328312 w 2356887"/>
                <a:gd name="connsiteY10" fmla="*/ 359070 h 774440"/>
                <a:gd name="connsiteX11" fmla="*/ 2292156 w 2356887"/>
                <a:gd name="connsiteY11" fmla="*/ 434032 h 774440"/>
                <a:gd name="connsiteX12" fmla="*/ 2310234 w 2356887"/>
                <a:gd name="connsiteY12" fmla="*/ 475861 h 774440"/>
                <a:gd name="connsiteX13" fmla="*/ 2321508 w 2356887"/>
                <a:gd name="connsiteY13" fmla="*/ 511443 h 774440"/>
                <a:gd name="connsiteX14" fmla="*/ 2291573 w 2356887"/>
                <a:gd name="connsiteY14" fmla="*/ 587828 h 774440"/>
                <a:gd name="connsiteX15" fmla="*/ 2322351 w 2356887"/>
                <a:gd name="connsiteY15" fmla="*/ 576443 h 774440"/>
                <a:gd name="connsiteX16" fmla="*/ 2263581 w 2356887"/>
                <a:gd name="connsiteY16" fmla="*/ 587828 h 774440"/>
                <a:gd name="connsiteX17" fmla="*/ 2300903 w 2356887"/>
                <a:gd name="connsiteY17" fmla="*/ 634481 h 774440"/>
                <a:gd name="connsiteX18" fmla="*/ 2323517 w 2356887"/>
                <a:gd name="connsiteY18" fmla="*/ 677340 h 774440"/>
                <a:gd name="connsiteX19" fmla="*/ 2356887 w 2356887"/>
                <a:gd name="connsiteY19" fmla="*/ 718457 h 774440"/>
                <a:gd name="connsiteX20" fmla="*/ 2310234 w 2356887"/>
                <a:gd name="connsiteY20" fmla="*/ 765110 h 774440"/>
                <a:gd name="connsiteX21" fmla="*/ 24234 w 2356887"/>
                <a:gd name="connsiteY21" fmla="*/ 774440 h 774440"/>
                <a:gd name="connsiteX22" fmla="*/ 24234 w 2356887"/>
                <a:gd name="connsiteY22" fmla="*/ 774440 h 774440"/>
                <a:gd name="connsiteX23" fmla="*/ 61556 w 2356887"/>
                <a:gd name="connsiteY23" fmla="*/ 690465 h 774440"/>
                <a:gd name="connsiteX24" fmla="*/ 80217 w 2356887"/>
                <a:gd name="connsiteY24" fmla="*/ 662473 h 774440"/>
                <a:gd name="connsiteX25" fmla="*/ 0 w 2356887"/>
                <a:gd name="connsiteY25" fmla="*/ 634482 h 774440"/>
                <a:gd name="connsiteX26" fmla="*/ 33564 w 2356887"/>
                <a:gd name="connsiteY26" fmla="*/ 615820 h 774440"/>
                <a:gd name="connsiteX27" fmla="*/ 5573 w 2356887"/>
                <a:gd name="connsiteY27" fmla="*/ 569167 h 774440"/>
                <a:gd name="connsiteX28" fmla="*/ 61556 w 2356887"/>
                <a:gd name="connsiteY28" fmla="*/ 531844 h 774440"/>
                <a:gd name="connsiteX29" fmla="*/ 39331 w 2356887"/>
                <a:gd name="connsiteY29" fmla="*/ 505593 h 774440"/>
                <a:gd name="connsiteX30" fmla="*/ 22096 w 2356887"/>
                <a:gd name="connsiteY30" fmla="*/ 409518 h 774440"/>
                <a:gd name="connsiteX31" fmla="*/ 73479 w 2356887"/>
                <a:gd name="connsiteY31" fmla="*/ 334875 h 774440"/>
                <a:gd name="connsiteX32" fmla="*/ 35379 w 2356887"/>
                <a:gd name="connsiteY32" fmla="*/ 341438 h 774440"/>
                <a:gd name="connsiteX33" fmla="*/ 66934 w 2356887"/>
                <a:gd name="connsiteY33" fmla="*/ 253667 h 774440"/>
                <a:gd name="connsiteX34" fmla="*/ 31037 w 2356887"/>
                <a:gd name="connsiteY34" fmla="*/ 194915 h 774440"/>
                <a:gd name="connsiteX35" fmla="*/ 80217 w 2356887"/>
                <a:gd name="connsiteY35" fmla="*/ 195942 h 774440"/>
                <a:gd name="connsiteX36" fmla="*/ 63759 w 2356887"/>
                <a:gd name="connsiteY36" fmla="*/ 126832 h 774440"/>
                <a:gd name="connsiteX37" fmla="*/ 80217 w 2356887"/>
                <a:gd name="connsiteY37" fmla="*/ 93306 h 774440"/>
                <a:gd name="connsiteX38" fmla="*/ 80217 w 2356887"/>
                <a:gd name="connsiteY38" fmla="*/ 93306 h 774440"/>
                <a:gd name="connsiteX39" fmla="*/ 80217 w 2356887"/>
                <a:gd name="connsiteY39" fmla="*/ 93306 h 774440"/>
                <a:gd name="connsiteX40" fmla="*/ 24234 w 2356887"/>
                <a:gd name="connsiteY40" fmla="*/ 74644 h 774440"/>
                <a:gd name="connsiteX41" fmla="*/ 52226 w 2356887"/>
                <a:gd name="connsiteY41" fmla="*/ 65314 h 774440"/>
                <a:gd name="connsiteX42" fmla="*/ 31556 w 2356887"/>
                <a:gd name="connsiteY42" fmla="*/ 9331 h 774440"/>
                <a:gd name="connsiteX43" fmla="*/ 574740 w 2356887"/>
                <a:gd name="connsiteY43" fmla="*/ 0 h 774440"/>
                <a:gd name="connsiteX0" fmla="*/ 574740 w 2356887"/>
                <a:gd name="connsiteY0" fmla="*/ 0 h 774440"/>
                <a:gd name="connsiteX1" fmla="*/ 2347556 w 2356887"/>
                <a:gd name="connsiteY1" fmla="*/ 0 h 774440"/>
                <a:gd name="connsiteX2" fmla="*/ 2291573 w 2356887"/>
                <a:gd name="connsiteY2" fmla="*/ 74644 h 774440"/>
                <a:gd name="connsiteX3" fmla="*/ 2291573 w 2356887"/>
                <a:gd name="connsiteY3" fmla="*/ 74644 h 774440"/>
                <a:gd name="connsiteX4" fmla="*/ 2326692 w 2356887"/>
                <a:gd name="connsiteY4" fmla="*/ 111966 h 774440"/>
                <a:gd name="connsiteX5" fmla="*/ 2337837 w 2356887"/>
                <a:gd name="connsiteY5" fmla="*/ 141699 h 774440"/>
                <a:gd name="connsiteX6" fmla="*/ 2291573 w 2356887"/>
                <a:gd name="connsiteY6" fmla="*/ 186612 h 774440"/>
                <a:gd name="connsiteX7" fmla="*/ 2338226 w 2356887"/>
                <a:gd name="connsiteY7" fmla="*/ 279918 h 774440"/>
                <a:gd name="connsiteX8" fmla="*/ 2291573 w 2356887"/>
                <a:gd name="connsiteY8" fmla="*/ 270587 h 774440"/>
                <a:gd name="connsiteX9" fmla="*/ 2291573 w 2356887"/>
                <a:gd name="connsiteY9" fmla="*/ 270587 h 774440"/>
                <a:gd name="connsiteX10" fmla="*/ 2328312 w 2356887"/>
                <a:gd name="connsiteY10" fmla="*/ 359070 h 774440"/>
                <a:gd name="connsiteX11" fmla="*/ 2292156 w 2356887"/>
                <a:gd name="connsiteY11" fmla="*/ 434032 h 774440"/>
                <a:gd name="connsiteX12" fmla="*/ 2310234 w 2356887"/>
                <a:gd name="connsiteY12" fmla="*/ 475861 h 774440"/>
                <a:gd name="connsiteX13" fmla="*/ 2321508 w 2356887"/>
                <a:gd name="connsiteY13" fmla="*/ 511443 h 774440"/>
                <a:gd name="connsiteX14" fmla="*/ 2291573 w 2356887"/>
                <a:gd name="connsiteY14" fmla="*/ 587828 h 774440"/>
                <a:gd name="connsiteX15" fmla="*/ 2319176 w 2356887"/>
                <a:gd name="connsiteY15" fmla="*/ 550192 h 774440"/>
                <a:gd name="connsiteX16" fmla="*/ 2263581 w 2356887"/>
                <a:gd name="connsiteY16" fmla="*/ 587828 h 774440"/>
                <a:gd name="connsiteX17" fmla="*/ 2300903 w 2356887"/>
                <a:gd name="connsiteY17" fmla="*/ 634481 h 774440"/>
                <a:gd name="connsiteX18" fmla="*/ 2323517 w 2356887"/>
                <a:gd name="connsiteY18" fmla="*/ 677340 h 774440"/>
                <a:gd name="connsiteX19" fmla="*/ 2356887 w 2356887"/>
                <a:gd name="connsiteY19" fmla="*/ 718457 h 774440"/>
                <a:gd name="connsiteX20" fmla="*/ 2310234 w 2356887"/>
                <a:gd name="connsiteY20" fmla="*/ 765110 h 774440"/>
                <a:gd name="connsiteX21" fmla="*/ 24234 w 2356887"/>
                <a:gd name="connsiteY21" fmla="*/ 774440 h 774440"/>
                <a:gd name="connsiteX22" fmla="*/ 24234 w 2356887"/>
                <a:gd name="connsiteY22" fmla="*/ 774440 h 774440"/>
                <a:gd name="connsiteX23" fmla="*/ 61556 w 2356887"/>
                <a:gd name="connsiteY23" fmla="*/ 690465 h 774440"/>
                <a:gd name="connsiteX24" fmla="*/ 80217 w 2356887"/>
                <a:gd name="connsiteY24" fmla="*/ 662473 h 774440"/>
                <a:gd name="connsiteX25" fmla="*/ 0 w 2356887"/>
                <a:gd name="connsiteY25" fmla="*/ 634482 h 774440"/>
                <a:gd name="connsiteX26" fmla="*/ 33564 w 2356887"/>
                <a:gd name="connsiteY26" fmla="*/ 615820 h 774440"/>
                <a:gd name="connsiteX27" fmla="*/ 5573 w 2356887"/>
                <a:gd name="connsiteY27" fmla="*/ 569167 h 774440"/>
                <a:gd name="connsiteX28" fmla="*/ 61556 w 2356887"/>
                <a:gd name="connsiteY28" fmla="*/ 531844 h 774440"/>
                <a:gd name="connsiteX29" fmla="*/ 39331 w 2356887"/>
                <a:gd name="connsiteY29" fmla="*/ 505593 h 774440"/>
                <a:gd name="connsiteX30" fmla="*/ 22096 w 2356887"/>
                <a:gd name="connsiteY30" fmla="*/ 409518 h 774440"/>
                <a:gd name="connsiteX31" fmla="*/ 73479 w 2356887"/>
                <a:gd name="connsiteY31" fmla="*/ 334875 h 774440"/>
                <a:gd name="connsiteX32" fmla="*/ 35379 w 2356887"/>
                <a:gd name="connsiteY32" fmla="*/ 341438 h 774440"/>
                <a:gd name="connsiteX33" fmla="*/ 66934 w 2356887"/>
                <a:gd name="connsiteY33" fmla="*/ 253667 h 774440"/>
                <a:gd name="connsiteX34" fmla="*/ 31037 w 2356887"/>
                <a:gd name="connsiteY34" fmla="*/ 194915 h 774440"/>
                <a:gd name="connsiteX35" fmla="*/ 80217 w 2356887"/>
                <a:gd name="connsiteY35" fmla="*/ 195942 h 774440"/>
                <a:gd name="connsiteX36" fmla="*/ 63759 w 2356887"/>
                <a:gd name="connsiteY36" fmla="*/ 126832 h 774440"/>
                <a:gd name="connsiteX37" fmla="*/ 80217 w 2356887"/>
                <a:gd name="connsiteY37" fmla="*/ 93306 h 774440"/>
                <a:gd name="connsiteX38" fmla="*/ 80217 w 2356887"/>
                <a:gd name="connsiteY38" fmla="*/ 93306 h 774440"/>
                <a:gd name="connsiteX39" fmla="*/ 80217 w 2356887"/>
                <a:gd name="connsiteY39" fmla="*/ 93306 h 774440"/>
                <a:gd name="connsiteX40" fmla="*/ 24234 w 2356887"/>
                <a:gd name="connsiteY40" fmla="*/ 74644 h 774440"/>
                <a:gd name="connsiteX41" fmla="*/ 52226 w 2356887"/>
                <a:gd name="connsiteY41" fmla="*/ 65314 h 774440"/>
                <a:gd name="connsiteX42" fmla="*/ 31556 w 2356887"/>
                <a:gd name="connsiteY42" fmla="*/ 9331 h 774440"/>
                <a:gd name="connsiteX43" fmla="*/ 574740 w 2356887"/>
                <a:gd name="connsiteY43" fmla="*/ 0 h 774440"/>
                <a:gd name="connsiteX0" fmla="*/ 574740 w 2356887"/>
                <a:gd name="connsiteY0" fmla="*/ 0 h 774440"/>
                <a:gd name="connsiteX1" fmla="*/ 2347556 w 2356887"/>
                <a:gd name="connsiteY1" fmla="*/ 0 h 774440"/>
                <a:gd name="connsiteX2" fmla="*/ 2291573 w 2356887"/>
                <a:gd name="connsiteY2" fmla="*/ 74644 h 774440"/>
                <a:gd name="connsiteX3" fmla="*/ 2291573 w 2356887"/>
                <a:gd name="connsiteY3" fmla="*/ 74644 h 774440"/>
                <a:gd name="connsiteX4" fmla="*/ 2326692 w 2356887"/>
                <a:gd name="connsiteY4" fmla="*/ 111966 h 774440"/>
                <a:gd name="connsiteX5" fmla="*/ 2337837 w 2356887"/>
                <a:gd name="connsiteY5" fmla="*/ 141699 h 774440"/>
                <a:gd name="connsiteX6" fmla="*/ 2291573 w 2356887"/>
                <a:gd name="connsiteY6" fmla="*/ 186612 h 774440"/>
                <a:gd name="connsiteX7" fmla="*/ 2338226 w 2356887"/>
                <a:gd name="connsiteY7" fmla="*/ 279918 h 774440"/>
                <a:gd name="connsiteX8" fmla="*/ 2291573 w 2356887"/>
                <a:gd name="connsiteY8" fmla="*/ 270587 h 774440"/>
                <a:gd name="connsiteX9" fmla="*/ 2291573 w 2356887"/>
                <a:gd name="connsiteY9" fmla="*/ 270587 h 774440"/>
                <a:gd name="connsiteX10" fmla="*/ 2328312 w 2356887"/>
                <a:gd name="connsiteY10" fmla="*/ 359070 h 774440"/>
                <a:gd name="connsiteX11" fmla="*/ 2292156 w 2356887"/>
                <a:gd name="connsiteY11" fmla="*/ 434032 h 774440"/>
                <a:gd name="connsiteX12" fmla="*/ 2310234 w 2356887"/>
                <a:gd name="connsiteY12" fmla="*/ 475861 h 774440"/>
                <a:gd name="connsiteX13" fmla="*/ 2321508 w 2356887"/>
                <a:gd name="connsiteY13" fmla="*/ 511443 h 774440"/>
                <a:gd name="connsiteX14" fmla="*/ 2291573 w 2356887"/>
                <a:gd name="connsiteY14" fmla="*/ 587828 h 774440"/>
                <a:gd name="connsiteX15" fmla="*/ 2319176 w 2356887"/>
                <a:gd name="connsiteY15" fmla="*/ 550192 h 774440"/>
                <a:gd name="connsiteX16" fmla="*/ 2320731 w 2356887"/>
                <a:gd name="connsiteY16" fmla="*/ 594391 h 774440"/>
                <a:gd name="connsiteX17" fmla="*/ 2300903 w 2356887"/>
                <a:gd name="connsiteY17" fmla="*/ 634481 h 774440"/>
                <a:gd name="connsiteX18" fmla="*/ 2323517 w 2356887"/>
                <a:gd name="connsiteY18" fmla="*/ 677340 h 774440"/>
                <a:gd name="connsiteX19" fmla="*/ 2356887 w 2356887"/>
                <a:gd name="connsiteY19" fmla="*/ 718457 h 774440"/>
                <a:gd name="connsiteX20" fmla="*/ 2310234 w 2356887"/>
                <a:gd name="connsiteY20" fmla="*/ 765110 h 774440"/>
                <a:gd name="connsiteX21" fmla="*/ 24234 w 2356887"/>
                <a:gd name="connsiteY21" fmla="*/ 774440 h 774440"/>
                <a:gd name="connsiteX22" fmla="*/ 24234 w 2356887"/>
                <a:gd name="connsiteY22" fmla="*/ 774440 h 774440"/>
                <a:gd name="connsiteX23" fmla="*/ 61556 w 2356887"/>
                <a:gd name="connsiteY23" fmla="*/ 690465 h 774440"/>
                <a:gd name="connsiteX24" fmla="*/ 80217 w 2356887"/>
                <a:gd name="connsiteY24" fmla="*/ 662473 h 774440"/>
                <a:gd name="connsiteX25" fmla="*/ 0 w 2356887"/>
                <a:gd name="connsiteY25" fmla="*/ 634482 h 774440"/>
                <a:gd name="connsiteX26" fmla="*/ 33564 w 2356887"/>
                <a:gd name="connsiteY26" fmla="*/ 615820 h 774440"/>
                <a:gd name="connsiteX27" fmla="*/ 5573 w 2356887"/>
                <a:gd name="connsiteY27" fmla="*/ 569167 h 774440"/>
                <a:gd name="connsiteX28" fmla="*/ 61556 w 2356887"/>
                <a:gd name="connsiteY28" fmla="*/ 531844 h 774440"/>
                <a:gd name="connsiteX29" fmla="*/ 39331 w 2356887"/>
                <a:gd name="connsiteY29" fmla="*/ 505593 h 774440"/>
                <a:gd name="connsiteX30" fmla="*/ 22096 w 2356887"/>
                <a:gd name="connsiteY30" fmla="*/ 409518 h 774440"/>
                <a:gd name="connsiteX31" fmla="*/ 73479 w 2356887"/>
                <a:gd name="connsiteY31" fmla="*/ 334875 h 774440"/>
                <a:gd name="connsiteX32" fmla="*/ 35379 w 2356887"/>
                <a:gd name="connsiteY32" fmla="*/ 341438 h 774440"/>
                <a:gd name="connsiteX33" fmla="*/ 66934 w 2356887"/>
                <a:gd name="connsiteY33" fmla="*/ 253667 h 774440"/>
                <a:gd name="connsiteX34" fmla="*/ 31037 w 2356887"/>
                <a:gd name="connsiteY34" fmla="*/ 194915 h 774440"/>
                <a:gd name="connsiteX35" fmla="*/ 80217 w 2356887"/>
                <a:gd name="connsiteY35" fmla="*/ 195942 h 774440"/>
                <a:gd name="connsiteX36" fmla="*/ 63759 w 2356887"/>
                <a:gd name="connsiteY36" fmla="*/ 126832 h 774440"/>
                <a:gd name="connsiteX37" fmla="*/ 80217 w 2356887"/>
                <a:gd name="connsiteY37" fmla="*/ 93306 h 774440"/>
                <a:gd name="connsiteX38" fmla="*/ 80217 w 2356887"/>
                <a:gd name="connsiteY38" fmla="*/ 93306 h 774440"/>
                <a:gd name="connsiteX39" fmla="*/ 80217 w 2356887"/>
                <a:gd name="connsiteY39" fmla="*/ 93306 h 774440"/>
                <a:gd name="connsiteX40" fmla="*/ 24234 w 2356887"/>
                <a:gd name="connsiteY40" fmla="*/ 74644 h 774440"/>
                <a:gd name="connsiteX41" fmla="*/ 52226 w 2356887"/>
                <a:gd name="connsiteY41" fmla="*/ 65314 h 774440"/>
                <a:gd name="connsiteX42" fmla="*/ 31556 w 2356887"/>
                <a:gd name="connsiteY42" fmla="*/ 9331 h 774440"/>
                <a:gd name="connsiteX43" fmla="*/ 574740 w 2356887"/>
                <a:gd name="connsiteY43" fmla="*/ 0 h 77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356887" h="774440">
                  <a:moveTo>
                    <a:pt x="574740" y="0"/>
                  </a:moveTo>
                  <a:lnTo>
                    <a:pt x="2347556" y="0"/>
                  </a:lnTo>
                  <a:lnTo>
                    <a:pt x="2291573" y="74644"/>
                  </a:lnTo>
                  <a:lnTo>
                    <a:pt x="2291573" y="74644"/>
                  </a:lnTo>
                  <a:lnTo>
                    <a:pt x="2326692" y="111966"/>
                  </a:lnTo>
                  <a:lnTo>
                    <a:pt x="2337837" y="141699"/>
                  </a:lnTo>
                  <a:lnTo>
                    <a:pt x="2291573" y="186612"/>
                  </a:lnTo>
                  <a:lnTo>
                    <a:pt x="2338226" y="279918"/>
                  </a:lnTo>
                  <a:lnTo>
                    <a:pt x="2291573" y="270587"/>
                  </a:lnTo>
                  <a:lnTo>
                    <a:pt x="2291573" y="270587"/>
                  </a:lnTo>
                  <a:lnTo>
                    <a:pt x="2328312" y="359070"/>
                  </a:lnTo>
                  <a:lnTo>
                    <a:pt x="2292156" y="434032"/>
                  </a:lnTo>
                  <a:lnTo>
                    <a:pt x="2310234" y="475861"/>
                  </a:lnTo>
                  <a:lnTo>
                    <a:pt x="2321508" y="511443"/>
                  </a:lnTo>
                  <a:lnTo>
                    <a:pt x="2291573" y="587828"/>
                  </a:lnTo>
                  <a:lnTo>
                    <a:pt x="2319176" y="550192"/>
                  </a:lnTo>
                  <a:cubicBezTo>
                    <a:pt x="2319694" y="564925"/>
                    <a:pt x="2320213" y="579658"/>
                    <a:pt x="2320731" y="594391"/>
                  </a:cubicBezTo>
                  <a:lnTo>
                    <a:pt x="2300903" y="634481"/>
                  </a:lnTo>
                  <a:lnTo>
                    <a:pt x="2323517" y="677340"/>
                  </a:lnTo>
                  <a:lnTo>
                    <a:pt x="2356887" y="718457"/>
                  </a:lnTo>
                  <a:lnTo>
                    <a:pt x="2310234" y="765110"/>
                  </a:lnTo>
                  <a:lnTo>
                    <a:pt x="24234" y="774440"/>
                  </a:lnTo>
                  <a:lnTo>
                    <a:pt x="24234" y="774440"/>
                  </a:lnTo>
                  <a:lnTo>
                    <a:pt x="61556" y="690465"/>
                  </a:lnTo>
                  <a:lnTo>
                    <a:pt x="80217" y="662473"/>
                  </a:lnTo>
                  <a:lnTo>
                    <a:pt x="0" y="634482"/>
                  </a:lnTo>
                  <a:lnTo>
                    <a:pt x="33564" y="615820"/>
                  </a:lnTo>
                  <a:lnTo>
                    <a:pt x="5573" y="569167"/>
                  </a:lnTo>
                  <a:lnTo>
                    <a:pt x="61556" y="531844"/>
                  </a:lnTo>
                  <a:lnTo>
                    <a:pt x="39331" y="505593"/>
                  </a:lnTo>
                  <a:lnTo>
                    <a:pt x="22096" y="409518"/>
                  </a:lnTo>
                  <a:lnTo>
                    <a:pt x="73479" y="334875"/>
                  </a:lnTo>
                  <a:lnTo>
                    <a:pt x="35379" y="341438"/>
                  </a:lnTo>
                  <a:lnTo>
                    <a:pt x="66934" y="253667"/>
                  </a:lnTo>
                  <a:lnTo>
                    <a:pt x="31037" y="194915"/>
                  </a:lnTo>
                  <a:lnTo>
                    <a:pt x="80217" y="195942"/>
                  </a:lnTo>
                  <a:lnTo>
                    <a:pt x="63759" y="126832"/>
                  </a:lnTo>
                  <a:lnTo>
                    <a:pt x="80217" y="93306"/>
                  </a:lnTo>
                  <a:lnTo>
                    <a:pt x="80217" y="93306"/>
                  </a:lnTo>
                  <a:lnTo>
                    <a:pt x="80217" y="93306"/>
                  </a:lnTo>
                  <a:lnTo>
                    <a:pt x="24234" y="74644"/>
                  </a:lnTo>
                  <a:lnTo>
                    <a:pt x="52226" y="65314"/>
                  </a:lnTo>
                  <a:lnTo>
                    <a:pt x="31556" y="9331"/>
                  </a:lnTo>
                  <a:lnTo>
                    <a:pt x="574740" y="0"/>
                  </a:lnTo>
                  <a:close/>
                </a:path>
              </a:pathLst>
            </a:custGeom>
            <a:solidFill>
              <a:schemeClr val="bg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FC4D19A7-61A7-49CD-93C2-CE57C76A7017}"/>
              </a:ext>
            </a:extLst>
          </p:cNvPr>
          <p:cNvSpPr txBox="1"/>
          <p:nvPr/>
        </p:nvSpPr>
        <p:spPr>
          <a:xfrm>
            <a:off x="4116373" y="2543243"/>
            <a:ext cx="4153348" cy="900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srgbClr val="FF7C80"/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</a:rPr>
              <a:t>PPT PRESENTATION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700" kern="0" dirty="0">
                <a:solidFill>
                  <a:srgbClr val="FF7C80"/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</a:rPr>
              <a:t>PAPOZIP</a:t>
            </a:r>
            <a:r>
              <a:rPr lang="ja-JP" altLang="en-US" sz="700" kern="0" dirty="0">
                <a:solidFill>
                  <a:srgbClr val="FF7C80"/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</a:rPr>
              <a:t>と一緒に</a:t>
            </a:r>
            <a:r>
              <a:rPr lang="en-US" altLang="ja-JP" sz="700" kern="0" dirty="0">
                <a:solidFill>
                  <a:srgbClr val="FF7C80"/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</a:rPr>
              <a:t>ppt</a:t>
            </a:r>
            <a:r>
              <a:rPr lang="ja-JP" altLang="en-US" sz="700" kern="0" dirty="0">
                <a:solidFill>
                  <a:srgbClr val="FF7C80"/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</a:rPr>
              <a:t>を作る楽しさを感じてください</a:t>
            </a:r>
            <a:endParaRPr lang="en-US" altLang="ko-KR" sz="700" kern="0" dirty="0">
              <a:solidFill>
                <a:srgbClr val="FF7C80"/>
              </a:solidFill>
              <a:latin typeface="Yu Gothic UI Light" panose="020B0300000000000000" pitchFamily="34" charset="-128"/>
              <a:ea typeface="Yu Gothic UI Light" panose="020B0300000000000000" pitchFamily="34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180B7B-70F7-4A0A-8C8F-5268448CD5F2}"/>
              </a:ext>
            </a:extLst>
          </p:cNvPr>
          <p:cNvSpPr txBox="1"/>
          <p:nvPr/>
        </p:nvSpPr>
        <p:spPr>
          <a:xfrm rot="21150071">
            <a:off x="6146788" y="4144465"/>
            <a:ext cx="6076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>
                <a:solidFill>
                  <a:srgbClr val="FF7C80"/>
                </a:solidFill>
                <a:latin typeface="Segoe Script" panose="030B0504020000000003" pitchFamily="66" charset="0"/>
              </a:rPr>
              <a:t>炫錫</a:t>
            </a: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B6730D85-5A0E-4FE5-B190-3C861DCA1FB1}"/>
              </a:ext>
            </a:extLst>
          </p:cNvPr>
          <p:cNvGrpSpPr/>
          <p:nvPr/>
        </p:nvGrpSpPr>
        <p:grpSpPr>
          <a:xfrm rot="21150071">
            <a:off x="6299337" y="4110769"/>
            <a:ext cx="331573" cy="328878"/>
            <a:chOff x="1776100" y="579178"/>
            <a:chExt cx="331573" cy="328878"/>
          </a:xfrm>
        </p:grpSpPr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D0455538-EE25-442F-BFB1-AEBD391562D5}"/>
                </a:ext>
              </a:extLst>
            </p:cNvPr>
            <p:cNvGrpSpPr/>
            <p:nvPr/>
          </p:nvGrpSpPr>
          <p:grpSpPr>
            <a:xfrm>
              <a:off x="1776100" y="846464"/>
              <a:ext cx="331573" cy="61592"/>
              <a:chOff x="1776100" y="875042"/>
              <a:chExt cx="331573" cy="61592"/>
            </a:xfrm>
          </p:grpSpPr>
          <p:sp>
            <p:nvSpPr>
              <p:cNvPr id="7" name="자유형: 도형 6">
                <a:extLst>
                  <a:ext uri="{FF2B5EF4-FFF2-40B4-BE49-F238E27FC236}">
                    <a16:creationId xmlns:a16="http://schemas.microsoft.com/office/drawing/2014/main" id="{B2C62B2C-178E-48D9-B08C-3E2D231F0A82}"/>
                  </a:ext>
                </a:extLst>
              </p:cNvPr>
              <p:cNvSpPr/>
              <p:nvPr/>
            </p:nvSpPr>
            <p:spPr>
              <a:xfrm rot="233816">
                <a:off x="1795626" y="890915"/>
                <a:ext cx="312047" cy="45719"/>
              </a:xfrm>
              <a:custGeom>
                <a:avLst/>
                <a:gdLst>
                  <a:gd name="connsiteX0" fmla="*/ 0 w 257175"/>
                  <a:gd name="connsiteY0" fmla="*/ 28745 h 28745"/>
                  <a:gd name="connsiteX1" fmla="*/ 146050 w 257175"/>
                  <a:gd name="connsiteY1" fmla="*/ 16045 h 28745"/>
                  <a:gd name="connsiteX2" fmla="*/ 222250 w 257175"/>
                  <a:gd name="connsiteY2" fmla="*/ 3345 h 28745"/>
                  <a:gd name="connsiteX3" fmla="*/ 244475 w 257175"/>
                  <a:gd name="connsiteY3" fmla="*/ 170 h 28745"/>
                  <a:gd name="connsiteX4" fmla="*/ 257175 w 257175"/>
                  <a:gd name="connsiteY4" fmla="*/ 170 h 28745"/>
                  <a:gd name="connsiteX0" fmla="*/ 0 w 257175"/>
                  <a:gd name="connsiteY0" fmla="*/ 28745 h 28745"/>
                  <a:gd name="connsiteX1" fmla="*/ 127000 w 257175"/>
                  <a:gd name="connsiteY1" fmla="*/ 8901 h 28745"/>
                  <a:gd name="connsiteX2" fmla="*/ 222250 w 257175"/>
                  <a:gd name="connsiteY2" fmla="*/ 3345 h 28745"/>
                  <a:gd name="connsiteX3" fmla="*/ 244475 w 257175"/>
                  <a:gd name="connsiteY3" fmla="*/ 170 h 28745"/>
                  <a:gd name="connsiteX4" fmla="*/ 257175 w 257175"/>
                  <a:gd name="connsiteY4" fmla="*/ 170 h 28745"/>
                  <a:gd name="connsiteX0" fmla="*/ 0 w 257175"/>
                  <a:gd name="connsiteY0" fmla="*/ 28745 h 28745"/>
                  <a:gd name="connsiteX1" fmla="*/ 127000 w 257175"/>
                  <a:gd name="connsiteY1" fmla="*/ 8901 h 28745"/>
                  <a:gd name="connsiteX2" fmla="*/ 207963 w 257175"/>
                  <a:gd name="connsiteY2" fmla="*/ 7314 h 28745"/>
                  <a:gd name="connsiteX3" fmla="*/ 222250 w 257175"/>
                  <a:gd name="connsiteY3" fmla="*/ 3345 h 28745"/>
                  <a:gd name="connsiteX4" fmla="*/ 244475 w 257175"/>
                  <a:gd name="connsiteY4" fmla="*/ 170 h 28745"/>
                  <a:gd name="connsiteX5" fmla="*/ 257175 w 257175"/>
                  <a:gd name="connsiteY5" fmla="*/ 170 h 28745"/>
                  <a:gd name="connsiteX0" fmla="*/ 0 w 257175"/>
                  <a:gd name="connsiteY0" fmla="*/ 28745 h 28745"/>
                  <a:gd name="connsiteX1" fmla="*/ 127000 w 257175"/>
                  <a:gd name="connsiteY1" fmla="*/ 16044 h 28745"/>
                  <a:gd name="connsiteX2" fmla="*/ 207963 w 257175"/>
                  <a:gd name="connsiteY2" fmla="*/ 7314 h 28745"/>
                  <a:gd name="connsiteX3" fmla="*/ 222250 w 257175"/>
                  <a:gd name="connsiteY3" fmla="*/ 3345 h 28745"/>
                  <a:gd name="connsiteX4" fmla="*/ 244475 w 257175"/>
                  <a:gd name="connsiteY4" fmla="*/ 170 h 28745"/>
                  <a:gd name="connsiteX5" fmla="*/ 257175 w 257175"/>
                  <a:gd name="connsiteY5" fmla="*/ 170 h 28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57175" h="28745">
                    <a:moveTo>
                      <a:pt x="0" y="28745"/>
                    </a:moveTo>
                    <a:cubicBezTo>
                      <a:pt x="48683" y="24512"/>
                      <a:pt x="92340" y="19616"/>
                      <a:pt x="127000" y="16044"/>
                    </a:cubicBezTo>
                    <a:cubicBezTo>
                      <a:pt x="161660" y="12472"/>
                      <a:pt x="192088" y="8240"/>
                      <a:pt x="207963" y="7314"/>
                    </a:cubicBezTo>
                    <a:cubicBezTo>
                      <a:pt x="223838" y="6388"/>
                      <a:pt x="216165" y="4536"/>
                      <a:pt x="222250" y="3345"/>
                    </a:cubicBezTo>
                    <a:cubicBezTo>
                      <a:pt x="228335" y="2154"/>
                      <a:pt x="237022" y="848"/>
                      <a:pt x="244475" y="170"/>
                    </a:cubicBezTo>
                    <a:cubicBezTo>
                      <a:pt x="248691" y="-213"/>
                      <a:pt x="252942" y="170"/>
                      <a:pt x="257175" y="170"/>
                    </a:cubicBezTo>
                  </a:path>
                </a:pathLst>
              </a:custGeom>
              <a:noFill/>
              <a:ln w="9525">
                <a:solidFill>
                  <a:srgbClr val="FF5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4" name="자유형: 도형 43">
                <a:extLst>
                  <a:ext uri="{FF2B5EF4-FFF2-40B4-BE49-F238E27FC236}">
                    <a16:creationId xmlns:a16="http://schemas.microsoft.com/office/drawing/2014/main" id="{3169192B-BCDF-460B-A9A0-F09E52AC695D}"/>
                  </a:ext>
                </a:extLst>
              </p:cNvPr>
              <p:cNvSpPr/>
              <p:nvPr/>
            </p:nvSpPr>
            <p:spPr>
              <a:xfrm rot="234364">
                <a:off x="1776100" y="875042"/>
                <a:ext cx="291913" cy="45719"/>
              </a:xfrm>
              <a:custGeom>
                <a:avLst/>
                <a:gdLst>
                  <a:gd name="connsiteX0" fmla="*/ 0 w 257175"/>
                  <a:gd name="connsiteY0" fmla="*/ 28745 h 28745"/>
                  <a:gd name="connsiteX1" fmla="*/ 146050 w 257175"/>
                  <a:gd name="connsiteY1" fmla="*/ 16045 h 28745"/>
                  <a:gd name="connsiteX2" fmla="*/ 222250 w 257175"/>
                  <a:gd name="connsiteY2" fmla="*/ 3345 h 28745"/>
                  <a:gd name="connsiteX3" fmla="*/ 244475 w 257175"/>
                  <a:gd name="connsiteY3" fmla="*/ 170 h 28745"/>
                  <a:gd name="connsiteX4" fmla="*/ 257175 w 257175"/>
                  <a:gd name="connsiteY4" fmla="*/ 170 h 28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7175" h="28745">
                    <a:moveTo>
                      <a:pt x="0" y="28745"/>
                    </a:moveTo>
                    <a:cubicBezTo>
                      <a:pt x="48683" y="24512"/>
                      <a:pt x="97499" y="21594"/>
                      <a:pt x="146050" y="16045"/>
                    </a:cubicBezTo>
                    <a:cubicBezTo>
                      <a:pt x="171634" y="13121"/>
                      <a:pt x="196828" y="7445"/>
                      <a:pt x="222250" y="3345"/>
                    </a:cubicBezTo>
                    <a:cubicBezTo>
                      <a:pt x="229638" y="2153"/>
                      <a:pt x="237022" y="848"/>
                      <a:pt x="244475" y="170"/>
                    </a:cubicBezTo>
                    <a:cubicBezTo>
                      <a:pt x="248691" y="-213"/>
                      <a:pt x="252942" y="170"/>
                      <a:pt x="257175" y="170"/>
                    </a:cubicBezTo>
                  </a:path>
                </a:pathLst>
              </a:custGeom>
              <a:noFill/>
              <a:ln w="9525">
                <a:solidFill>
                  <a:srgbClr val="FF5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" name="타원 8">
              <a:extLst>
                <a:ext uri="{FF2B5EF4-FFF2-40B4-BE49-F238E27FC236}">
                  <a16:creationId xmlns:a16="http://schemas.microsoft.com/office/drawing/2014/main" id="{DBBE6491-972D-44AC-8083-EAEFF544B673}"/>
                </a:ext>
              </a:extLst>
            </p:cNvPr>
            <p:cNvSpPr/>
            <p:nvPr/>
          </p:nvSpPr>
          <p:spPr>
            <a:xfrm>
              <a:off x="1835627" y="582716"/>
              <a:ext cx="36000" cy="36000"/>
            </a:xfrm>
            <a:prstGeom prst="ellipse">
              <a:avLst/>
            </a:prstGeom>
            <a:solidFill>
              <a:srgbClr val="FF5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5" name="타원 44">
              <a:extLst>
                <a:ext uri="{FF2B5EF4-FFF2-40B4-BE49-F238E27FC236}">
                  <a16:creationId xmlns:a16="http://schemas.microsoft.com/office/drawing/2014/main" id="{A0B1CC78-A5EB-4889-A83E-5BFA5DBD1A19}"/>
                </a:ext>
              </a:extLst>
            </p:cNvPr>
            <p:cNvSpPr/>
            <p:nvPr/>
          </p:nvSpPr>
          <p:spPr>
            <a:xfrm>
              <a:off x="1998129" y="579178"/>
              <a:ext cx="36000" cy="36000"/>
            </a:xfrm>
            <a:prstGeom prst="ellipse">
              <a:avLst/>
            </a:prstGeom>
            <a:solidFill>
              <a:srgbClr val="FF5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8083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58B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그룹 49">
            <a:extLst>
              <a:ext uri="{FF2B5EF4-FFF2-40B4-BE49-F238E27FC236}">
                <a16:creationId xmlns:a16="http://schemas.microsoft.com/office/drawing/2014/main" id="{A9D268BB-3BA6-4672-85AF-E1EEA98D3F6E}"/>
              </a:ext>
            </a:extLst>
          </p:cNvPr>
          <p:cNvGrpSpPr/>
          <p:nvPr/>
        </p:nvGrpSpPr>
        <p:grpSpPr>
          <a:xfrm>
            <a:off x="441649" y="410547"/>
            <a:ext cx="11308702" cy="6447453"/>
            <a:chOff x="441649" y="410547"/>
            <a:chExt cx="11308702" cy="6447453"/>
          </a:xfrm>
        </p:grpSpPr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137189D5-4BBE-46AA-A3F8-C42E75DACAEC}"/>
                </a:ext>
              </a:extLst>
            </p:cNvPr>
            <p:cNvSpPr/>
            <p:nvPr/>
          </p:nvSpPr>
          <p:spPr>
            <a:xfrm>
              <a:off x="441649" y="410547"/>
              <a:ext cx="11308702" cy="6447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93700" dist="635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5" latinLnBrk="0">
                <a:lnSpc>
                  <a:spcPct val="150000"/>
                </a:lnSpc>
                <a:defRPr/>
              </a:pPr>
              <a:r>
                <a:rPr lang="en-US" altLang="ko-KR" sz="2400" b="1" i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Yu Gothic UI Light" panose="020B0300000000000000" pitchFamily="34" charset="-128"/>
                  <a:ea typeface="Yu Gothic UI Light" panose="020B0300000000000000" pitchFamily="34" charset="-128"/>
                </a:rPr>
                <a:t>PPT PRESENTATION </a:t>
              </a:r>
              <a:r>
                <a:rPr lang="en-US" altLang="ja-JP" sz="800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Yu Gothic UI Light" panose="020B0300000000000000" pitchFamily="34" charset="-128"/>
                  <a:ea typeface="Yu Gothic UI Light" panose="020B0300000000000000" pitchFamily="34" charset="-128"/>
                </a:rPr>
                <a:t>PAPOZIP</a:t>
              </a:r>
              <a:r>
                <a:rPr lang="ja-JP" altLang="en-US" sz="800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Yu Gothic UI Light" panose="020B0300000000000000" pitchFamily="34" charset="-128"/>
                  <a:ea typeface="Yu Gothic UI Light" panose="020B0300000000000000" pitchFamily="34" charset="-128"/>
                </a:rPr>
                <a:t>と一緒に</a:t>
              </a:r>
              <a:r>
                <a:rPr lang="en-US" altLang="ja-JP" sz="800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Yu Gothic UI Light" panose="020B0300000000000000" pitchFamily="34" charset="-128"/>
                  <a:ea typeface="Yu Gothic UI Light" panose="020B0300000000000000" pitchFamily="34" charset="-128"/>
                </a:rPr>
                <a:t>ppt</a:t>
              </a:r>
              <a:r>
                <a:rPr lang="ja-JP" altLang="en-US" sz="800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Yu Gothic UI Light" panose="020B0300000000000000" pitchFamily="34" charset="-128"/>
                  <a:ea typeface="Yu Gothic UI Light" panose="020B0300000000000000" pitchFamily="34" charset="-128"/>
                </a:rPr>
                <a:t>を作る楽しさを感じてください</a:t>
              </a:r>
              <a:endParaRPr lang="en-US" altLang="ko-KR" sz="8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</a:endParaRPr>
            </a:p>
          </p:txBody>
        </p:sp>
        <p:sp>
          <p:nvSpPr>
            <p:cNvPr id="12" name="사각형: 둥근 모서리 11">
              <a:extLst>
                <a:ext uri="{FF2B5EF4-FFF2-40B4-BE49-F238E27FC236}">
                  <a16:creationId xmlns:a16="http://schemas.microsoft.com/office/drawing/2014/main" id="{02173844-790D-4843-98FB-04FDB4AC019A}"/>
                </a:ext>
              </a:extLst>
            </p:cNvPr>
            <p:cNvSpPr/>
            <p:nvPr/>
          </p:nvSpPr>
          <p:spPr>
            <a:xfrm>
              <a:off x="578498" y="643812"/>
              <a:ext cx="233266" cy="233266"/>
            </a:xfrm>
            <a:prstGeom prst="roundRect">
              <a:avLst>
                <a:gd name="adj" fmla="val 10542"/>
              </a:avLst>
            </a:prstGeom>
            <a:solidFill>
              <a:srgbClr val="858BBD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사각형: 둥근 모서리 12">
              <a:extLst>
                <a:ext uri="{FF2B5EF4-FFF2-40B4-BE49-F238E27FC236}">
                  <a16:creationId xmlns:a16="http://schemas.microsoft.com/office/drawing/2014/main" id="{76A13EF6-88EC-4F7B-9E31-4F7347E4B206}"/>
                </a:ext>
              </a:extLst>
            </p:cNvPr>
            <p:cNvSpPr/>
            <p:nvPr/>
          </p:nvSpPr>
          <p:spPr>
            <a:xfrm>
              <a:off x="578498" y="1089528"/>
              <a:ext cx="233266" cy="233266"/>
            </a:xfrm>
            <a:prstGeom prst="roundRect">
              <a:avLst>
                <a:gd name="adj" fmla="val 10542"/>
              </a:avLst>
            </a:prstGeom>
            <a:solidFill>
              <a:srgbClr val="858BBD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0A3A91AB-EAB1-4C6B-B377-7D1A49EED214}"/>
                </a:ext>
              </a:extLst>
            </p:cNvPr>
            <p:cNvSpPr/>
            <p:nvPr/>
          </p:nvSpPr>
          <p:spPr>
            <a:xfrm>
              <a:off x="578498" y="1535244"/>
              <a:ext cx="233266" cy="233266"/>
            </a:xfrm>
            <a:prstGeom prst="roundRect">
              <a:avLst>
                <a:gd name="adj" fmla="val 10542"/>
              </a:avLst>
            </a:prstGeom>
            <a:solidFill>
              <a:srgbClr val="858BBD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사각형: 둥근 모서리 14">
              <a:extLst>
                <a:ext uri="{FF2B5EF4-FFF2-40B4-BE49-F238E27FC236}">
                  <a16:creationId xmlns:a16="http://schemas.microsoft.com/office/drawing/2014/main" id="{A4830736-0550-4269-AB9D-783F9D99EE1C}"/>
                </a:ext>
              </a:extLst>
            </p:cNvPr>
            <p:cNvSpPr/>
            <p:nvPr/>
          </p:nvSpPr>
          <p:spPr>
            <a:xfrm>
              <a:off x="578498" y="1980960"/>
              <a:ext cx="233266" cy="233266"/>
            </a:xfrm>
            <a:prstGeom prst="roundRect">
              <a:avLst>
                <a:gd name="adj" fmla="val 10542"/>
              </a:avLst>
            </a:prstGeom>
            <a:solidFill>
              <a:srgbClr val="858BBD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사각형: 둥근 모서리 15">
              <a:extLst>
                <a:ext uri="{FF2B5EF4-FFF2-40B4-BE49-F238E27FC236}">
                  <a16:creationId xmlns:a16="http://schemas.microsoft.com/office/drawing/2014/main" id="{F85BEFA5-27C4-41CE-84DE-D56223A0B283}"/>
                </a:ext>
              </a:extLst>
            </p:cNvPr>
            <p:cNvSpPr/>
            <p:nvPr/>
          </p:nvSpPr>
          <p:spPr>
            <a:xfrm>
              <a:off x="578498" y="2426676"/>
              <a:ext cx="233266" cy="233266"/>
            </a:xfrm>
            <a:prstGeom prst="roundRect">
              <a:avLst>
                <a:gd name="adj" fmla="val 10542"/>
              </a:avLst>
            </a:prstGeom>
            <a:solidFill>
              <a:srgbClr val="858BBD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사각형: 둥근 모서리 16">
              <a:extLst>
                <a:ext uri="{FF2B5EF4-FFF2-40B4-BE49-F238E27FC236}">
                  <a16:creationId xmlns:a16="http://schemas.microsoft.com/office/drawing/2014/main" id="{32BA3A53-0458-4E93-848D-D2009E01BE08}"/>
                </a:ext>
              </a:extLst>
            </p:cNvPr>
            <p:cNvSpPr/>
            <p:nvPr/>
          </p:nvSpPr>
          <p:spPr>
            <a:xfrm>
              <a:off x="578498" y="2872392"/>
              <a:ext cx="233266" cy="233266"/>
            </a:xfrm>
            <a:prstGeom prst="roundRect">
              <a:avLst>
                <a:gd name="adj" fmla="val 10542"/>
              </a:avLst>
            </a:prstGeom>
            <a:solidFill>
              <a:srgbClr val="858BBD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사각형: 둥근 모서리 17">
              <a:extLst>
                <a:ext uri="{FF2B5EF4-FFF2-40B4-BE49-F238E27FC236}">
                  <a16:creationId xmlns:a16="http://schemas.microsoft.com/office/drawing/2014/main" id="{DBAE4E13-021D-446E-9932-B37150C48701}"/>
                </a:ext>
              </a:extLst>
            </p:cNvPr>
            <p:cNvSpPr/>
            <p:nvPr/>
          </p:nvSpPr>
          <p:spPr>
            <a:xfrm>
              <a:off x="578498" y="3318108"/>
              <a:ext cx="233266" cy="233266"/>
            </a:xfrm>
            <a:prstGeom prst="roundRect">
              <a:avLst>
                <a:gd name="adj" fmla="val 10542"/>
              </a:avLst>
            </a:prstGeom>
            <a:solidFill>
              <a:srgbClr val="858BBD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사각형: 둥근 모서리 18">
              <a:extLst>
                <a:ext uri="{FF2B5EF4-FFF2-40B4-BE49-F238E27FC236}">
                  <a16:creationId xmlns:a16="http://schemas.microsoft.com/office/drawing/2014/main" id="{0B5CBA63-F3D3-4E1C-9996-732F0306C825}"/>
                </a:ext>
              </a:extLst>
            </p:cNvPr>
            <p:cNvSpPr/>
            <p:nvPr/>
          </p:nvSpPr>
          <p:spPr>
            <a:xfrm>
              <a:off x="578498" y="3763824"/>
              <a:ext cx="233266" cy="233266"/>
            </a:xfrm>
            <a:prstGeom prst="roundRect">
              <a:avLst>
                <a:gd name="adj" fmla="val 10542"/>
              </a:avLst>
            </a:prstGeom>
            <a:solidFill>
              <a:srgbClr val="858BBD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사각형: 둥근 모서리 19">
              <a:extLst>
                <a:ext uri="{FF2B5EF4-FFF2-40B4-BE49-F238E27FC236}">
                  <a16:creationId xmlns:a16="http://schemas.microsoft.com/office/drawing/2014/main" id="{5F553926-9E71-4A8F-A716-7DDB2874B3E9}"/>
                </a:ext>
              </a:extLst>
            </p:cNvPr>
            <p:cNvSpPr/>
            <p:nvPr/>
          </p:nvSpPr>
          <p:spPr>
            <a:xfrm>
              <a:off x="578498" y="4209540"/>
              <a:ext cx="233266" cy="233266"/>
            </a:xfrm>
            <a:prstGeom prst="roundRect">
              <a:avLst>
                <a:gd name="adj" fmla="val 10542"/>
              </a:avLst>
            </a:prstGeom>
            <a:solidFill>
              <a:srgbClr val="858BBD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사각형: 둥근 모서리 20">
              <a:extLst>
                <a:ext uri="{FF2B5EF4-FFF2-40B4-BE49-F238E27FC236}">
                  <a16:creationId xmlns:a16="http://schemas.microsoft.com/office/drawing/2014/main" id="{C8B80FF9-9A94-4743-8674-4447D9575A05}"/>
                </a:ext>
              </a:extLst>
            </p:cNvPr>
            <p:cNvSpPr/>
            <p:nvPr/>
          </p:nvSpPr>
          <p:spPr>
            <a:xfrm>
              <a:off x="578498" y="4655256"/>
              <a:ext cx="233266" cy="233266"/>
            </a:xfrm>
            <a:prstGeom prst="roundRect">
              <a:avLst>
                <a:gd name="adj" fmla="val 10542"/>
              </a:avLst>
            </a:prstGeom>
            <a:solidFill>
              <a:srgbClr val="858BBD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사각형: 둥근 모서리 21">
              <a:extLst>
                <a:ext uri="{FF2B5EF4-FFF2-40B4-BE49-F238E27FC236}">
                  <a16:creationId xmlns:a16="http://schemas.microsoft.com/office/drawing/2014/main" id="{F71E6F35-9AAC-43A1-8FAB-05B4AE7C8AB3}"/>
                </a:ext>
              </a:extLst>
            </p:cNvPr>
            <p:cNvSpPr/>
            <p:nvPr/>
          </p:nvSpPr>
          <p:spPr>
            <a:xfrm>
              <a:off x="578498" y="5100972"/>
              <a:ext cx="233266" cy="233266"/>
            </a:xfrm>
            <a:prstGeom prst="roundRect">
              <a:avLst>
                <a:gd name="adj" fmla="val 10542"/>
              </a:avLst>
            </a:prstGeom>
            <a:solidFill>
              <a:srgbClr val="858BBD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사각형: 둥근 모서리 22">
              <a:extLst>
                <a:ext uri="{FF2B5EF4-FFF2-40B4-BE49-F238E27FC236}">
                  <a16:creationId xmlns:a16="http://schemas.microsoft.com/office/drawing/2014/main" id="{691176F0-BC4A-49B9-BF37-E558966148E8}"/>
                </a:ext>
              </a:extLst>
            </p:cNvPr>
            <p:cNvSpPr/>
            <p:nvPr/>
          </p:nvSpPr>
          <p:spPr>
            <a:xfrm>
              <a:off x="578498" y="5546688"/>
              <a:ext cx="233266" cy="233266"/>
            </a:xfrm>
            <a:prstGeom prst="roundRect">
              <a:avLst>
                <a:gd name="adj" fmla="val 10542"/>
              </a:avLst>
            </a:prstGeom>
            <a:solidFill>
              <a:srgbClr val="858BBD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사각형: 둥근 모서리 23">
              <a:extLst>
                <a:ext uri="{FF2B5EF4-FFF2-40B4-BE49-F238E27FC236}">
                  <a16:creationId xmlns:a16="http://schemas.microsoft.com/office/drawing/2014/main" id="{81FFE829-8BED-41E9-A99B-1B5E5358FB85}"/>
                </a:ext>
              </a:extLst>
            </p:cNvPr>
            <p:cNvSpPr/>
            <p:nvPr/>
          </p:nvSpPr>
          <p:spPr>
            <a:xfrm>
              <a:off x="578498" y="5992404"/>
              <a:ext cx="233266" cy="233266"/>
            </a:xfrm>
            <a:prstGeom prst="roundRect">
              <a:avLst>
                <a:gd name="adj" fmla="val 10542"/>
              </a:avLst>
            </a:prstGeom>
            <a:solidFill>
              <a:srgbClr val="858BBD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5" name="사각형: 둥근 모서리 24">
              <a:extLst>
                <a:ext uri="{FF2B5EF4-FFF2-40B4-BE49-F238E27FC236}">
                  <a16:creationId xmlns:a16="http://schemas.microsoft.com/office/drawing/2014/main" id="{D52D7588-1281-4E7F-A371-888F9352AB07}"/>
                </a:ext>
              </a:extLst>
            </p:cNvPr>
            <p:cNvSpPr/>
            <p:nvPr/>
          </p:nvSpPr>
          <p:spPr>
            <a:xfrm>
              <a:off x="578498" y="6438119"/>
              <a:ext cx="233266" cy="233266"/>
            </a:xfrm>
            <a:prstGeom prst="roundRect">
              <a:avLst>
                <a:gd name="adj" fmla="val 10542"/>
              </a:avLst>
            </a:prstGeom>
            <a:solidFill>
              <a:srgbClr val="858BBD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3" name="직선 연결선 2">
              <a:extLst>
                <a:ext uri="{FF2B5EF4-FFF2-40B4-BE49-F238E27FC236}">
                  <a16:creationId xmlns:a16="http://schemas.microsoft.com/office/drawing/2014/main" id="{B28C3373-707C-4413-9F71-CBC8231D1737}"/>
                </a:ext>
              </a:extLst>
            </p:cNvPr>
            <p:cNvCxnSpPr>
              <a:cxnSpLocks/>
            </p:cNvCxnSpPr>
            <p:nvPr/>
          </p:nvCxnSpPr>
          <p:spPr>
            <a:xfrm>
              <a:off x="1131757" y="1089528"/>
              <a:ext cx="10368000" cy="0"/>
            </a:xfrm>
            <a:prstGeom prst="line">
              <a:avLst/>
            </a:prstGeom>
            <a:ln w="19050">
              <a:solidFill>
                <a:srgbClr val="858BBD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>
              <a:extLst>
                <a:ext uri="{FF2B5EF4-FFF2-40B4-BE49-F238E27FC236}">
                  <a16:creationId xmlns:a16="http://schemas.microsoft.com/office/drawing/2014/main" id="{12441CA8-15C1-4366-B46D-4A89A632E42A}"/>
                </a:ext>
              </a:extLst>
            </p:cNvPr>
            <p:cNvCxnSpPr>
              <a:cxnSpLocks/>
            </p:cNvCxnSpPr>
            <p:nvPr/>
          </p:nvCxnSpPr>
          <p:spPr>
            <a:xfrm>
              <a:off x="1131757" y="1535244"/>
              <a:ext cx="10368000" cy="0"/>
            </a:xfrm>
            <a:prstGeom prst="line">
              <a:avLst/>
            </a:prstGeom>
            <a:ln w="19050">
              <a:solidFill>
                <a:srgbClr val="858BBD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>
              <a:extLst>
                <a:ext uri="{FF2B5EF4-FFF2-40B4-BE49-F238E27FC236}">
                  <a16:creationId xmlns:a16="http://schemas.microsoft.com/office/drawing/2014/main" id="{9CD44B40-9465-47A2-AD75-5DD1EDA0EB6E}"/>
                </a:ext>
              </a:extLst>
            </p:cNvPr>
            <p:cNvCxnSpPr>
              <a:cxnSpLocks/>
            </p:cNvCxnSpPr>
            <p:nvPr/>
          </p:nvCxnSpPr>
          <p:spPr>
            <a:xfrm>
              <a:off x="1131757" y="1980960"/>
              <a:ext cx="10368000" cy="0"/>
            </a:xfrm>
            <a:prstGeom prst="line">
              <a:avLst/>
            </a:prstGeom>
            <a:ln w="19050">
              <a:solidFill>
                <a:srgbClr val="858BBD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>
              <a:extLst>
                <a:ext uri="{FF2B5EF4-FFF2-40B4-BE49-F238E27FC236}">
                  <a16:creationId xmlns:a16="http://schemas.microsoft.com/office/drawing/2014/main" id="{CCF66344-E196-42C7-8733-5F9F8562AA6F}"/>
                </a:ext>
              </a:extLst>
            </p:cNvPr>
            <p:cNvCxnSpPr>
              <a:cxnSpLocks/>
            </p:cNvCxnSpPr>
            <p:nvPr/>
          </p:nvCxnSpPr>
          <p:spPr>
            <a:xfrm>
              <a:off x="1131757" y="2426676"/>
              <a:ext cx="10368000" cy="0"/>
            </a:xfrm>
            <a:prstGeom prst="line">
              <a:avLst/>
            </a:prstGeom>
            <a:ln w="19050">
              <a:solidFill>
                <a:srgbClr val="858BBD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>
              <a:extLst>
                <a:ext uri="{FF2B5EF4-FFF2-40B4-BE49-F238E27FC236}">
                  <a16:creationId xmlns:a16="http://schemas.microsoft.com/office/drawing/2014/main" id="{B107DFA1-8740-4C70-9954-B730EBFD15C7}"/>
                </a:ext>
              </a:extLst>
            </p:cNvPr>
            <p:cNvCxnSpPr>
              <a:cxnSpLocks/>
            </p:cNvCxnSpPr>
            <p:nvPr/>
          </p:nvCxnSpPr>
          <p:spPr>
            <a:xfrm>
              <a:off x="1131757" y="2872392"/>
              <a:ext cx="10368000" cy="0"/>
            </a:xfrm>
            <a:prstGeom prst="line">
              <a:avLst/>
            </a:prstGeom>
            <a:ln w="19050">
              <a:solidFill>
                <a:srgbClr val="858BBD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>
              <a:extLst>
                <a:ext uri="{FF2B5EF4-FFF2-40B4-BE49-F238E27FC236}">
                  <a16:creationId xmlns:a16="http://schemas.microsoft.com/office/drawing/2014/main" id="{FF7598FB-8681-4DD4-932C-2627ED0DD79C}"/>
                </a:ext>
              </a:extLst>
            </p:cNvPr>
            <p:cNvCxnSpPr>
              <a:cxnSpLocks/>
            </p:cNvCxnSpPr>
            <p:nvPr/>
          </p:nvCxnSpPr>
          <p:spPr>
            <a:xfrm>
              <a:off x="1131757" y="3318108"/>
              <a:ext cx="10368000" cy="0"/>
            </a:xfrm>
            <a:prstGeom prst="line">
              <a:avLst/>
            </a:prstGeom>
            <a:ln w="19050">
              <a:solidFill>
                <a:srgbClr val="858BBD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>
              <a:extLst>
                <a:ext uri="{FF2B5EF4-FFF2-40B4-BE49-F238E27FC236}">
                  <a16:creationId xmlns:a16="http://schemas.microsoft.com/office/drawing/2014/main" id="{13A4CB44-C0BD-4F2A-BC3E-45F438B7CC52}"/>
                </a:ext>
              </a:extLst>
            </p:cNvPr>
            <p:cNvCxnSpPr>
              <a:cxnSpLocks/>
            </p:cNvCxnSpPr>
            <p:nvPr/>
          </p:nvCxnSpPr>
          <p:spPr>
            <a:xfrm>
              <a:off x="1131757" y="3763824"/>
              <a:ext cx="10368000" cy="0"/>
            </a:xfrm>
            <a:prstGeom prst="line">
              <a:avLst/>
            </a:prstGeom>
            <a:ln w="19050">
              <a:solidFill>
                <a:srgbClr val="858BBD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직선 연결선 36">
              <a:extLst>
                <a:ext uri="{FF2B5EF4-FFF2-40B4-BE49-F238E27FC236}">
                  <a16:creationId xmlns:a16="http://schemas.microsoft.com/office/drawing/2014/main" id="{FBFF92F3-928B-4D1B-9044-6C85A472C575}"/>
                </a:ext>
              </a:extLst>
            </p:cNvPr>
            <p:cNvCxnSpPr>
              <a:cxnSpLocks/>
            </p:cNvCxnSpPr>
            <p:nvPr/>
          </p:nvCxnSpPr>
          <p:spPr>
            <a:xfrm>
              <a:off x="1131757" y="4209540"/>
              <a:ext cx="10368000" cy="0"/>
            </a:xfrm>
            <a:prstGeom prst="line">
              <a:avLst/>
            </a:prstGeom>
            <a:ln w="19050">
              <a:solidFill>
                <a:srgbClr val="858BBD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>
              <a:extLst>
                <a:ext uri="{FF2B5EF4-FFF2-40B4-BE49-F238E27FC236}">
                  <a16:creationId xmlns:a16="http://schemas.microsoft.com/office/drawing/2014/main" id="{8AFC4549-6E34-44D7-A966-ECEA61AB65F8}"/>
                </a:ext>
              </a:extLst>
            </p:cNvPr>
            <p:cNvCxnSpPr>
              <a:cxnSpLocks/>
            </p:cNvCxnSpPr>
            <p:nvPr/>
          </p:nvCxnSpPr>
          <p:spPr>
            <a:xfrm>
              <a:off x="1131757" y="4655256"/>
              <a:ext cx="10368000" cy="0"/>
            </a:xfrm>
            <a:prstGeom prst="line">
              <a:avLst/>
            </a:prstGeom>
            <a:ln w="19050">
              <a:solidFill>
                <a:srgbClr val="858BBD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>
              <a:extLst>
                <a:ext uri="{FF2B5EF4-FFF2-40B4-BE49-F238E27FC236}">
                  <a16:creationId xmlns:a16="http://schemas.microsoft.com/office/drawing/2014/main" id="{CBD52B18-F208-4138-9011-4076E6361EDA}"/>
                </a:ext>
              </a:extLst>
            </p:cNvPr>
            <p:cNvCxnSpPr>
              <a:cxnSpLocks/>
            </p:cNvCxnSpPr>
            <p:nvPr/>
          </p:nvCxnSpPr>
          <p:spPr>
            <a:xfrm>
              <a:off x="1131757" y="5100972"/>
              <a:ext cx="10368000" cy="0"/>
            </a:xfrm>
            <a:prstGeom prst="line">
              <a:avLst/>
            </a:prstGeom>
            <a:ln w="19050">
              <a:solidFill>
                <a:srgbClr val="858BBD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직선 연결선 39">
              <a:extLst>
                <a:ext uri="{FF2B5EF4-FFF2-40B4-BE49-F238E27FC236}">
                  <a16:creationId xmlns:a16="http://schemas.microsoft.com/office/drawing/2014/main" id="{F32C5D1E-6C36-48FC-BFB9-374C062DC8AF}"/>
                </a:ext>
              </a:extLst>
            </p:cNvPr>
            <p:cNvCxnSpPr>
              <a:cxnSpLocks/>
            </p:cNvCxnSpPr>
            <p:nvPr/>
          </p:nvCxnSpPr>
          <p:spPr>
            <a:xfrm>
              <a:off x="1131757" y="5546688"/>
              <a:ext cx="10368000" cy="0"/>
            </a:xfrm>
            <a:prstGeom prst="line">
              <a:avLst/>
            </a:prstGeom>
            <a:ln w="19050">
              <a:solidFill>
                <a:srgbClr val="858BBD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059BB2B5-2FD9-41DB-B9FB-4A99E345A6D5}"/>
                </a:ext>
              </a:extLst>
            </p:cNvPr>
            <p:cNvCxnSpPr>
              <a:cxnSpLocks/>
            </p:cNvCxnSpPr>
            <p:nvPr/>
          </p:nvCxnSpPr>
          <p:spPr>
            <a:xfrm>
              <a:off x="1131757" y="5992404"/>
              <a:ext cx="10368000" cy="0"/>
            </a:xfrm>
            <a:prstGeom prst="line">
              <a:avLst/>
            </a:prstGeom>
            <a:ln w="19050">
              <a:solidFill>
                <a:srgbClr val="858BBD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>
              <a:extLst>
                <a:ext uri="{FF2B5EF4-FFF2-40B4-BE49-F238E27FC236}">
                  <a16:creationId xmlns:a16="http://schemas.microsoft.com/office/drawing/2014/main" id="{3DD73AE9-80A8-4B5E-827C-BEF93347F620}"/>
                </a:ext>
              </a:extLst>
            </p:cNvPr>
            <p:cNvCxnSpPr>
              <a:cxnSpLocks/>
            </p:cNvCxnSpPr>
            <p:nvPr/>
          </p:nvCxnSpPr>
          <p:spPr>
            <a:xfrm>
              <a:off x="1131757" y="6438120"/>
              <a:ext cx="10368000" cy="0"/>
            </a:xfrm>
            <a:prstGeom prst="line">
              <a:avLst/>
            </a:prstGeom>
            <a:ln w="19050">
              <a:solidFill>
                <a:srgbClr val="858BBD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>
              <a:extLst>
                <a:ext uri="{FF2B5EF4-FFF2-40B4-BE49-F238E27FC236}">
                  <a16:creationId xmlns:a16="http://schemas.microsoft.com/office/drawing/2014/main" id="{A09F0B45-ADE1-4A19-A177-83DE1629ADE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827168" y="3720041"/>
              <a:ext cx="6264000" cy="0"/>
            </a:xfrm>
            <a:prstGeom prst="line">
              <a:avLst/>
            </a:prstGeom>
            <a:ln w="19050">
              <a:solidFill>
                <a:srgbClr val="858BBD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자유형: 도형 28">
            <a:extLst>
              <a:ext uri="{FF2B5EF4-FFF2-40B4-BE49-F238E27FC236}">
                <a16:creationId xmlns:a16="http://schemas.microsoft.com/office/drawing/2014/main" id="{FAE71A78-34FE-4219-9C97-7D0681E93C00}"/>
              </a:ext>
            </a:extLst>
          </p:cNvPr>
          <p:cNvSpPr/>
          <p:nvPr/>
        </p:nvSpPr>
        <p:spPr>
          <a:xfrm rot="19410726">
            <a:off x="13504" y="453892"/>
            <a:ext cx="1471216" cy="374659"/>
          </a:xfrm>
          <a:custGeom>
            <a:avLst/>
            <a:gdLst>
              <a:gd name="connsiteX0" fmla="*/ 606490 w 2388637"/>
              <a:gd name="connsiteY0" fmla="*/ 0 h 774440"/>
              <a:gd name="connsiteX1" fmla="*/ 2379306 w 2388637"/>
              <a:gd name="connsiteY1" fmla="*/ 0 h 774440"/>
              <a:gd name="connsiteX2" fmla="*/ 2323323 w 2388637"/>
              <a:gd name="connsiteY2" fmla="*/ 74644 h 774440"/>
              <a:gd name="connsiteX3" fmla="*/ 2323323 w 2388637"/>
              <a:gd name="connsiteY3" fmla="*/ 74644 h 774440"/>
              <a:gd name="connsiteX4" fmla="*/ 2313992 w 2388637"/>
              <a:gd name="connsiteY4" fmla="*/ 111967 h 774440"/>
              <a:gd name="connsiteX5" fmla="*/ 2388637 w 2388637"/>
              <a:gd name="connsiteY5" fmla="*/ 167951 h 774440"/>
              <a:gd name="connsiteX6" fmla="*/ 2323323 w 2388637"/>
              <a:gd name="connsiteY6" fmla="*/ 186612 h 774440"/>
              <a:gd name="connsiteX7" fmla="*/ 2369976 w 2388637"/>
              <a:gd name="connsiteY7" fmla="*/ 279918 h 774440"/>
              <a:gd name="connsiteX8" fmla="*/ 2323323 w 2388637"/>
              <a:gd name="connsiteY8" fmla="*/ 270587 h 774440"/>
              <a:gd name="connsiteX9" fmla="*/ 2323323 w 2388637"/>
              <a:gd name="connsiteY9" fmla="*/ 270587 h 774440"/>
              <a:gd name="connsiteX10" fmla="*/ 2388637 w 2388637"/>
              <a:gd name="connsiteY10" fmla="*/ 391885 h 774440"/>
              <a:gd name="connsiteX11" fmla="*/ 2295331 w 2388637"/>
              <a:gd name="connsiteY11" fmla="*/ 401216 h 774440"/>
              <a:gd name="connsiteX12" fmla="*/ 2341984 w 2388637"/>
              <a:gd name="connsiteY12" fmla="*/ 475861 h 774440"/>
              <a:gd name="connsiteX13" fmla="*/ 2258008 w 2388637"/>
              <a:gd name="connsiteY13" fmla="*/ 485191 h 774440"/>
              <a:gd name="connsiteX14" fmla="*/ 2323323 w 2388637"/>
              <a:gd name="connsiteY14" fmla="*/ 587828 h 774440"/>
              <a:gd name="connsiteX15" fmla="*/ 2369976 w 2388637"/>
              <a:gd name="connsiteY15" fmla="*/ 615820 h 774440"/>
              <a:gd name="connsiteX16" fmla="*/ 2295331 w 2388637"/>
              <a:gd name="connsiteY16" fmla="*/ 587828 h 774440"/>
              <a:gd name="connsiteX17" fmla="*/ 2332653 w 2388637"/>
              <a:gd name="connsiteY17" fmla="*/ 634481 h 774440"/>
              <a:gd name="connsiteX18" fmla="*/ 2313992 w 2388637"/>
              <a:gd name="connsiteY18" fmla="*/ 690465 h 774440"/>
              <a:gd name="connsiteX19" fmla="*/ 2388637 w 2388637"/>
              <a:gd name="connsiteY19" fmla="*/ 718457 h 774440"/>
              <a:gd name="connsiteX20" fmla="*/ 2341984 w 2388637"/>
              <a:gd name="connsiteY20" fmla="*/ 765110 h 774440"/>
              <a:gd name="connsiteX21" fmla="*/ 55984 w 2388637"/>
              <a:gd name="connsiteY21" fmla="*/ 774440 h 774440"/>
              <a:gd name="connsiteX22" fmla="*/ 55984 w 2388637"/>
              <a:gd name="connsiteY22" fmla="*/ 774440 h 774440"/>
              <a:gd name="connsiteX23" fmla="*/ 93306 w 2388637"/>
              <a:gd name="connsiteY23" fmla="*/ 690465 h 774440"/>
              <a:gd name="connsiteX24" fmla="*/ 111967 w 2388637"/>
              <a:gd name="connsiteY24" fmla="*/ 662473 h 774440"/>
              <a:gd name="connsiteX25" fmla="*/ 0 w 2388637"/>
              <a:gd name="connsiteY25" fmla="*/ 634481 h 774440"/>
              <a:gd name="connsiteX26" fmla="*/ 65314 w 2388637"/>
              <a:gd name="connsiteY26" fmla="*/ 615820 h 774440"/>
              <a:gd name="connsiteX27" fmla="*/ 37323 w 2388637"/>
              <a:gd name="connsiteY27" fmla="*/ 569167 h 774440"/>
              <a:gd name="connsiteX28" fmla="*/ 93306 w 2388637"/>
              <a:gd name="connsiteY28" fmla="*/ 531844 h 774440"/>
              <a:gd name="connsiteX29" fmla="*/ 93306 w 2388637"/>
              <a:gd name="connsiteY29" fmla="*/ 531844 h 774440"/>
              <a:gd name="connsiteX30" fmla="*/ 158621 w 2388637"/>
              <a:gd name="connsiteY30" fmla="*/ 429208 h 774440"/>
              <a:gd name="connsiteX31" fmla="*/ 130629 w 2388637"/>
              <a:gd name="connsiteY31" fmla="*/ 354563 h 774440"/>
              <a:gd name="connsiteX32" fmla="*/ 130629 w 2388637"/>
              <a:gd name="connsiteY32" fmla="*/ 354563 h 774440"/>
              <a:gd name="connsiteX33" fmla="*/ 139959 w 2388637"/>
              <a:gd name="connsiteY33" fmla="*/ 279918 h 774440"/>
              <a:gd name="connsiteX34" fmla="*/ 186612 w 2388637"/>
              <a:gd name="connsiteY34" fmla="*/ 214604 h 774440"/>
              <a:gd name="connsiteX35" fmla="*/ 111967 w 2388637"/>
              <a:gd name="connsiteY35" fmla="*/ 195942 h 774440"/>
              <a:gd name="connsiteX36" fmla="*/ 139959 w 2388637"/>
              <a:gd name="connsiteY36" fmla="*/ 139959 h 774440"/>
              <a:gd name="connsiteX37" fmla="*/ 111967 w 2388637"/>
              <a:gd name="connsiteY37" fmla="*/ 93306 h 774440"/>
              <a:gd name="connsiteX38" fmla="*/ 111967 w 2388637"/>
              <a:gd name="connsiteY38" fmla="*/ 93306 h 774440"/>
              <a:gd name="connsiteX39" fmla="*/ 111967 w 2388637"/>
              <a:gd name="connsiteY39" fmla="*/ 93306 h 774440"/>
              <a:gd name="connsiteX40" fmla="*/ 55984 w 2388637"/>
              <a:gd name="connsiteY40" fmla="*/ 74644 h 774440"/>
              <a:gd name="connsiteX41" fmla="*/ 83976 w 2388637"/>
              <a:gd name="connsiteY41" fmla="*/ 65314 h 774440"/>
              <a:gd name="connsiteX42" fmla="*/ 9331 w 2388637"/>
              <a:gd name="connsiteY42" fmla="*/ 9330 h 774440"/>
              <a:gd name="connsiteX43" fmla="*/ 606490 w 2388637"/>
              <a:gd name="connsiteY43" fmla="*/ 0 h 774440"/>
              <a:gd name="connsiteX0" fmla="*/ 606490 w 2388637"/>
              <a:gd name="connsiteY0" fmla="*/ 0 h 774440"/>
              <a:gd name="connsiteX1" fmla="*/ 2379306 w 2388637"/>
              <a:gd name="connsiteY1" fmla="*/ 0 h 774440"/>
              <a:gd name="connsiteX2" fmla="*/ 2323323 w 2388637"/>
              <a:gd name="connsiteY2" fmla="*/ 74644 h 774440"/>
              <a:gd name="connsiteX3" fmla="*/ 2323323 w 2388637"/>
              <a:gd name="connsiteY3" fmla="*/ 74644 h 774440"/>
              <a:gd name="connsiteX4" fmla="*/ 2313992 w 2388637"/>
              <a:gd name="connsiteY4" fmla="*/ 111967 h 774440"/>
              <a:gd name="connsiteX5" fmla="*/ 2388637 w 2388637"/>
              <a:gd name="connsiteY5" fmla="*/ 167951 h 774440"/>
              <a:gd name="connsiteX6" fmla="*/ 2323323 w 2388637"/>
              <a:gd name="connsiteY6" fmla="*/ 186612 h 774440"/>
              <a:gd name="connsiteX7" fmla="*/ 2369976 w 2388637"/>
              <a:gd name="connsiteY7" fmla="*/ 279918 h 774440"/>
              <a:gd name="connsiteX8" fmla="*/ 2323323 w 2388637"/>
              <a:gd name="connsiteY8" fmla="*/ 270587 h 774440"/>
              <a:gd name="connsiteX9" fmla="*/ 2323323 w 2388637"/>
              <a:gd name="connsiteY9" fmla="*/ 270587 h 774440"/>
              <a:gd name="connsiteX10" fmla="*/ 2388637 w 2388637"/>
              <a:gd name="connsiteY10" fmla="*/ 391885 h 774440"/>
              <a:gd name="connsiteX11" fmla="*/ 2295331 w 2388637"/>
              <a:gd name="connsiteY11" fmla="*/ 401216 h 774440"/>
              <a:gd name="connsiteX12" fmla="*/ 2341984 w 2388637"/>
              <a:gd name="connsiteY12" fmla="*/ 475861 h 774440"/>
              <a:gd name="connsiteX13" fmla="*/ 2258008 w 2388637"/>
              <a:gd name="connsiteY13" fmla="*/ 485191 h 774440"/>
              <a:gd name="connsiteX14" fmla="*/ 2323323 w 2388637"/>
              <a:gd name="connsiteY14" fmla="*/ 587828 h 774440"/>
              <a:gd name="connsiteX15" fmla="*/ 2369976 w 2388637"/>
              <a:gd name="connsiteY15" fmla="*/ 615820 h 774440"/>
              <a:gd name="connsiteX16" fmla="*/ 2295331 w 2388637"/>
              <a:gd name="connsiteY16" fmla="*/ 587828 h 774440"/>
              <a:gd name="connsiteX17" fmla="*/ 2332653 w 2388637"/>
              <a:gd name="connsiteY17" fmla="*/ 634481 h 774440"/>
              <a:gd name="connsiteX18" fmla="*/ 2313992 w 2388637"/>
              <a:gd name="connsiteY18" fmla="*/ 690465 h 774440"/>
              <a:gd name="connsiteX19" fmla="*/ 2388637 w 2388637"/>
              <a:gd name="connsiteY19" fmla="*/ 718457 h 774440"/>
              <a:gd name="connsiteX20" fmla="*/ 2341984 w 2388637"/>
              <a:gd name="connsiteY20" fmla="*/ 765110 h 774440"/>
              <a:gd name="connsiteX21" fmla="*/ 55984 w 2388637"/>
              <a:gd name="connsiteY21" fmla="*/ 774440 h 774440"/>
              <a:gd name="connsiteX22" fmla="*/ 55984 w 2388637"/>
              <a:gd name="connsiteY22" fmla="*/ 774440 h 774440"/>
              <a:gd name="connsiteX23" fmla="*/ 93306 w 2388637"/>
              <a:gd name="connsiteY23" fmla="*/ 690465 h 774440"/>
              <a:gd name="connsiteX24" fmla="*/ 111967 w 2388637"/>
              <a:gd name="connsiteY24" fmla="*/ 662473 h 774440"/>
              <a:gd name="connsiteX25" fmla="*/ 0 w 2388637"/>
              <a:gd name="connsiteY25" fmla="*/ 634481 h 774440"/>
              <a:gd name="connsiteX26" fmla="*/ 65314 w 2388637"/>
              <a:gd name="connsiteY26" fmla="*/ 615820 h 774440"/>
              <a:gd name="connsiteX27" fmla="*/ 37323 w 2388637"/>
              <a:gd name="connsiteY27" fmla="*/ 569167 h 774440"/>
              <a:gd name="connsiteX28" fmla="*/ 93306 w 2388637"/>
              <a:gd name="connsiteY28" fmla="*/ 531844 h 774440"/>
              <a:gd name="connsiteX29" fmla="*/ 93306 w 2388637"/>
              <a:gd name="connsiteY29" fmla="*/ 531844 h 774440"/>
              <a:gd name="connsiteX30" fmla="*/ 53846 w 2388637"/>
              <a:gd name="connsiteY30" fmla="*/ 409518 h 774440"/>
              <a:gd name="connsiteX31" fmla="*/ 130629 w 2388637"/>
              <a:gd name="connsiteY31" fmla="*/ 354563 h 774440"/>
              <a:gd name="connsiteX32" fmla="*/ 130629 w 2388637"/>
              <a:gd name="connsiteY32" fmla="*/ 354563 h 774440"/>
              <a:gd name="connsiteX33" fmla="*/ 139959 w 2388637"/>
              <a:gd name="connsiteY33" fmla="*/ 279918 h 774440"/>
              <a:gd name="connsiteX34" fmla="*/ 186612 w 2388637"/>
              <a:gd name="connsiteY34" fmla="*/ 214604 h 774440"/>
              <a:gd name="connsiteX35" fmla="*/ 111967 w 2388637"/>
              <a:gd name="connsiteY35" fmla="*/ 195942 h 774440"/>
              <a:gd name="connsiteX36" fmla="*/ 139959 w 2388637"/>
              <a:gd name="connsiteY36" fmla="*/ 139959 h 774440"/>
              <a:gd name="connsiteX37" fmla="*/ 111967 w 2388637"/>
              <a:gd name="connsiteY37" fmla="*/ 93306 h 774440"/>
              <a:gd name="connsiteX38" fmla="*/ 111967 w 2388637"/>
              <a:gd name="connsiteY38" fmla="*/ 93306 h 774440"/>
              <a:gd name="connsiteX39" fmla="*/ 111967 w 2388637"/>
              <a:gd name="connsiteY39" fmla="*/ 93306 h 774440"/>
              <a:gd name="connsiteX40" fmla="*/ 55984 w 2388637"/>
              <a:gd name="connsiteY40" fmla="*/ 74644 h 774440"/>
              <a:gd name="connsiteX41" fmla="*/ 83976 w 2388637"/>
              <a:gd name="connsiteY41" fmla="*/ 65314 h 774440"/>
              <a:gd name="connsiteX42" fmla="*/ 9331 w 2388637"/>
              <a:gd name="connsiteY42" fmla="*/ 9330 h 774440"/>
              <a:gd name="connsiteX43" fmla="*/ 606490 w 2388637"/>
              <a:gd name="connsiteY43" fmla="*/ 0 h 774440"/>
              <a:gd name="connsiteX0" fmla="*/ 606490 w 2388637"/>
              <a:gd name="connsiteY0" fmla="*/ 0 h 774440"/>
              <a:gd name="connsiteX1" fmla="*/ 2379306 w 2388637"/>
              <a:gd name="connsiteY1" fmla="*/ 0 h 774440"/>
              <a:gd name="connsiteX2" fmla="*/ 2323323 w 2388637"/>
              <a:gd name="connsiteY2" fmla="*/ 74644 h 774440"/>
              <a:gd name="connsiteX3" fmla="*/ 2323323 w 2388637"/>
              <a:gd name="connsiteY3" fmla="*/ 74644 h 774440"/>
              <a:gd name="connsiteX4" fmla="*/ 2313992 w 2388637"/>
              <a:gd name="connsiteY4" fmla="*/ 111967 h 774440"/>
              <a:gd name="connsiteX5" fmla="*/ 2388637 w 2388637"/>
              <a:gd name="connsiteY5" fmla="*/ 167951 h 774440"/>
              <a:gd name="connsiteX6" fmla="*/ 2323323 w 2388637"/>
              <a:gd name="connsiteY6" fmla="*/ 186612 h 774440"/>
              <a:gd name="connsiteX7" fmla="*/ 2369976 w 2388637"/>
              <a:gd name="connsiteY7" fmla="*/ 279918 h 774440"/>
              <a:gd name="connsiteX8" fmla="*/ 2323323 w 2388637"/>
              <a:gd name="connsiteY8" fmla="*/ 270587 h 774440"/>
              <a:gd name="connsiteX9" fmla="*/ 2323323 w 2388637"/>
              <a:gd name="connsiteY9" fmla="*/ 270587 h 774440"/>
              <a:gd name="connsiteX10" fmla="*/ 2388637 w 2388637"/>
              <a:gd name="connsiteY10" fmla="*/ 391885 h 774440"/>
              <a:gd name="connsiteX11" fmla="*/ 2295331 w 2388637"/>
              <a:gd name="connsiteY11" fmla="*/ 401216 h 774440"/>
              <a:gd name="connsiteX12" fmla="*/ 2341984 w 2388637"/>
              <a:gd name="connsiteY12" fmla="*/ 475861 h 774440"/>
              <a:gd name="connsiteX13" fmla="*/ 2258008 w 2388637"/>
              <a:gd name="connsiteY13" fmla="*/ 485191 h 774440"/>
              <a:gd name="connsiteX14" fmla="*/ 2323323 w 2388637"/>
              <a:gd name="connsiteY14" fmla="*/ 587828 h 774440"/>
              <a:gd name="connsiteX15" fmla="*/ 2369976 w 2388637"/>
              <a:gd name="connsiteY15" fmla="*/ 615820 h 774440"/>
              <a:gd name="connsiteX16" fmla="*/ 2295331 w 2388637"/>
              <a:gd name="connsiteY16" fmla="*/ 587828 h 774440"/>
              <a:gd name="connsiteX17" fmla="*/ 2332653 w 2388637"/>
              <a:gd name="connsiteY17" fmla="*/ 634481 h 774440"/>
              <a:gd name="connsiteX18" fmla="*/ 2313992 w 2388637"/>
              <a:gd name="connsiteY18" fmla="*/ 690465 h 774440"/>
              <a:gd name="connsiteX19" fmla="*/ 2388637 w 2388637"/>
              <a:gd name="connsiteY19" fmla="*/ 718457 h 774440"/>
              <a:gd name="connsiteX20" fmla="*/ 2341984 w 2388637"/>
              <a:gd name="connsiteY20" fmla="*/ 765110 h 774440"/>
              <a:gd name="connsiteX21" fmla="*/ 55984 w 2388637"/>
              <a:gd name="connsiteY21" fmla="*/ 774440 h 774440"/>
              <a:gd name="connsiteX22" fmla="*/ 55984 w 2388637"/>
              <a:gd name="connsiteY22" fmla="*/ 774440 h 774440"/>
              <a:gd name="connsiteX23" fmla="*/ 93306 w 2388637"/>
              <a:gd name="connsiteY23" fmla="*/ 690465 h 774440"/>
              <a:gd name="connsiteX24" fmla="*/ 111967 w 2388637"/>
              <a:gd name="connsiteY24" fmla="*/ 662473 h 774440"/>
              <a:gd name="connsiteX25" fmla="*/ 0 w 2388637"/>
              <a:gd name="connsiteY25" fmla="*/ 634481 h 774440"/>
              <a:gd name="connsiteX26" fmla="*/ 65314 w 2388637"/>
              <a:gd name="connsiteY26" fmla="*/ 615820 h 774440"/>
              <a:gd name="connsiteX27" fmla="*/ 37323 w 2388637"/>
              <a:gd name="connsiteY27" fmla="*/ 569167 h 774440"/>
              <a:gd name="connsiteX28" fmla="*/ 93306 w 2388637"/>
              <a:gd name="connsiteY28" fmla="*/ 531844 h 774440"/>
              <a:gd name="connsiteX29" fmla="*/ 71081 w 2388637"/>
              <a:gd name="connsiteY29" fmla="*/ 505593 h 774440"/>
              <a:gd name="connsiteX30" fmla="*/ 53846 w 2388637"/>
              <a:gd name="connsiteY30" fmla="*/ 409518 h 774440"/>
              <a:gd name="connsiteX31" fmla="*/ 130629 w 2388637"/>
              <a:gd name="connsiteY31" fmla="*/ 354563 h 774440"/>
              <a:gd name="connsiteX32" fmla="*/ 130629 w 2388637"/>
              <a:gd name="connsiteY32" fmla="*/ 354563 h 774440"/>
              <a:gd name="connsiteX33" fmla="*/ 139959 w 2388637"/>
              <a:gd name="connsiteY33" fmla="*/ 279918 h 774440"/>
              <a:gd name="connsiteX34" fmla="*/ 186612 w 2388637"/>
              <a:gd name="connsiteY34" fmla="*/ 214604 h 774440"/>
              <a:gd name="connsiteX35" fmla="*/ 111967 w 2388637"/>
              <a:gd name="connsiteY35" fmla="*/ 195942 h 774440"/>
              <a:gd name="connsiteX36" fmla="*/ 139959 w 2388637"/>
              <a:gd name="connsiteY36" fmla="*/ 139959 h 774440"/>
              <a:gd name="connsiteX37" fmla="*/ 111967 w 2388637"/>
              <a:gd name="connsiteY37" fmla="*/ 93306 h 774440"/>
              <a:gd name="connsiteX38" fmla="*/ 111967 w 2388637"/>
              <a:gd name="connsiteY38" fmla="*/ 93306 h 774440"/>
              <a:gd name="connsiteX39" fmla="*/ 111967 w 2388637"/>
              <a:gd name="connsiteY39" fmla="*/ 93306 h 774440"/>
              <a:gd name="connsiteX40" fmla="*/ 55984 w 2388637"/>
              <a:gd name="connsiteY40" fmla="*/ 74644 h 774440"/>
              <a:gd name="connsiteX41" fmla="*/ 83976 w 2388637"/>
              <a:gd name="connsiteY41" fmla="*/ 65314 h 774440"/>
              <a:gd name="connsiteX42" fmla="*/ 9331 w 2388637"/>
              <a:gd name="connsiteY42" fmla="*/ 9330 h 774440"/>
              <a:gd name="connsiteX43" fmla="*/ 606490 w 2388637"/>
              <a:gd name="connsiteY43" fmla="*/ 0 h 774440"/>
              <a:gd name="connsiteX0" fmla="*/ 597159 w 2379306"/>
              <a:gd name="connsiteY0" fmla="*/ 0 h 774440"/>
              <a:gd name="connsiteX1" fmla="*/ 2369975 w 2379306"/>
              <a:gd name="connsiteY1" fmla="*/ 0 h 774440"/>
              <a:gd name="connsiteX2" fmla="*/ 2313992 w 2379306"/>
              <a:gd name="connsiteY2" fmla="*/ 74644 h 774440"/>
              <a:gd name="connsiteX3" fmla="*/ 2313992 w 2379306"/>
              <a:gd name="connsiteY3" fmla="*/ 74644 h 774440"/>
              <a:gd name="connsiteX4" fmla="*/ 2304661 w 2379306"/>
              <a:gd name="connsiteY4" fmla="*/ 111967 h 774440"/>
              <a:gd name="connsiteX5" fmla="*/ 2379306 w 2379306"/>
              <a:gd name="connsiteY5" fmla="*/ 167951 h 774440"/>
              <a:gd name="connsiteX6" fmla="*/ 2313992 w 2379306"/>
              <a:gd name="connsiteY6" fmla="*/ 186612 h 774440"/>
              <a:gd name="connsiteX7" fmla="*/ 2360645 w 2379306"/>
              <a:gd name="connsiteY7" fmla="*/ 279918 h 774440"/>
              <a:gd name="connsiteX8" fmla="*/ 2313992 w 2379306"/>
              <a:gd name="connsiteY8" fmla="*/ 270587 h 774440"/>
              <a:gd name="connsiteX9" fmla="*/ 2313992 w 2379306"/>
              <a:gd name="connsiteY9" fmla="*/ 270587 h 774440"/>
              <a:gd name="connsiteX10" fmla="*/ 2379306 w 2379306"/>
              <a:gd name="connsiteY10" fmla="*/ 391885 h 774440"/>
              <a:gd name="connsiteX11" fmla="*/ 2286000 w 2379306"/>
              <a:gd name="connsiteY11" fmla="*/ 401216 h 774440"/>
              <a:gd name="connsiteX12" fmla="*/ 2332653 w 2379306"/>
              <a:gd name="connsiteY12" fmla="*/ 475861 h 774440"/>
              <a:gd name="connsiteX13" fmla="*/ 2248677 w 2379306"/>
              <a:gd name="connsiteY13" fmla="*/ 485191 h 774440"/>
              <a:gd name="connsiteX14" fmla="*/ 2313992 w 2379306"/>
              <a:gd name="connsiteY14" fmla="*/ 587828 h 774440"/>
              <a:gd name="connsiteX15" fmla="*/ 2360645 w 2379306"/>
              <a:gd name="connsiteY15" fmla="*/ 615820 h 774440"/>
              <a:gd name="connsiteX16" fmla="*/ 2286000 w 2379306"/>
              <a:gd name="connsiteY16" fmla="*/ 587828 h 774440"/>
              <a:gd name="connsiteX17" fmla="*/ 2323322 w 2379306"/>
              <a:gd name="connsiteY17" fmla="*/ 634481 h 774440"/>
              <a:gd name="connsiteX18" fmla="*/ 2304661 w 2379306"/>
              <a:gd name="connsiteY18" fmla="*/ 690465 h 774440"/>
              <a:gd name="connsiteX19" fmla="*/ 2379306 w 2379306"/>
              <a:gd name="connsiteY19" fmla="*/ 718457 h 774440"/>
              <a:gd name="connsiteX20" fmla="*/ 2332653 w 2379306"/>
              <a:gd name="connsiteY20" fmla="*/ 765110 h 774440"/>
              <a:gd name="connsiteX21" fmla="*/ 46653 w 2379306"/>
              <a:gd name="connsiteY21" fmla="*/ 774440 h 774440"/>
              <a:gd name="connsiteX22" fmla="*/ 46653 w 2379306"/>
              <a:gd name="connsiteY22" fmla="*/ 774440 h 774440"/>
              <a:gd name="connsiteX23" fmla="*/ 83975 w 2379306"/>
              <a:gd name="connsiteY23" fmla="*/ 690465 h 774440"/>
              <a:gd name="connsiteX24" fmla="*/ 102636 w 2379306"/>
              <a:gd name="connsiteY24" fmla="*/ 662473 h 774440"/>
              <a:gd name="connsiteX25" fmla="*/ 22419 w 2379306"/>
              <a:gd name="connsiteY25" fmla="*/ 634482 h 774440"/>
              <a:gd name="connsiteX26" fmla="*/ 55983 w 2379306"/>
              <a:gd name="connsiteY26" fmla="*/ 615820 h 774440"/>
              <a:gd name="connsiteX27" fmla="*/ 27992 w 2379306"/>
              <a:gd name="connsiteY27" fmla="*/ 569167 h 774440"/>
              <a:gd name="connsiteX28" fmla="*/ 83975 w 2379306"/>
              <a:gd name="connsiteY28" fmla="*/ 531844 h 774440"/>
              <a:gd name="connsiteX29" fmla="*/ 61750 w 2379306"/>
              <a:gd name="connsiteY29" fmla="*/ 505593 h 774440"/>
              <a:gd name="connsiteX30" fmla="*/ 44515 w 2379306"/>
              <a:gd name="connsiteY30" fmla="*/ 409518 h 774440"/>
              <a:gd name="connsiteX31" fmla="*/ 121298 w 2379306"/>
              <a:gd name="connsiteY31" fmla="*/ 354563 h 774440"/>
              <a:gd name="connsiteX32" fmla="*/ 121298 w 2379306"/>
              <a:gd name="connsiteY32" fmla="*/ 354563 h 774440"/>
              <a:gd name="connsiteX33" fmla="*/ 130628 w 2379306"/>
              <a:gd name="connsiteY33" fmla="*/ 279918 h 774440"/>
              <a:gd name="connsiteX34" fmla="*/ 177281 w 2379306"/>
              <a:gd name="connsiteY34" fmla="*/ 214604 h 774440"/>
              <a:gd name="connsiteX35" fmla="*/ 102636 w 2379306"/>
              <a:gd name="connsiteY35" fmla="*/ 195942 h 774440"/>
              <a:gd name="connsiteX36" fmla="*/ 130628 w 2379306"/>
              <a:gd name="connsiteY36" fmla="*/ 139959 h 774440"/>
              <a:gd name="connsiteX37" fmla="*/ 102636 w 2379306"/>
              <a:gd name="connsiteY37" fmla="*/ 93306 h 774440"/>
              <a:gd name="connsiteX38" fmla="*/ 102636 w 2379306"/>
              <a:gd name="connsiteY38" fmla="*/ 93306 h 774440"/>
              <a:gd name="connsiteX39" fmla="*/ 102636 w 2379306"/>
              <a:gd name="connsiteY39" fmla="*/ 93306 h 774440"/>
              <a:gd name="connsiteX40" fmla="*/ 46653 w 2379306"/>
              <a:gd name="connsiteY40" fmla="*/ 74644 h 774440"/>
              <a:gd name="connsiteX41" fmla="*/ 74645 w 2379306"/>
              <a:gd name="connsiteY41" fmla="*/ 65314 h 774440"/>
              <a:gd name="connsiteX42" fmla="*/ 0 w 2379306"/>
              <a:gd name="connsiteY42" fmla="*/ 9330 h 774440"/>
              <a:gd name="connsiteX43" fmla="*/ 597159 w 2379306"/>
              <a:gd name="connsiteY43" fmla="*/ 0 h 774440"/>
              <a:gd name="connsiteX0" fmla="*/ 597159 w 2379306"/>
              <a:gd name="connsiteY0" fmla="*/ 0 h 774440"/>
              <a:gd name="connsiteX1" fmla="*/ 2369975 w 2379306"/>
              <a:gd name="connsiteY1" fmla="*/ 0 h 774440"/>
              <a:gd name="connsiteX2" fmla="*/ 2313992 w 2379306"/>
              <a:gd name="connsiteY2" fmla="*/ 74644 h 774440"/>
              <a:gd name="connsiteX3" fmla="*/ 2313992 w 2379306"/>
              <a:gd name="connsiteY3" fmla="*/ 74644 h 774440"/>
              <a:gd name="connsiteX4" fmla="*/ 2304661 w 2379306"/>
              <a:gd name="connsiteY4" fmla="*/ 111967 h 774440"/>
              <a:gd name="connsiteX5" fmla="*/ 2379306 w 2379306"/>
              <a:gd name="connsiteY5" fmla="*/ 167951 h 774440"/>
              <a:gd name="connsiteX6" fmla="*/ 2313992 w 2379306"/>
              <a:gd name="connsiteY6" fmla="*/ 186612 h 774440"/>
              <a:gd name="connsiteX7" fmla="*/ 2360645 w 2379306"/>
              <a:gd name="connsiteY7" fmla="*/ 279918 h 774440"/>
              <a:gd name="connsiteX8" fmla="*/ 2313992 w 2379306"/>
              <a:gd name="connsiteY8" fmla="*/ 270587 h 774440"/>
              <a:gd name="connsiteX9" fmla="*/ 2313992 w 2379306"/>
              <a:gd name="connsiteY9" fmla="*/ 270587 h 774440"/>
              <a:gd name="connsiteX10" fmla="*/ 2379306 w 2379306"/>
              <a:gd name="connsiteY10" fmla="*/ 391885 h 774440"/>
              <a:gd name="connsiteX11" fmla="*/ 2286000 w 2379306"/>
              <a:gd name="connsiteY11" fmla="*/ 401216 h 774440"/>
              <a:gd name="connsiteX12" fmla="*/ 2332653 w 2379306"/>
              <a:gd name="connsiteY12" fmla="*/ 475861 h 774440"/>
              <a:gd name="connsiteX13" fmla="*/ 2248677 w 2379306"/>
              <a:gd name="connsiteY13" fmla="*/ 485191 h 774440"/>
              <a:gd name="connsiteX14" fmla="*/ 2313992 w 2379306"/>
              <a:gd name="connsiteY14" fmla="*/ 587828 h 774440"/>
              <a:gd name="connsiteX15" fmla="*/ 2360645 w 2379306"/>
              <a:gd name="connsiteY15" fmla="*/ 615820 h 774440"/>
              <a:gd name="connsiteX16" fmla="*/ 2286000 w 2379306"/>
              <a:gd name="connsiteY16" fmla="*/ 587828 h 774440"/>
              <a:gd name="connsiteX17" fmla="*/ 2323322 w 2379306"/>
              <a:gd name="connsiteY17" fmla="*/ 634481 h 774440"/>
              <a:gd name="connsiteX18" fmla="*/ 2304661 w 2379306"/>
              <a:gd name="connsiteY18" fmla="*/ 690465 h 774440"/>
              <a:gd name="connsiteX19" fmla="*/ 2379306 w 2379306"/>
              <a:gd name="connsiteY19" fmla="*/ 718457 h 774440"/>
              <a:gd name="connsiteX20" fmla="*/ 2332653 w 2379306"/>
              <a:gd name="connsiteY20" fmla="*/ 765110 h 774440"/>
              <a:gd name="connsiteX21" fmla="*/ 46653 w 2379306"/>
              <a:gd name="connsiteY21" fmla="*/ 774440 h 774440"/>
              <a:gd name="connsiteX22" fmla="*/ 46653 w 2379306"/>
              <a:gd name="connsiteY22" fmla="*/ 774440 h 774440"/>
              <a:gd name="connsiteX23" fmla="*/ 83975 w 2379306"/>
              <a:gd name="connsiteY23" fmla="*/ 690465 h 774440"/>
              <a:gd name="connsiteX24" fmla="*/ 102636 w 2379306"/>
              <a:gd name="connsiteY24" fmla="*/ 662473 h 774440"/>
              <a:gd name="connsiteX25" fmla="*/ 22419 w 2379306"/>
              <a:gd name="connsiteY25" fmla="*/ 634482 h 774440"/>
              <a:gd name="connsiteX26" fmla="*/ 55983 w 2379306"/>
              <a:gd name="connsiteY26" fmla="*/ 615820 h 774440"/>
              <a:gd name="connsiteX27" fmla="*/ 27992 w 2379306"/>
              <a:gd name="connsiteY27" fmla="*/ 569167 h 774440"/>
              <a:gd name="connsiteX28" fmla="*/ 83975 w 2379306"/>
              <a:gd name="connsiteY28" fmla="*/ 531844 h 774440"/>
              <a:gd name="connsiteX29" fmla="*/ 61750 w 2379306"/>
              <a:gd name="connsiteY29" fmla="*/ 505593 h 774440"/>
              <a:gd name="connsiteX30" fmla="*/ 44515 w 2379306"/>
              <a:gd name="connsiteY30" fmla="*/ 409518 h 774440"/>
              <a:gd name="connsiteX31" fmla="*/ 121298 w 2379306"/>
              <a:gd name="connsiteY31" fmla="*/ 354563 h 774440"/>
              <a:gd name="connsiteX32" fmla="*/ 57798 w 2379306"/>
              <a:gd name="connsiteY32" fmla="*/ 341438 h 774440"/>
              <a:gd name="connsiteX33" fmla="*/ 130628 w 2379306"/>
              <a:gd name="connsiteY33" fmla="*/ 279918 h 774440"/>
              <a:gd name="connsiteX34" fmla="*/ 177281 w 2379306"/>
              <a:gd name="connsiteY34" fmla="*/ 214604 h 774440"/>
              <a:gd name="connsiteX35" fmla="*/ 102636 w 2379306"/>
              <a:gd name="connsiteY35" fmla="*/ 195942 h 774440"/>
              <a:gd name="connsiteX36" fmla="*/ 130628 w 2379306"/>
              <a:gd name="connsiteY36" fmla="*/ 139959 h 774440"/>
              <a:gd name="connsiteX37" fmla="*/ 102636 w 2379306"/>
              <a:gd name="connsiteY37" fmla="*/ 93306 h 774440"/>
              <a:gd name="connsiteX38" fmla="*/ 102636 w 2379306"/>
              <a:gd name="connsiteY38" fmla="*/ 93306 h 774440"/>
              <a:gd name="connsiteX39" fmla="*/ 102636 w 2379306"/>
              <a:gd name="connsiteY39" fmla="*/ 93306 h 774440"/>
              <a:gd name="connsiteX40" fmla="*/ 46653 w 2379306"/>
              <a:gd name="connsiteY40" fmla="*/ 74644 h 774440"/>
              <a:gd name="connsiteX41" fmla="*/ 74645 w 2379306"/>
              <a:gd name="connsiteY41" fmla="*/ 65314 h 774440"/>
              <a:gd name="connsiteX42" fmla="*/ 0 w 2379306"/>
              <a:gd name="connsiteY42" fmla="*/ 9330 h 774440"/>
              <a:gd name="connsiteX43" fmla="*/ 597159 w 2379306"/>
              <a:gd name="connsiteY43" fmla="*/ 0 h 774440"/>
              <a:gd name="connsiteX0" fmla="*/ 597159 w 2379306"/>
              <a:gd name="connsiteY0" fmla="*/ 0 h 774440"/>
              <a:gd name="connsiteX1" fmla="*/ 2369975 w 2379306"/>
              <a:gd name="connsiteY1" fmla="*/ 0 h 774440"/>
              <a:gd name="connsiteX2" fmla="*/ 2313992 w 2379306"/>
              <a:gd name="connsiteY2" fmla="*/ 74644 h 774440"/>
              <a:gd name="connsiteX3" fmla="*/ 2313992 w 2379306"/>
              <a:gd name="connsiteY3" fmla="*/ 74644 h 774440"/>
              <a:gd name="connsiteX4" fmla="*/ 2304661 w 2379306"/>
              <a:gd name="connsiteY4" fmla="*/ 111967 h 774440"/>
              <a:gd name="connsiteX5" fmla="*/ 2379306 w 2379306"/>
              <a:gd name="connsiteY5" fmla="*/ 167951 h 774440"/>
              <a:gd name="connsiteX6" fmla="*/ 2313992 w 2379306"/>
              <a:gd name="connsiteY6" fmla="*/ 186612 h 774440"/>
              <a:gd name="connsiteX7" fmla="*/ 2360645 w 2379306"/>
              <a:gd name="connsiteY7" fmla="*/ 279918 h 774440"/>
              <a:gd name="connsiteX8" fmla="*/ 2313992 w 2379306"/>
              <a:gd name="connsiteY8" fmla="*/ 270587 h 774440"/>
              <a:gd name="connsiteX9" fmla="*/ 2313992 w 2379306"/>
              <a:gd name="connsiteY9" fmla="*/ 270587 h 774440"/>
              <a:gd name="connsiteX10" fmla="*/ 2379306 w 2379306"/>
              <a:gd name="connsiteY10" fmla="*/ 391885 h 774440"/>
              <a:gd name="connsiteX11" fmla="*/ 2286000 w 2379306"/>
              <a:gd name="connsiteY11" fmla="*/ 401216 h 774440"/>
              <a:gd name="connsiteX12" fmla="*/ 2332653 w 2379306"/>
              <a:gd name="connsiteY12" fmla="*/ 475861 h 774440"/>
              <a:gd name="connsiteX13" fmla="*/ 2248677 w 2379306"/>
              <a:gd name="connsiteY13" fmla="*/ 485191 h 774440"/>
              <a:gd name="connsiteX14" fmla="*/ 2313992 w 2379306"/>
              <a:gd name="connsiteY14" fmla="*/ 587828 h 774440"/>
              <a:gd name="connsiteX15" fmla="*/ 2360645 w 2379306"/>
              <a:gd name="connsiteY15" fmla="*/ 615820 h 774440"/>
              <a:gd name="connsiteX16" fmla="*/ 2286000 w 2379306"/>
              <a:gd name="connsiteY16" fmla="*/ 587828 h 774440"/>
              <a:gd name="connsiteX17" fmla="*/ 2323322 w 2379306"/>
              <a:gd name="connsiteY17" fmla="*/ 634481 h 774440"/>
              <a:gd name="connsiteX18" fmla="*/ 2304661 w 2379306"/>
              <a:gd name="connsiteY18" fmla="*/ 690465 h 774440"/>
              <a:gd name="connsiteX19" fmla="*/ 2379306 w 2379306"/>
              <a:gd name="connsiteY19" fmla="*/ 718457 h 774440"/>
              <a:gd name="connsiteX20" fmla="*/ 2332653 w 2379306"/>
              <a:gd name="connsiteY20" fmla="*/ 765110 h 774440"/>
              <a:gd name="connsiteX21" fmla="*/ 46653 w 2379306"/>
              <a:gd name="connsiteY21" fmla="*/ 774440 h 774440"/>
              <a:gd name="connsiteX22" fmla="*/ 46653 w 2379306"/>
              <a:gd name="connsiteY22" fmla="*/ 774440 h 774440"/>
              <a:gd name="connsiteX23" fmla="*/ 83975 w 2379306"/>
              <a:gd name="connsiteY23" fmla="*/ 690465 h 774440"/>
              <a:gd name="connsiteX24" fmla="*/ 102636 w 2379306"/>
              <a:gd name="connsiteY24" fmla="*/ 662473 h 774440"/>
              <a:gd name="connsiteX25" fmla="*/ 22419 w 2379306"/>
              <a:gd name="connsiteY25" fmla="*/ 634482 h 774440"/>
              <a:gd name="connsiteX26" fmla="*/ 55983 w 2379306"/>
              <a:gd name="connsiteY26" fmla="*/ 615820 h 774440"/>
              <a:gd name="connsiteX27" fmla="*/ 27992 w 2379306"/>
              <a:gd name="connsiteY27" fmla="*/ 569167 h 774440"/>
              <a:gd name="connsiteX28" fmla="*/ 83975 w 2379306"/>
              <a:gd name="connsiteY28" fmla="*/ 531844 h 774440"/>
              <a:gd name="connsiteX29" fmla="*/ 61750 w 2379306"/>
              <a:gd name="connsiteY29" fmla="*/ 505593 h 774440"/>
              <a:gd name="connsiteX30" fmla="*/ 44515 w 2379306"/>
              <a:gd name="connsiteY30" fmla="*/ 409518 h 774440"/>
              <a:gd name="connsiteX31" fmla="*/ 121298 w 2379306"/>
              <a:gd name="connsiteY31" fmla="*/ 354563 h 774440"/>
              <a:gd name="connsiteX32" fmla="*/ 57798 w 2379306"/>
              <a:gd name="connsiteY32" fmla="*/ 341438 h 774440"/>
              <a:gd name="connsiteX33" fmla="*/ 89353 w 2379306"/>
              <a:gd name="connsiteY33" fmla="*/ 253667 h 774440"/>
              <a:gd name="connsiteX34" fmla="*/ 177281 w 2379306"/>
              <a:gd name="connsiteY34" fmla="*/ 214604 h 774440"/>
              <a:gd name="connsiteX35" fmla="*/ 102636 w 2379306"/>
              <a:gd name="connsiteY35" fmla="*/ 195942 h 774440"/>
              <a:gd name="connsiteX36" fmla="*/ 130628 w 2379306"/>
              <a:gd name="connsiteY36" fmla="*/ 139959 h 774440"/>
              <a:gd name="connsiteX37" fmla="*/ 102636 w 2379306"/>
              <a:gd name="connsiteY37" fmla="*/ 93306 h 774440"/>
              <a:gd name="connsiteX38" fmla="*/ 102636 w 2379306"/>
              <a:gd name="connsiteY38" fmla="*/ 93306 h 774440"/>
              <a:gd name="connsiteX39" fmla="*/ 102636 w 2379306"/>
              <a:gd name="connsiteY39" fmla="*/ 93306 h 774440"/>
              <a:gd name="connsiteX40" fmla="*/ 46653 w 2379306"/>
              <a:gd name="connsiteY40" fmla="*/ 74644 h 774440"/>
              <a:gd name="connsiteX41" fmla="*/ 74645 w 2379306"/>
              <a:gd name="connsiteY41" fmla="*/ 65314 h 774440"/>
              <a:gd name="connsiteX42" fmla="*/ 0 w 2379306"/>
              <a:gd name="connsiteY42" fmla="*/ 9330 h 774440"/>
              <a:gd name="connsiteX43" fmla="*/ 597159 w 2379306"/>
              <a:gd name="connsiteY43" fmla="*/ 0 h 774440"/>
              <a:gd name="connsiteX0" fmla="*/ 597159 w 2379306"/>
              <a:gd name="connsiteY0" fmla="*/ 0 h 774440"/>
              <a:gd name="connsiteX1" fmla="*/ 2369975 w 2379306"/>
              <a:gd name="connsiteY1" fmla="*/ 0 h 774440"/>
              <a:gd name="connsiteX2" fmla="*/ 2313992 w 2379306"/>
              <a:gd name="connsiteY2" fmla="*/ 74644 h 774440"/>
              <a:gd name="connsiteX3" fmla="*/ 2313992 w 2379306"/>
              <a:gd name="connsiteY3" fmla="*/ 74644 h 774440"/>
              <a:gd name="connsiteX4" fmla="*/ 2304661 w 2379306"/>
              <a:gd name="connsiteY4" fmla="*/ 111967 h 774440"/>
              <a:gd name="connsiteX5" fmla="*/ 2379306 w 2379306"/>
              <a:gd name="connsiteY5" fmla="*/ 167951 h 774440"/>
              <a:gd name="connsiteX6" fmla="*/ 2313992 w 2379306"/>
              <a:gd name="connsiteY6" fmla="*/ 186612 h 774440"/>
              <a:gd name="connsiteX7" fmla="*/ 2360645 w 2379306"/>
              <a:gd name="connsiteY7" fmla="*/ 279918 h 774440"/>
              <a:gd name="connsiteX8" fmla="*/ 2313992 w 2379306"/>
              <a:gd name="connsiteY8" fmla="*/ 270587 h 774440"/>
              <a:gd name="connsiteX9" fmla="*/ 2313992 w 2379306"/>
              <a:gd name="connsiteY9" fmla="*/ 270587 h 774440"/>
              <a:gd name="connsiteX10" fmla="*/ 2379306 w 2379306"/>
              <a:gd name="connsiteY10" fmla="*/ 391885 h 774440"/>
              <a:gd name="connsiteX11" fmla="*/ 2286000 w 2379306"/>
              <a:gd name="connsiteY11" fmla="*/ 401216 h 774440"/>
              <a:gd name="connsiteX12" fmla="*/ 2332653 w 2379306"/>
              <a:gd name="connsiteY12" fmla="*/ 475861 h 774440"/>
              <a:gd name="connsiteX13" fmla="*/ 2248677 w 2379306"/>
              <a:gd name="connsiteY13" fmla="*/ 485191 h 774440"/>
              <a:gd name="connsiteX14" fmla="*/ 2313992 w 2379306"/>
              <a:gd name="connsiteY14" fmla="*/ 587828 h 774440"/>
              <a:gd name="connsiteX15" fmla="*/ 2360645 w 2379306"/>
              <a:gd name="connsiteY15" fmla="*/ 615820 h 774440"/>
              <a:gd name="connsiteX16" fmla="*/ 2286000 w 2379306"/>
              <a:gd name="connsiteY16" fmla="*/ 587828 h 774440"/>
              <a:gd name="connsiteX17" fmla="*/ 2323322 w 2379306"/>
              <a:gd name="connsiteY17" fmla="*/ 634481 h 774440"/>
              <a:gd name="connsiteX18" fmla="*/ 2304661 w 2379306"/>
              <a:gd name="connsiteY18" fmla="*/ 690465 h 774440"/>
              <a:gd name="connsiteX19" fmla="*/ 2379306 w 2379306"/>
              <a:gd name="connsiteY19" fmla="*/ 718457 h 774440"/>
              <a:gd name="connsiteX20" fmla="*/ 2332653 w 2379306"/>
              <a:gd name="connsiteY20" fmla="*/ 765110 h 774440"/>
              <a:gd name="connsiteX21" fmla="*/ 46653 w 2379306"/>
              <a:gd name="connsiteY21" fmla="*/ 774440 h 774440"/>
              <a:gd name="connsiteX22" fmla="*/ 46653 w 2379306"/>
              <a:gd name="connsiteY22" fmla="*/ 774440 h 774440"/>
              <a:gd name="connsiteX23" fmla="*/ 83975 w 2379306"/>
              <a:gd name="connsiteY23" fmla="*/ 690465 h 774440"/>
              <a:gd name="connsiteX24" fmla="*/ 102636 w 2379306"/>
              <a:gd name="connsiteY24" fmla="*/ 662473 h 774440"/>
              <a:gd name="connsiteX25" fmla="*/ 22419 w 2379306"/>
              <a:gd name="connsiteY25" fmla="*/ 634482 h 774440"/>
              <a:gd name="connsiteX26" fmla="*/ 55983 w 2379306"/>
              <a:gd name="connsiteY26" fmla="*/ 615820 h 774440"/>
              <a:gd name="connsiteX27" fmla="*/ 27992 w 2379306"/>
              <a:gd name="connsiteY27" fmla="*/ 569167 h 774440"/>
              <a:gd name="connsiteX28" fmla="*/ 83975 w 2379306"/>
              <a:gd name="connsiteY28" fmla="*/ 531844 h 774440"/>
              <a:gd name="connsiteX29" fmla="*/ 61750 w 2379306"/>
              <a:gd name="connsiteY29" fmla="*/ 505593 h 774440"/>
              <a:gd name="connsiteX30" fmla="*/ 44515 w 2379306"/>
              <a:gd name="connsiteY30" fmla="*/ 409518 h 774440"/>
              <a:gd name="connsiteX31" fmla="*/ 95898 w 2379306"/>
              <a:gd name="connsiteY31" fmla="*/ 334875 h 774440"/>
              <a:gd name="connsiteX32" fmla="*/ 57798 w 2379306"/>
              <a:gd name="connsiteY32" fmla="*/ 341438 h 774440"/>
              <a:gd name="connsiteX33" fmla="*/ 89353 w 2379306"/>
              <a:gd name="connsiteY33" fmla="*/ 253667 h 774440"/>
              <a:gd name="connsiteX34" fmla="*/ 177281 w 2379306"/>
              <a:gd name="connsiteY34" fmla="*/ 214604 h 774440"/>
              <a:gd name="connsiteX35" fmla="*/ 102636 w 2379306"/>
              <a:gd name="connsiteY35" fmla="*/ 195942 h 774440"/>
              <a:gd name="connsiteX36" fmla="*/ 130628 w 2379306"/>
              <a:gd name="connsiteY36" fmla="*/ 139959 h 774440"/>
              <a:gd name="connsiteX37" fmla="*/ 102636 w 2379306"/>
              <a:gd name="connsiteY37" fmla="*/ 93306 h 774440"/>
              <a:gd name="connsiteX38" fmla="*/ 102636 w 2379306"/>
              <a:gd name="connsiteY38" fmla="*/ 93306 h 774440"/>
              <a:gd name="connsiteX39" fmla="*/ 102636 w 2379306"/>
              <a:gd name="connsiteY39" fmla="*/ 93306 h 774440"/>
              <a:gd name="connsiteX40" fmla="*/ 46653 w 2379306"/>
              <a:gd name="connsiteY40" fmla="*/ 74644 h 774440"/>
              <a:gd name="connsiteX41" fmla="*/ 74645 w 2379306"/>
              <a:gd name="connsiteY41" fmla="*/ 65314 h 774440"/>
              <a:gd name="connsiteX42" fmla="*/ 0 w 2379306"/>
              <a:gd name="connsiteY42" fmla="*/ 9330 h 774440"/>
              <a:gd name="connsiteX43" fmla="*/ 597159 w 2379306"/>
              <a:gd name="connsiteY43" fmla="*/ 0 h 774440"/>
              <a:gd name="connsiteX0" fmla="*/ 597159 w 2379306"/>
              <a:gd name="connsiteY0" fmla="*/ 0 h 774440"/>
              <a:gd name="connsiteX1" fmla="*/ 2369975 w 2379306"/>
              <a:gd name="connsiteY1" fmla="*/ 0 h 774440"/>
              <a:gd name="connsiteX2" fmla="*/ 2313992 w 2379306"/>
              <a:gd name="connsiteY2" fmla="*/ 74644 h 774440"/>
              <a:gd name="connsiteX3" fmla="*/ 2313992 w 2379306"/>
              <a:gd name="connsiteY3" fmla="*/ 74644 h 774440"/>
              <a:gd name="connsiteX4" fmla="*/ 2304661 w 2379306"/>
              <a:gd name="connsiteY4" fmla="*/ 111967 h 774440"/>
              <a:gd name="connsiteX5" fmla="*/ 2379306 w 2379306"/>
              <a:gd name="connsiteY5" fmla="*/ 167951 h 774440"/>
              <a:gd name="connsiteX6" fmla="*/ 2313992 w 2379306"/>
              <a:gd name="connsiteY6" fmla="*/ 186612 h 774440"/>
              <a:gd name="connsiteX7" fmla="*/ 2360645 w 2379306"/>
              <a:gd name="connsiteY7" fmla="*/ 279918 h 774440"/>
              <a:gd name="connsiteX8" fmla="*/ 2313992 w 2379306"/>
              <a:gd name="connsiteY8" fmla="*/ 270587 h 774440"/>
              <a:gd name="connsiteX9" fmla="*/ 2313992 w 2379306"/>
              <a:gd name="connsiteY9" fmla="*/ 270587 h 774440"/>
              <a:gd name="connsiteX10" fmla="*/ 2379306 w 2379306"/>
              <a:gd name="connsiteY10" fmla="*/ 391885 h 774440"/>
              <a:gd name="connsiteX11" fmla="*/ 2286000 w 2379306"/>
              <a:gd name="connsiteY11" fmla="*/ 401216 h 774440"/>
              <a:gd name="connsiteX12" fmla="*/ 2332653 w 2379306"/>
              <a:gd name="connsiteY12" fmla="*/ 475861 h 774440"/>
              <a:gd name="connsiteX13" fmla="*/ 2248677 w 2379306"/>
              <a:gd name="connsiteY13" fmla="*/ 485191 h 774440"/>
              <a:gd name="connsiteX14" fmla="*/ 2313992 w 2379306"/>
              <a:gd name="connsiteY14" fmla="*/ 587828 h 774440"/>
              <a:gd name="connsiteX15" fmla="*/ 2360645 w 2379306"/>
              <a:gd name="connsiteY15" fmla="*/ 615820 h 774440"/>
              <a:gd name="connsiteX16" fmla="*/ 2286000 w 2379306"/>
              <a:gd name="connsiteY16" fmla="*/ 587828 h 774440"/>
              <a:gd name="connsiteX17" fmla="*/ 2323322 w 2379306"/>
              <a:gd name="connsiteY17" fmla="*/ 634481 h 774440"/>
              <a:gd name="connsiteX18" fmla="*/ 2304661 w 2379306"/>
              <a:gd name="connsiteY18" fmla="*/ 690465 h 774440"/>
              <a:gd name="connsiteX19" fmla="*/ 2379306 w 2379306"/>
              <a:gd name="connsiteY19" fmla="*/ 718457 h 774440"/>
              <a:gd name="connsiteX20" fmla="*/ 2332653 w 2379306"/>
              <a:gd name="connsiteY20" fmla="*/ 765110 h 774440"/>
              <a:gd name="connsiteX21" fmla="*/ 46653 w 2379306"/>
              <a:gd name="connsiteY21" fmla="*/ 774440 h 774440"/>
              <a:gd name="connsiteX22" fmla="*/ 46653 w 2379306"/>
              <a:gd name="connsiteY22" fmla="*/ 774440 h 774440"/>
              <a:gd name="connsiteX23" fmla="*/ 83975 w 2379306"/>
              <a:gd name="connsiteY23" fmla="*/ 690465 h 774440"/>
              <a:gd name="connsiteX24" fmla="*/ 102636 w 2379306"/>
              <a:gd name="connsiteY24" fmla="*/ 662473 h 774440"/>
              <a:gd name="connsiteX25" fmla="*/ 22419 w 2379306"/>
              <a:gd name="connsiteY25" fmla="*/ 634482 h 774440"/>
              <a:gd name="connsiteX26" fmla="*/ 55983 w 2379306"/>
              <a:gd name="connsiteY26" fmla="*/ 615820 h 774440"/>
              <a:gd name="connsiteX27" fmla="*/ 27992 w 2379306"/>
              <a:gd name="connsiteY27" fmla="*/ 569167 h 774440"/>
              <a:gd name="connsiteX28" fmla="*/ 83975 w 2379306"/>
              <a:gd name="connsiteY28" fmla="*/ 531844 h 774440"/>
              <a:gd name="connsiteX29" fmla="*/ 61750 w 2379306"/>
              <a:gd name="connsiteY29" fmla="*/ 505593 h 774440"/>
              <a:gd name="connsiteX30" fmla="*/ 44515 w 2379306"/>
              <a:gd name="connsiteY30" fmla="*/ 409518 h 774440"/>
              <a:gd name="connsiteX31" fmla="*/ 95898 w 2379306"/>
              <a:gd name="connsiteY31" fmla="*/ 334875 h 774440"/>
              <a:gd name="connsiteX32" fmla="*/ 57798 w 2379306"/>
              <a:gd name="connsiteY32" fmla="*/ 341438 h 774440"/>
              <a:gd name="connsiteX33" fmla="*/ 89353 w 2379306"/>
              <a:gd name="connsiteY33" fmla="*/ 253667 h 774440"/>
              <a:gd name="connsiteX34" fmla="*/ 53456 w 2379306"/>
              <a:gd name="connsiteY34" fmla="*/ 194915 h 774440"/>
              <a:gd name="connsiteX35" fmla="*/ 102636 w 2379306"/>
              <a:gd name="connsiteY35" fmla="*/ 195942 h 774440"/>
              <a:gd name="connsiteX36" fmla="*/ 130628 w 2379306"/>
              <a:gd name="connsiteY36" fmla="*/ 139959 h 774440"/>
              <a:gd name="connsiteX37" fmla="*/ 102636 w 2379306"/>
              <a:gd name="connsiteY37" fmla="*/ 93306 h 774440"/>
              <a:gd name="connsiteX38" fmla="*/ 102636 w 2379306"/>
              <a:gd name="connsiteY38" fmla="*/ 93306 h 774440"/>
              <a:gd name="connsiteX39" fmla="*/ 102636 w 2379306"/>
              <a:gd name="connsiteY39" fmla="*/ 93306 h 774440"/>
              <a:gd name="connsiteX40" fmla="*/ 46653 w 2379306"/>
              <a:gd name="connsiteY40" fmla="*/ 74644 h 774440"/>
              <a:gd name="connsiteX41" fmla="*/ 74645 w 2379306"/>
              <a:gd name="connsiteY41" fmla="*/ 65314 h 774440"/>
              <a:gd name="connsiteX42" fmla="*/ 0 w 2379306"/>
              <a:gd name="connsiteY42" fmla="*/ 9330 h 774440"/>
              <a:gd name="connsiteX43" fmla="*/ 597159 w 2379306"/>
              <a:gd name="connsiteY43" fmla="*/ 0 h 774440"/>
              <a:gd name="connsiteX0" fmla="*/ 597159 w 2379306"/>
              <a:gd name="connsiteY0" fmla="*/ 0 h 774440"/>
              <a:gd name="connsiteX1" fmla="*/ 2369975 w 2379306"/>
              <a:gd name="connsiteY1" fmla="*/ 0 h 774440"/>
              <a:gd name="connsiteX2" fmla="*/ 2313992 w 2379306"/>
              <a:gd name="connsiteY2" fmla="*/ 74644 h 774440"/>
              <a:gd name="connsiteX3" fmla="*/ 2313992 w 2379306"/>
              <a:gd name="connsiteY3" fmla="*/ 74644 h 774440"/>
              <a:gd name="connsiteX4" fmla="*/ 2304661 w 2379306"/>
              <a:gd name="connsiteY4" fmla="*/ 111967 h 774440"/>
              <a:gd name="connsiteX5" fmla="*/ 2379306 w 2379306"/>
              <a:gd name="connsiteY5" fmla="*/ 167951 h 774440"/>
              <a:gd name="connsiteX6" fmla="*/ 2313992 w 2379306"/>
              <a:gd name="connsiteY6" fmla="*/ 186612 h 774440"/>
              <a:gd name="connsiteX7" fmla="*/ 2360645 w 2379306"/>
              <a:gd name="connsiteY7" fmla="*/ 279918 h 774440"/>
              <a:gd name="connsiteX8" fmla="*/ 2313992 w 2379306"/>
              <a:gd name="connsiteY8" fmla="*/ 270587 h 774440"/>
              <a:gd name="connsiteX9" fmla="*/ 2313992 w 2379306"/>
              <a:gd name="connsiteY9" fmla="*/ 270587 h 774440"/>
              <a:gd name="connsiteX10" fmla="*/ 2379306 w 2379306"/>
              <a:gd name="connsiteY10" fmla="*/ 391885 h 774440"/>
              <a:gd name="connsiteX11" fmla="*/ 2286000 w 2379306"/>
              <a:gd name="connsiteY11" fmla="*/ 401216 h 774440"/>
              <a:gd name="connsiteX12" fmla="*/ 2332653 w 2379306"/>
              <a:gd name="connsiteY12" fmla="*/ 475861 h 774440"/>
              <a:gd name="connsiteX13" fmla="*/ 2248677 w 2379306"/>
              <a:gd name="connsiteY13" fmla="*/ 485191 h 774440"/>
              <a:gd name="connsiteX14" fmla="*/ 2313992 w 2379306"/>
              <a:gd name="connsiteY14" fmla="*/ 587828 h 774440"/>
              <a:gd name="connsiteX15" fmla="*/ 2360645 w 2379306"/>
              <a:gd name="connsiteY15" fmla="*/ 615820 h 774440"/>
              <a:gd name="connsiteX16" fmla="*/ 2286000 w 2379306"/>
              <a:gd name="connsiteY16" fmla="*/ 587828 h 774440"/>
              <a:gd name="connsiteX17" fmla="*/ 2323322 w 2379306"/>
              <a:gd name="connsiteY17" fmla="*/ 634481 h 774440"/>
              <a:gd name="connsiteX18" fmla="*/ 2304661 w 2379306"/>
              <a:gd name="connsiteY18" fmla="*/ 690465 h 774440"/>
              <a:gd name="connsiteX19" fmla="*/ 2379306 w 2379306"/>
              <a:gd name="connsiteY19" fmla="*/ 718457 h 774440"/>
              <a:gd name="connsiteX20" fmla="*/ 2332653 w 2379306"/>
              <a:gd name="connsiteY20" fmla="*/ 765110 h 774440"/>
              <a:gd name="connsiteX21" fmla="*/ 46653 w 2379306"/>
              <a:gd name="connsiteY21" fmla="*/ 774440 h 774440"/>
              <a:gd name="connsiteX22" fmla="*/ 46653 w 2379306"/>
              <a:gd name="connsiteY22" fmla="*/ 774440 h 774440"/>
              <a:gd name="connsiteX23" fmla="*/ 83975 w 2379306"/>
              <a:gd name="connsiteY23" fmla="*/ 690465 h 774440"/>
              <a:gd name="connsiteX24" fmla="*/ 102636 w 2379306"/>
              <a:gd name="connsiteY24" fmla="*/ 662473 h 774440"/>
              <a:gd name="connsiteX25" fmla="*/ 22419 w 2379306"/>
              <a:gd name="connsiteY25" fmla="*/ 634482 h 774440"/>
              <a:gd name="connsiteX26" fmla="*/ 55983 w 2379306"/>
              <a:gd name="connsiteY26" fmla="*/ 615820 h 774440"/>
              <a:gd name="connsiteX27" fmla="*/ 27992 w 2379306"/>
              <a:gd name="connsiteY27" fmla="*/ 569167 h 774440"/>
              <a:gd name="connsiteX28" fmla="*/ 83975 w 2379306"/>
              <a:gd name="connsiteY28" fmla="*/ 531844 h 774440"/>
              <a:gd name="connsiteX29" fmla="*/ 61750 w 2379306"/>
              <a:gd name="connsiteY29" fmla="*/ 505593 h 774440"/>
              <a:gd name="connsiteX30" fmla="*/ 44515 w 2379306"/>
              <a:gd name="connsiteY30" fmla="*/ 409518 h 774440"/>
              <a:gd name="connsiteX31" fmla="*/ 95898 w 2379306"/>
              <a:gd name="connsiteY31" fmla="*/ 334875 h 774440"/>
              <a:gd name="connsiteX32" fmla="*/ 57798 w 2379306"/>
              <a:gd name="connsiteY32" fmla="*/ 341438 h 774440"/>
              <a:gd name="connsiteX33" fmla="*/ 89353 w 2379306"/>
              <a:gd name="connsiteY33" fmla="*/ 253667 h 774440"/>
              <a:gd name="connsiteX34" fmla="*/ 53456 w 2379306"/>
              <a:gd name="connsiteY34" fmla="*/ 194915 h 774440"/>
              <a:gd name="connsiteX35" fmla="*/ 102636 w 2379306"/>
              <a:gd name="connsiteY35" fmla="*/ 195942 h 774440"/>
              <a:gd name="connsiteX36" fmla="*/ 86178 w 2379306"/>
              <a:gd name="connsiteY36" fmla="*/ 126832 h 774440"/>
              <a:gd name="connsiteX37" fmla="*/ 102636 w 2379306"/>
              <a:gd name="connsiteY37" fmla="*/ 93306 h 774440"/>
              <a:gd name="connsiteX38" fmla="*/ 102636 w 2379306"/>
              <a:gd name="connsiteY38" fmla="*/ 93306 h 774440"/>
              <a:gd name="connsiteX39" fmla="*/ 102636 w 2379306"/>
              <a:gd name="connsiteY39" fmla="*/ 93306 h 774440"/>
              <a:gd name="connsiteX40" fmla="*/ 46653 w 2379306"/>
              <a:gd name="connsiteY40" fmla="*/ 74644 h 774440"/>
              <a:gd name="connsiteX41" fmla="*/ 74645 w 2379306"/>
              <a:gd name="connsiteY41" fmla="*/ 65314 h 774440"/>
              <a:gd name="connsiteX42" fmla="*/ 0 w 2379306"/>
              <a:gd name="connsiteY42" fmla="*/ 9330 h 774440"/>
              <a:gd name="connsiteX43" fmla="*/ 597159 w 2379306"/>
              <a:gd name="connsiteY43" fmla="*/ 0 h 774440"/>
              <a:gd name="connsiteX0" fmla="*/ 574740 w 2356887"/>
              <a:gd name="connsiteY0" fmla="*/ 0 h 774440"/>
              <a:gd name="connsiteX1" fmla="*/ 2347556 w 2356887"/>
              <a:gd name="connsiteY1" fmla="*/ 0 h 774440"/>
              <a:gd name="connsiteX2" fmla="*/ 2291573 w 2356887"/>
              <a:gd name="connsiteY2" fmla="*/ 74644 h 774440"/>
              <a:gd name="connsiteX3" fmla="*/ 2291573 w 2356887"/>
              <a:gd name="connsiteY3" fmla="*/ 74644 h 774440"/>
              <a:gd name="connsiteX4" fmla="*/ 2282242 w 2356887"/>
              <a:gd name="connsiteY4" fmla="*/ 111967 h 774440"/>
              <a:gd name="connsiteX5" fmla="*/ 2356887 w 2356887"/>
              <a:gd name="connsiteY5" fmla="*/ 167951 h 774440"/>
              <a:gd name="connsiteX6" fmla="*/ 2291573 w 2356887"/>
              <a:gd name="connsiteY6" fmla="*/ 186612 h 774440"/>
              <a:gd name="connsiteX7" fmla="*/ 2338226 w 2356887"/>
              <a:gd name="connsiteY7" fmla="*/ 279918 h 774440"/>
              <a:gd name="connsiteX8" fmla="*/ 2291573 w 2356887"/>
              <a:gd name="connsiteY8" fmla="*/ 270587 h 774440"/>
              <a:gd name="connsiteX9" fmla="*/ 2291573 w 2356887"/>
              <a:gd name="connsiteY9" fmla="*/ 270587 h 774440"/>
              <a:gd name="connsiteX10" fmla="*/ 2356887 w 2356887"/>
              <a:gd name="connsiteY10" fmla="*/ 391885 h 774440"/>
              <a:gd name="connsiteX11" fmla="*/ 2263581 w 2356887"/>
              <a:gd name="connsiteY11" fmla="*/ 401216 h 774440"/>
              <a:gd name="connsiteX12" fmla="*/ 2310234 w 2356887"/>
              <a:gd name="connsiteY12" fmla="*/ 475861 h 774440"/>
              <a:gd name="connsiteX13" fmla="*/ 2226258 w 2356887"/>
              <a:gd name="connsiteY13" fmla="*/ 485191 h 774440"/>
              <a:gd name="connsiteX14" fmla="*/ 2291573 w 2356887"/>
              <a:gd name="connsiteY14" fmla="*/ 587828 h 774440"/>
              <a:gd name="connsiteX15" fmla="*/ 2338226 w 2356887"/>
              <a:gd name="connsiteY15" fmla="*/ 615820 h 774440"/>
              <a:gd name="connsiteX16" fmla="*/ 2263581 w 2356887"/>
              <a:gd name="connsiteY16" fmla="*/ 587828 h 774440"/>
              <a:gd name="connsiteX17" fmla="*/ 2300903 w 2356887"/>
              <a:gd name="connsiteY17" fmla="*/ 634481 h 774440"/>
              <a:gd name="connsiteX18" fmla="*/ 2282242 w 2356887"/>
              <a:gd name="connsiteY18" fmla="*/ 690465 h 774440"/>
              <a:gd name="connsiteX19" fmla="*/ 2356887 w 2356887"/>
              <a:gd name="connsiteY19" fmla="*/ 718457 h 774440"/>
              <a:gd name="connsiteX20" fmla="*/ 2310234 w 2356887"/>
              <a:gd name="connsiteY20" fmla="*/ 765110 h 774440"/>
              <a:gd name="connsiteX21" fmla="*/ 24234 w 2356887"/>
              <a:gd name="connsiteY21" fmla="*/ 774440 h 774440"/>
              <a:gd name="connsiteX22" fmla="*/ 24234 w 2356887"/>
              <a:gd name="connsiteY22" fmla="*/ 774440 h 774440"/>
              <a:gd name="connsiteX23" fmla="*/ 61556 w 2356887"/>
              <a:gd name="connsiteY23" fmla="*/ 690465 h 774440"/>
              <a:gd name="connsiteX24" fmla="*/ 80217 w 2356887"/>
              <a:gd name="connsiteY24" fmla="*/ 662473 h 774440"/>
              <a:gd name="connsiteX25" fmla="*/ 0 w 2356887"/>
              <a:gd name="connsiteY25" fmla="*/ 634482 h 774440"/>
              <a:gd name="connsiteX26" fmla="*/ 33564 w 2356887"/>
              <a:gd name="connsiteY26" fmla="*/ 615820 h 774440"/>
              <a:gd name="connsiteX27" fmla="*/ 5573 w 2356887"/>
              <a:gd name="connsiteY27" fmla="*/ 569167 h 774440"/>
              <a:gd name="connsiteX28" fmla="*/ 61556 w 2356887"/>
              <a:gd name="connsiteY28" fmla="*/ 531844 h 774440"/>
              <a:gd name="connsiteX29" fmla="*/ 39331 w 2356887"/>
              <a:gd name="connsiteY29" fmla="*/ 505593 h 774440"/>
              <a:gd name="connsiteX30" fmla="*/ 22096 w 2356887"/>
              <a:gd name="connsiteY30" fmla="*/ 409518 h 774440"/>
              <a:gd name="connsiteX31" fmla="*/ 73479 w 2356887"/>
              <a:gd name="connsiteY31" fmla="*/ 334875 h 774440"/>
              <a:gd name="connsiteX32" fmla="*/ 35379 w 2356887"/>
              <a:gd name="connsiteY32" fmla="*/ 341438 h 774440"/>
              <a:gd name="connsiteX33" fmla="*/ 66934 w 2356887"/>
              <a:gd name="connsiteY33" fmla="*/ 253667 h 774440"/>
              <a:gd name="connsiteX34" fmla="*/ 31037 w 2356887"/>
              <a:gd name="connsiteY34" fmla="*/ 194915 h 774440"/>
              <a:gd name="connsiteX35" fmla="*/ 80217 w 2356887"/>
              <a:gd name="connsiteY35" fmla="*/ 195942 h 774440"/>
              <a:gd name="connsiteX36" fmla="*/ 63759 w 2356887"/>
              <a:gd name="connsiteY36" fmla="*/ 126832 h 774440"/>
              <a:gd name="connsiteX37" fmla="*/ 80217 w 2356887"/>
              <a:gd name="connsiteY37" fmla="*/ 93306 h 774440"/>
              <a:gd name="connsiteX38" fmla="*/ 80217 w 2356887"/>
              <a:gd name="connsiteY38" fmla="*/ 93306 h 774440"/>
              <a:gd name="connsiteX39" fmla="*/ 80217 w 2356887"/>
              <a:gd name="connsiteY39" fmla="*/ 93306 h 774440"/>
              <a:gd name="connsiteX40" fmla="*/ 24234 w 2356887"/>
              <a:gd name="connsiteY40" fmla="*/ 74644 h 774440"/>
              <a:gd name="connsiteX41" fmla="*/ 52226 w 2356887"/>
              <a:gd name="connsiteY41" fmla="*/ 65314 h 774440"/>
              <a:gd name="connsiteX42" fmla="*/ 31556 w 2356887"/>
              <a:gd name="connsiteY42" fmla="*/ 9331 h 774440"/>
              <a:gd name="connsiteX43" fmla="*/ 574740 w 2356887"/>
              <a:gd name="connsiteY43" fmla="*/ 0 h 774440"/>
              <a:gd name="connsiteX0" fmla="*/ 574740 w 2356887"/>
              <a:gd name="connsiteY0" fmla="*/ 0 h 774440"/>
              <a:gd name="connsiteX1" fmla="*/ 2347556 w 2356887"/>
              <a:gd name="connsiteY1" fmla="*/ 0 h 774440"/>
              <a:gd name="connsiteX2" fmla="*/ 2291573 w 2356887"/>
              <a:gd name="connsiteY2" fmla="*/ 74644 h 774440"/>
              <a:gd name="connsiteX3" fmla="*/ 2291573 w 2356887"/>
              <a:gd name="connsiteY3" fmla="*/ 74644 h 774440"/>
              <a:gd name="connsiteX4" fmla="*/ 2282242 w 2356887"/>
              <a:gd name="connsiteY4" fmla="*/ 111967 h 774440"/>
              <a:gd name="connsiteX5" fmla="*/ 2356887 w 2356887"/>
              <a:gd name="connsiteY5" fmla="*/ 167951 h 774440"/>
              <a:gd name="connsiteX6" fmla="*/ 2291573 w 2356887"/>
              <a:gd name="connsiteY6" fmla="*/ 186612 h 774440"/>
              <a:gd name="connsiteX7" fmla="*/ 2338226 w 2356887"/>
              <a:gd name="connsiteY7" fmla="*/ 279918 h 774440"/>
              <a:gd name="connsiteX8" fmla="*/ 2291573 w 2356887"/>
              <a:gd name="connsiteY8" fmla="*/ 270587 h 774440"/>
              <a:gd name="connsiteX9" fmla="*/ 2291573 w 2356887"/>
              <a:gd name="connsiteY9" fmla="*/ 270587 h 774440"/>
              <a:gd name="connsiteX10" fmla="*/ 2356887 w 2356887"/>
              <a:gd name="connsiteY10" fmla="*/ 391885 h 774440"/>
              <a:gd name="connsiteX11" fmla="*/ 2263581 w 2356887"/>
              <a:gd name="connsiteY11" fmla="*/ 401216 h 774440"/>
              <a:gd name="connsiteX12" fmla="*/ 2310234 w 2356887"/>
              <a:gd name="connsiteY12" fmla="*/ 475861 h 774440"/>
              <a:gd name="connsiteX13" fmla="*/ 2321508 w 2356887"/>
              <a:gd name="connsiteY13" fmla="*/ 511443 h 774440"/>
              <a:gd name="connsiteX14" fmla="*/ 2291573 w 2356887"/>
              <a:gd name="connsiteY14" fmla="*/ 587828 h 774440"/>
              <a:gd name="connsiteX15" fmla="*/ 2338226 w 2356887"/>
              <a:gd name="connsiteY15" fmla="*/ 615820 h 774440"/>
              <a:gd name="connsiteX16" fmla="*/ 2263581 w 2356887"/>
              <a:gd name="connsiteY16" fmla="*/ 587828 h 774440"/>
              <a:gd name="connsiteX17" fmla="*/ 2300903 w 2356887"/>
              <a:gd name="connsiteY17" fmla="*/ 634481 h 774440"/>
              <a:gd name="connsiteX18" fmla="*/ 2282242 w 2356887"/>
              <a:gd name="connsiteY18" fmla="*/ 690465 h 774440"/>
              <a:gd name="connsiteX19" fmla="*/ 2356887 w 2356887"/>
              <a:gd name="connsiteY19" fmla="*/ 718457 h 774440"/>
              <a:gd name="connsiteX20" fmla="*/ 2310234 w 2356887"/>
              <a:gd name="connsiteY20" fmla="*/ 765110 h 774440"/>
              <a:gd name="connsiteX21" fmla="*/ 24234 w 2356887"/>
              <a:gd name="connsiteY21" fmla="*/ 774440 h 774440"/>
              <a:gd name="connsiteX22" fmla="*/ 24234 w 2356887"/>
              <a:gd name="connsiteY22" fmla="*/ 774440 h 774440"/>
              <a:gd name="connsiteX23" fmla="*/ 61556 w 2356887"/>
              <a:gd name="connsiteY23" fmla="*/ 690465 h 774440"/>
              <a:gd name="connsiteX24" fmla="*/ 80217 w 2356887"/>
              <a:gd name="connsiteY24" fmla="*/ 662473 h 774440"/>
              <a:gd name="connsiteX25" fmla="*/ 0 w 2356887"/>
              <a:gd name="connsiteY25" fmla="*/ 634482 h 774440"/>
              <a:gd name="connsiteX26" fmla="*/ 33564 w 2356887"/>
              <a:gd name="connsiteY26" fmla="*/ 615820 h 774440"/>
              <a:gd name="connsiteX27" fmla="*/ 5573 w 2356887"/>
              <a:gd name="connsiteY27" fmla="*/ 569167 h 774440"/>
              <a:gd name="connsiteX28" fmla="*/ 61556 w 2356887"/>
              <a:gd name="connsiteY28" fmla="*/ 531844 h 774440"/>
              <a:gd name="connsiteX29" fmla="*/ 39331 w 2356887"/>
              <a:gd name="connsiteY29" fmla="*/ 505593 h 774440"/>
              <a:gd name="connsiteX30" fmla="*/ 22096 w 2356887"/>
              <a:gd name="connsiteY30" fmla="*/ 409518 h 774440"/>
              <a:gd name="connsiteX31" fmla="*/ 73479 w 2356887"/>
              <a:gd name="connsiteY31" fmla="*/ 334875 h 774440"/>
              <a:gd name="connsiteX32" fmla="*/ 35379 w 2356887"/>
              <a:gd name="connsiteY32" fmla="*/ 341438 h 774440"/>
              <a:gd name="connsiteX33" fmla="*/ 66934 w 2356887"/>
              <a:gd name="connsiteY33" fmla="*/ 253667 h 774440"/>
              <a:gd name="connsiteX34" fmla="*/ 31037 w 2356887"/>
              <a:gd name="connsiteY34" fmla="*/ 194915 h 774440"/>
              <a:gd name="connsiteX35" fmla="*/ 80217 w 2356887"/>
              <a:gd name="connsiteY35" fmla="*/ 195942 h 774440"/>
              <a:gd name="connsiteX36" fmla="*/ 63759 w 2356887"/>
              <a:gd name="connsiteY36" fmla="*/ 126832 h 774440"/>
              <a:gd name="connsiteX37" fmla="*/ 80217 w 2356887"/>
              <a:gd name="connsiteY37" fmla="*/ 93306 h 774440"/>
              <a:gd name="connsiteX38" fmla="*/ 80217 w 2356887"/>
              <a:gd name="connsiteY38" fmla="*/ 93306 h 774440"/>
              <a:gd name="connsiteX39" fmla="*/ 80217 w 2356887"/>
              <a:gd name="connsiteY39" fmla="*/ 93306 h 774440"/>
              <a:gd name="connsiteX40" fmla="*/ 24234 w 2356887"/>
              <a:gd name="connsiteY40" fmla="*/ 74644 h 774440"/>
              <a:gd name="connsiteX41" fmla="*/ 52226 w 2356887"/>
              <a:gd name="connsiteY41" fmla="*/ 65314 h 774440"/>
              <a:gd name="connsiteX42" fmla="*/ 31556 w 2356887"/>
              <a:gd name="connsiteY42" fmla="*/ 9331 h 774440"/>
              <a:gd name="connsiteX43" fmla="*/ 574740 w 2356887"/>
              <a:gd name="connsiteY43" fmla="*/ 0 h 774440"/>
              <a:gd name="connsiteX0" fmla="*/ 574740 w 2356887"/>
              <a:gd name="connsiteY0" fmla="*/ 0 h 774440"/>
              <a:gd name="connsiteX1" fmla="*/ 2347556 w 2356887"/>
              <a:gd name="connsiteY1" fmla="*/ 0 h 774440"/>
              <a:gd name="connsiteX2" fmla="*/ 2291573 w 2356887"/>
              <a:gd name="connsiteY2" fmla="*/ 74644 h 774440"/>
              <a:gd name="connsiteX3" fmla="*/ 2291573 w 2356887"/>
              <a:gd name="connsiteY3" fmla="*/ 74644 h 774440"/>
              <a:gd name="connsiteX4" fmla="*/ 2282242 w 2356887"/>
              <a:gd name="connsiteY4" fmla="*/ 111967 h 774440"/>
              <a:gd name="connsiteX5" fmla="*/ 2356887 w 2356887"/>
              <a:gd name="connsiteY5" fmla="*/ 167951 h 774440"/>
              <a:gd name="connsiteX6" fmla="*/ 2291573 w 2356887"/>
              <a:gd name="connsiteY6" fmla="*/ 186612 h 774440"/>
              <a:gd name="connsiteX7" fmla="*/ 2338226 w 2356887"/>
              <a:gd name="connsiteY7" fmla="*/ 279918 h 774440"/>
              <a:gd name="connsiteX8" fmla="*/ 2291573 w 2356887"/>
              <a:gd name="connsiteY8" fmla="*/ 270587 h 774440"/>
              <a:gd name="connsiteX9" fmla="*/ 2291573 w 2356887"/>
              <a:gd name="connsiteY9" fmla="*/ 270587 h 774440"/>
              <a:gd name="connsiteX10" fmla="*/ 2356887 w 2356887"/>
              <a:gd name="connsiteY10" fmla="*/ 391885 h 774440"/>
              <a:gd name="connsiteX11" fmla="*/ 2263581 w 2356887"/>
              <a:gd name="connsiteY11" fmla="*/ 401216 h 774440"/>
              <a:gd name="connsiteX12" fmla="*/ 2310234 w 2356887"/>
              <a:gd name="connsiteY12" fmla="*/ 475861 h 774440"/>
              <a:gd name="connsiteX13" fmla="*/ 2321508 w 2356887"/>
              <a:gd name="connsiteY13" fmla="*/ 511443 h 774440"/>
              <a:gd name="connsiteX14" fmla="*/ 2291573 w 2356887"/>
              <a:gd name="connsiteY14" fmla="*/ 587828 h 774440"/>
              <a:gd name="connsiteX15" fmla="*/ 2338226 w 2356887"/>
              <a:gd name="connsiteY15" fmla="*/ 615820 h 774440"/>
              <a:gd name="connsiteX16" fmla="*/ 2263581 w 2356887"/>
              <a:gd name="connsiteY16" fmla="*/ 587828 h 774440"/>
              <a:gd name="connsiteX17" fmla="*/ 2300903 w 2356887"/>
              <a:gd name="connsiteY17" fmla="*/ 634481 h 774440"/>
              <a:gd name="connsiteX18" fmla="*/ 2323517 w 2356887"/>
              <a:gd name="connsiteY18" fmla="*/ 677340 h 774440"/>
              <a:gd name="connsiteX19" fmla="*/ 2356887 w 2356887"/>
              <a:gd name="connsiteY19" fmla="*/ 718457 h 774440"/>
              <a:gd name="connsiteX20" fmla="*/ 2310234 w 2356887"/>
              <a:gd name="connsiteY20" fmla="*/ 765110 h 774440"/>
              <a:gd name="connsiteX21" fmla="*/ 24234 w 2356887"/>
              <a:gd name="connsiteY21" fmla="*/ 774440 h 774440"/>
              <a:gd name="connsiteX22" fmla="*/ 24234 w 2356887"/>
              <a:gd name="connsiteY22" fmla="*/ 774440 h 774440"/>
              <a:gd name="connsiteX23" fmla="*/ 61556 w 2356887"/>
              <a:gd name="connsiteY23" fmla="*/ 690465 h 774440"/>
              <a:gd name="connsiteX24" fmla="*/ 80217 w 2356887"/>
              <a:gd name="connsiteY24" fmla="*/ 662473 h 774440"/>
              <a:gd name="connsiteX25" fmla="*/ 0 w 2356887"/>
              <a:gd name="connsiteY25" fmla="*/ 634482 h 774440"/>
              <a:gd name="connsiteX26" fmla="*/ 33564 w 2356887"/>
              <a:gd name="connsiteY26" fmla="*/ 615820 h 774440"/>
              <a:gd name="connsiteX27" fmla="*/ 5573 w 2356887"/>
              <a:gd name="connsiteY27" fmla="*/ 569167 h 774440"/>
              <a:gd name="connsiteX28" fmla="*/ 61556 w 2356887"/>
              <a:gd name="connsiteY28" fmla="*/ 531844 h 774440"/>
              <a:gd name="connsiteX29" fmla="*/ 39331 w 2356887"/>
              <a:gd name="connsiteY29" fmla="*/ 505593 h 774440"/>
              <a:gd name="connsiteX30" fmla="*/ 22096 w 2356887"/>
              <a:gd name="connsiteY30" fmla="*/ 409518 h 774440"/>
              <a:gd name="connsiteX31" fmla="*/ 73479 w 2356887"/>
              <a:gd name="connsiteY31" fmla="*/ 334875 h 774440"/>
              <a:gd name="connsiteX32" fmla="*/ 35379 w 2356887"/>
              <a:gd name="connsiteY32" fmla="*/ 341438 h 774440"/>
              <a:gd name="connsiteX33" fmla="*/ 66934 w 2356887"/>
              <a:gd name="connsiteY33" fmla="*/ 253667 h 774440"/>
              <a:gd name="connsiteX34" fmla="*/ 31037 w 2356887"/>
              <a:gd name="connsiteY34" fmla="*/ 194915 h 774440"/>
              <a:gd name="connsiteX35" fmla="*/ 80217 w 2356887"/>
              <a:gd name="connsiteY35" fmla="*/ 195942 h 774440"/>
              <a:gd name="connsiteX36" fmla="*/ 63759 w 2356887"/>
              <a:gd name="connsiteY36" fmla="*/ 126832 h 774440"/>
              <a:gd name="connsiteX37" fmla="*/ 80217 w 2356887"/>
              <a:gd name="connsiteY37" fmla="*/ 93306 h 774440"/>
              <a:gd name="connsiteX38" fmla="*/ 80217 w 2356887"/>
              <a:gd name="connsiteY38" fmla="*/ 93306 h 774440"/>
              <a:gd name="connsiteX39" fmla="*/ 80217 w 2356887"/>
              <a:gd name="connsiteY39" fmla="*/ 93306 h 774440"/>
              <a:gd name="connsiteX40" fmla="*/ 24234 w 2356887"/>
              <a:gd name="connsiteY40" fmla="*/ 74644 h 774440"/>
              <a:gd name="connsiteX41" fmla="*/ 52226 w 2356887"/>
              <a:gd name="connsiteY41" fmla="*/ 65314 h 774440"/>
              <a:gd name="connsiteX42" fmla="*/ 31556 w 2356887"/>
              <a:gd name="connsiteY42" fmla="*/ 9331 h 774440"/>
              <a:gd name="connsiteX43" fmla="*/ 574740 w 2356887"/>
              <a:gd name="connsiteY43" fmla="*/ 0 h 774440"/>
              <a:gd name="connsiteX0" fmla="*/ 574740 w 2356887"/>
              <a:gd name="connsiteY0" fmla="*/ 0 h 774440"/>
              <a:gd name="connsiteX1" fmla="*/ 2347556 w 2356887"/>
              <a:gd name="connsiteY1" fmla="*/ 0 h 774440"/>
              <a:gd name="connsiteX2" fmla="*/ 2291573 w 2356887"/>
              <a:gd name="connsiteY2" fmla="*/ 74644 h 774440"/>
              <a:gd name="connsiteX3" fmla="*/ 2291573 w 2356887"/>
              <a:gd name="connsiteY3" fmla="*/ 74644 h 774440"/>
              <a:gd name="connsiteX4" fmla="*/ 2282242 w 2356887"/>
              <a:gd name="connsiteY4" fmla="*/ 111967 h 774440"/>
              <a:gd name="connsiteX5" fmla="*/ 2356887 w 2356887"/>
              <a:gd name="connsiteY5" fmla="*/ 167951 h 774440"/>
              <a:gd name="connsiteX6" fmla="*/ 2291573 w 2356887"/>
              <a:gd name="connsiteY6" fmla="*/ 186612 h 774440"/>
              <a:gd name="connsiteX7" fmla="*/ 2338226 w 2356887"/>
              <a:gd name="connsiteY7" fmla="*/ 279918 h 774440"/>
              <a:gd name="connsiteX8" fmla="*/ 2291573 w 2356887"/>
              <a:gd name="connsiteY8" fmla="*/ 270587 h 774440"/>
              <a:gd name="connsiteX9" fmla="*/ 2291573 w 2356887"/>
              <a:gd name="connsiteY9" fmla="*/ 270587 h 774440"/>
              <a:gd name="connsiteX10" fmla="*/ 2356887 w 2356887"/>
              <a:gd name="connsiteY10" fmla="*/ 391885 h 774440"/>
              <a:gd name="connsiteX11" fmla="*/ 2263581 w 2356887"/>
              <a:gd name="connsiteY11" fmla="*/ 401216 h 774440"/>
              <a:gd name="connsiteX12" fmla="*/ 2310234 w 2356887"/>
              <a:gd name="connsiteY12" fmla="*/ 475861 h 774440"/>
              <a:gd name="connsiteX13" fmla="*/ 2321508 w 2356887"/>
              <a:gd name="connsiteY13" fmla="*/ 511443 h 774440"/>
              <a:gd name="connsiteX14" fmla="*/ 2291573 w 2356887"/>
              <a:gd name="connsiteY14" fmla="*/ 587828 h 774440"/>
              <a:gd name="connsiteX15" fmla="*/ 2322351 w 2356887"/>
              <a:gd name="connsiteY15" fmla="*/ 576443 h 774440"/>
              <a:gd name="connsiteX16" fmla="*/ 2263581 w 2356887"/>
              <a:gd name="connsiteY16" fmla="*/ 587828 h 774440"/>
              <a:gd name="connsiteX17" fmla="*/ 2300903 w 2356887"/>
              <a:gd name="connsiteY17" fmla="*/ 634481 h 774440"/>
              <a:gd name="connsiteX18" fmla="*/ 2323517 w 2356887"/>
              <a:gd name="connsiteY18" fmla="*/ 677340 h 774440"/>
              <a:gd name="connsiteX19" fmla="*/ 2356887 w 2356887"/>
              <a:gd name="connsiteY19" fmla="*/ 718457 h 774440"/>
              <a:gd name="connsiteX20" fmla="*/ 2310234 w 2356887"/>
              <a:gd name="connsiteY20" fmla="*/ 765110 h 774440"/>
              <a:gd name="connsiteX21" fmla="*/ 24234 w 2356887"/>
              <a:gd name="connsiteY21" fmla="*/ 774440 h 774440"/>
              <a:gd name="connsiteX22" fmla="*/ 24234 w 2356887"/>
              <a:gd name="connsiteY22" fmla="*/ 774440 h 774440"/>
              <a:gd name="connsiteX23" fmla="*/ 61556 w 2356887"/>
              <a:gd name="connsiteY23" fmla="*/ 690465 h 774440"/>
              <a:gd name="connsiteX24" fmla="*/ 80217 w 2356887"/>
              <a:gd name="connsiteY24" fmla="*/ 662473 h 774440"/>
              <a:gd name="connsiteX25" fmla="*/ 0 w 2356887"/>
              <a:gd name="connsiteY25" fmla="*/ 634482 h 774440"/>
              <a:gd name="connsiteX26" fmla="*/ 33564 w 2356887"/>
              <a:gd name="connsiteY26" fmla="*/ 615820 h 774440"/>
              <a:gd name="connsiteX27" fmla="*/ 5573 w 2356887"/>
              <a:gd name="connsiteY27" fmla="*/ 569167 h 774440"/>
              <a:gd name="connsiteX28" fmla="*/ 61556 w 2356887"/>
              <a:gd name="connsiteY28" fmla="*/ 531844 h 774440"/>
              <a:gd name="connsiteX29" fmla="*/ 39331 w 2356887"/>
              <a:gd name="connsiteY29" fmla="*/ 505593 h 774440"/>
              <a:gd name="connsiteX30" fmla="*/ 22096 w 2356887"/>
              <a:gd name="connsiteY30" fmla="*/ 409518 h 774440"/>
              <a:gd name="connsiteX31" fmla="*/ 73479 w 2356887"/>
              <a:gd name="connsiteY31" fmla="*/ 334875 h 774440"/>
              <a:gd name="connsiteX32" fmla="*/ 35379 w 2356887"/>
              <a:gd name="connsiteY32" fmla="*/ 341438 h 774440"/>
              <a:gd name="connsiteX33" fmla="*/ 66934 w 2356887"/>
              <a:gd name="connsiteY33" fmla="*/ 253667 h 774440"/>
              <a:gd name="connsiteX34" fmla="*/ 31037 w 2356887"/>
              <a:gd name="connsiteY34" fmla="*/ 194915 h 774440"/>
              <a:gd name="connsiteX35" fmla="*/ 80217 w 2356887"/>
              <a:gd name="connsiteY35" fmla="*/ 195942 h 774440"/>
              <a:gd name="connsiteX36" fmla="*/ 63759 w 2356887"/>
              <a:gd name="connsiteY36" fmla="*/ 126832 h 774440"/>
              <a:gd name="connsiteX37" fmla="*/ 80217 w 2356887"/>
              <a:gd name="connsiteY37" fmla="*/ 93306 h 774440"/>
              <a:gd name="connsiteX38" fmla="*/ 80217 w 2356887"/>
              <a:gd name="connsiteY38" fmla="*/ 93306 h 774440"/>
              <a:gd name="connsiteX39" fmla="*/ 80217 w 2356887"/>
              <a:gd name="connsiteY39" fmla="*/ 93306 h 774440"/>
              <a:gd name="connsiteX40" fmla="*/ 24234 w 2356887"/>
              <a:gd name="connsiteY40" fmla="*/ 74644 h 774440"/>
              <a:gd name="connsiteX41" fmla="*/ 52226 w 2356887"/>
              <a:gd name="connsiteY41" fmla="*/ 65314 h 774440"/>
              <a:gd name="connsiteX42" fmla="*/ 31556 w 2356887"/>
              <a:gd name="connsiteY42" fmla="*/ 9331 h 774440"/>
              <a:gd name="connsiteX43" fmla="*/ 574740 w 2356887"/>
              <a:gd name="connsiteY43" fmla="*/ 0 h 774440"/>
              <a:gd name="connsiteX0" fmla="*/ 574740 w 2356887"/>
              <a:gd name="connsiteY0" fmla="*/ 0 h 774440"/>
              <a:gd name="connsiteX1" fmla="*/ 2347556 w 2356887"/>
              <a:gd name="connsiteY1" fmla="*/ 0 h 774440"/>
              <a:gd name="connsiteX2" fmla="*/ 2291573 w 2356887"/>
              <a:gd name="connsiteY2" fmla="*/ 74644 h 774440"/>
              <a:gd name="connsiteX3" fmla="*/ 2291573 w 2356887"/>
              <a:gd name="connsiteY3" fmla="*/ 74644 h 774440"/>
              <a:gd name="connsiteX4" fmla="*/ 2282242 w 2356887"/>
              <a:gd name="connsiteY4" fmla="*/ 111967 h 774440"/>
              <a:gd name="connsiteX5" fmla="*/ 2356887 w 2356887"/>
              <a:gd name="connsiteY5" fmla="*/ 167951 h 774440"/>
              <a:gd name="connsiteX6" fmla="*/ 2291573 w 2356887"/>
              <a:gd name="connsiteY6" fmla="*/ 186612 h 774440"/>
              <a:gd name="connsiteX7" fmla="*/ 2338226 w 2356887"/>
              <a:gd name="connsiteY7" fmla="*/ 279918 h 774440"/>
              <a:gd name="connsiteX8" fmla="*/ 2291573 w 2356887"/>
              <a:gd name="connsiteY8" fmla="*/ 270587 h 774440"/>
              <a:gd name="connsiteX9" fmla="*/ 2291573 w 2356887"/>
              <a:gd name="connsiteY9" fmla="*/ 270587 h 774440"/>
              <a:gd name="connsiteX10" fmla="*/ 2328312 w 2356887"/>
              <a:gd name="connsiteY10" fmla="*/ 359070 h 774440"/>
              <a:gd name="connsiteX11" fmla="*/ 2263581 w 2356887"/>
              <a:gd name="connsiteY11" fmla="*/ 401216 h 774440"/>
              <a:gd name="connsiteX12" fmla="*/ 2310234 w 2356887"/>
              <a:gd name="connsiteY12" fmla="*/ 475861 h 774440"/>
              <a:gd name="connsiteX13" fmla="*/ 2321508 w 2356887"/>
              <a:gd name="connsiteY13" fmla="*/ 511443 h 774440"/>
              <a:gd name="connsiteX14" fmla="*/ 2291573 w 2356887"/>
              <a:gd name="connsiteY14" fmla="*/ 587828 h 774440"/>
              <a:gd name="connsiteX15" fmla="*/ 2322351 w 2356887"/>
              <a:gd name="connsiteY15" fmla="*/ 576443 h 774440"/>
              <a:gd name="connsiteX16" fmla="*/ 2263581 w 2356887"/>
              <a:gd name="connsiteY16" fmla="*/ 587828 h 774440"/>
              <a:gd name="connsiteX17" fmla="*/ 2300903 w 2356887"/>
              <a:gd name="connsiteY17" fmla="*/ 634481 h 774440"/>
              <a:gd name="connsiteX18" fmla="*/ 2323517 w 2356887"/>
              <a:gd name="connsiteY18" fmla="*/ 677340 h 774440"/>
              <a:gd name="connsiteX19" fmla="*/ 2356887 w 2356887"/>
              <a:gd name="connsiteY19" fmla="*/ 718457 h 774440"/>
              <a:gd name="connsiteX20" fmla="*/ 2310234 w 2356887"/>
              <a:gd name="connsiteY20" fmla="*/ 765110 h 774440"/>
              <a:gd name="connsiteX21" fmla="*/ 24234 w 2356887"/>
              <a:gd name="connsiteY21" fmla="*/ 774440 h 774440"/>
              <a:gd name="connsiteX22" fmla="*/ 24234 w 2356887"/>
              <a:gd name="connsiteY22" fmla="*/ 774440 h 774440"/>
              <a:gd name="connsiteX23" fmla="*/ 61556 w 2356887"/>
              <a:gd name="connsiteY23" fmla="*/ 690465 h 774440"/>
              <a:gd name="connsiteX24" fmla="*/ 80217 w 2356887"/>
              <a:gd name="connsiteY24" fmla="*/ 662473 h 774440"/>
              <a:gd name="connsiteX25" fmla="*/ 0 w 2356887"/>
              <a:gd name="connsiteY25" fmla="*/ 634482 h 774440"/>
              <a:gd name="connsiteX26" fmla="*/ 33564 w 2356887"/>
              <a:gd name="connsiteY26" fmla="*/ 615820 h 774440"/>
              <a:gd name="connsiteX27" fmla="*/ 5573 w 2356887"/>
              <a:gd name="connsiteY27" fmla="*/ 569167 h 774440"/>
              <a:gd name="connsiteX28" fmla="*/ 61556 w 2356887"/>
              <a:gd name="connsiteY28" fmla="*/ 531844 h 774440"/>
              <a:gd name="connsiteX29" fmla="*/ 39331 w 2356887"/>
              <a:gd name="connsiteY29" fmla="*/ 505593 h 774440"/>
              <a:gd name="connsiteX30" fmla="*/ 22096 w 2356887"/>
              <a:gd name="connsiteY30" fmla="*/ 409518 h 774440"/>
              <a:gd name="connsiteX31" fmla="*/ 73479 w 2356887"/>
              <a:gd name="connsiteY31" fmla="*/ 334875 h 774440"/>
              <a:gd name="connsiteX32" fmla="*/ 35379 w 2356887"/>
              <a:gd name="connsiteY32" fmla="*/ 341438 h 774440"/>
              <a:gd name="connsiteX33" fmla="*/ 66934 w 2356887"/>
              <a:gd name="connsiteY33" fmla="*/ 253667 h 774440"/>
              <a:gd name="connsiteX34" fmla="*/ 31037 w 2356887"/>
              <a:gd name="connsiteY34" fmla="*/ 194915 h 774440"/>
              <a:gd name="connsiteX35" fmla="*/ 80217 w 2356887"/>
              <a:gd name="connsiteY35" fmla="*/ 195942 h 774440"/>
              <a:gd name="connsiteX36" fmla="*/ 63759 w 2356887"/>
              <a:gd name="connsiteY36" fmla="*/ 126832 h 774440"/>
              <a:gd name="connsiteX37" fmla="*/ 80217 w 2356887"/>
              <a:gd name="connsiteY37" fmla="*/ 93306 h 774440"/>
              <a:gd name="connsiteX38" fmla="*/ 80217 w 2356887"/>
              <a:gd name="connsiteY38" fmla="*/ 93306 h 774440"/>
              <a:gd name="connsiteX39" fmla="*/ 80217 w 2356887"/>
              <a:gd name="connsiteY39" fmla="*/ 93306 h 774440"/>
              <a:gd name="connsiteX40" fmla="*/ 24234 w 2356887"/>
              <a:gd name="connsiteY40" fmla="*/ 74644 h 774440"/>
              <a:gd name="connsiteX41" fmla="*/ 52226 w 2356887"/>
              <a:gd name="connsiteY41" fmla="*/ 65314 h 774440"/>
              <a:gd name="connsiteX42" fmla="*/ 31556 w 2356887"/>
              <a:gd name="connsiteY42" fmla="*/ 9331 h 774440"/>
              <a:gd name="connsiteX43" fmla="*/ 574740 w 2356887"/>
              <a:gd name="connsiteY43" fmla="*/ 0 h 774440"/>
              <a:gd name="connsiteX0" fmla="*/ 574740 w 2356887"/>
              <a:gd name="connsiteY0" fmla="*/ 0 h 774440"/>
              <a:gd name="connsiteX1" fmla="*/ 2347556 w 2356887"/>
              <a:gd name="connsiteY1" fmla="*/ 0 h 774440"/>
              <a:gd name="connsiteX2" fmla="*/ 2291573 w 2356887"/>
              <a:gd name="connsiteY2" fmla="*/ 74644 h 774440"/>
              <a:gd name="connsiteX3" fmla="*/ 2291573 w 2356887"/>
              <a:gd name="connsiteY3" fmla="*/ 74644 h 774440"/>
              <a:gd name="connsiteX4" fmla="*/ 2282242 w 2356887"/>
              <a:gd name="connsiteY4" fmla="*/ 111967 h 774440"/>
              <a:gd name="connsiteX5" fmla="*/ 2356887 w 2356887"/>
              <a:gd name="connsiteY5" fmla="*/ 167951 h 774440"/>
              <a:gd name="connsiteX6" fmla="*/ 2291573 w 2356887"/>
              <a:gd name="connsiteY6" fmla="*/ 186612 h 774440"/>
              <a:gd name="connsiteX7" fmla="*/ 2338226 w 2356887"/>
              <a:gd name="connsiteY7" fmla="*/ 279918 h 774440"/>
              <a:gd name="connsiteX8" fmla="*/ 2291573 w 2356887"/>
              <a:gd name="connsiteY8" fmla="*/ 270587 h 774440"/>
              <a:gd name="connsiteX9" fmla="*/ 2291573 w 2356887"/>
              <a:gd name="connsiteY9" fmla="*/ 270587 h 774440"/>
              <a:gd name="connsiteX10" fmla="*/ 2328312 w 2356887"/>
              <a:gd name="connsiteY10" fmla="*/ 359070 h 774440"/>
              <a:gd name="connsiteX11" fmla="*/ 2292156 w 2356887"/>
              <a:gd name="connsiteY11" fmla="*/ 434032 h 774440"/>
              <a:gd name="connsiteX12" fmla="*/ 2310234 w 2356887"/>
              <a:gd name="connsiteY12" fmla="*/ 475861 h 774440"/>
              <a:gd name="connsiteX13" fmla="*/ 2321508 w 2356887"/>
              <a:gd name="connsiteY13" fmla="*/ 511443 h 774440"/>
              <a:gd name="connsiteX14" fmla="*/ 2291573 w 2356887"/>
              <a:gd name="connsiteY14" fmla="*/ 587828 h 774440"/>
              <a:gd name="connsiteX15" fmla="*/ 2322351 w 2356887"/>
              <a:gd name="connsiteY15" fmla="*/ 576443 h 774440"/>
              <a:gd name="connsiteX16" fmla="*/ 2263581 w 2356887"/>
              <a:gd name="connsiteY16" fmla="*/ 587828 h 774440"/>
              <a:gd name="connsiteX17" fmla="*/ 2300903 w 2356887"/>
              <a:gd name="connsiteY17" fmla="*/ 634481 h 774440"/>
              <a:gd name="connsiteX18" fmla="*/ 2323517 w 2356887"/>
              <a:gd name="connsiteY18" fmla="*/ 677340 h 774440"/>
              <a:gd name="connsiteX19" fmla="*/ 2356887 w 2356887"/>
              <a:gd name="connsiteY19" fmla="*/ 718457 h 774440"/>
              <a:gd name="connsiteX20" fmla="*/ 2310234 w 2356887"/>
              <a:gd name="connsiteY20" fmla="*/ 765110 h 774440"/>
              <a:gd name="connsiteX21" fmla="*/ 24234 w 2356887"/>
              <a:gd name="connsiteY21" fmla="*/ 774440 h 774440"/>
              <a:gd name="connsiteX22" fmla="*/ 24234 w 2356887"/>
              <a:gd name="connsiteY22" fmla="*/ 774440 h 774440"/>
              <a:gd name="connsiteX23" fmla="*/ 61556 w 2356887"/>
              <a:gd name="connsiteY23" fmla="*/ 690465 h 774440"/>
              <a:gd name="connsiteX24" fmla="*/ 80217 w 2356887"/>
              <a:gd name="connsiteY24" fmla="*/ 662473 h 774440"/>
              <a:gd name="connsiteX25" fmla="*/ 0 w 2356887"/>
              <a:gd name="connsiteY25" fmla="*/ 634482 h 774440"/>
              <a:gd name="connsiteX26" fmla="*/ 33564 w 2356887"/>
              <a:gd name="connsiteY26" fmla="*/ 615820 h 774440"/>
              <a:gd name="connsiteX27" fmla="*/ 5573 w 2356887"/>
              <a:gd name="connsiteY27" fmla="*/ 569167 h 774440"/>
              <a:gd name="connsiteX28" fmla="*/ 61556 w 2356887"/>
              <a:gd name="connsiteY28" fmla="*/ 531844 h 774440"/>
              <a:gd name="connsiteX29" fmla="*/ 39331 w 2356887"/>
              <a:gd name="connsiteY29" fmla="*/ 505593 h 774440"/>
              <a:gd name="connsiteX30" fmla="*/ 22096 w 2356887"/>
              <a:gd name="connsiteY30" fmla="*/ 409518 h 774440"/>
              <a:gd name="connsiteX31" fmla="*/ 73479 w 2356887"/>
              <a:gd name="connsiteY31" fmla="*/ 334875 h 774440"/>
              <a:gd name="connsiteX32" fmla="*/ 35379 w 2356887"/>
              <a:gd name="connsiteY32" fmla="*/ 341438 h 774440"/>
              <a:gd name="connsiteX33" fmla="*/ 66934 w 2356887"/>
              <a:gd name="connsiteY33" fmla="*/ 253667 h 774440"/>
              <a:gd name="connsiteX34" fmla="*/ 31037 w 2356887"/>
              <a:gd name="connsiteY34" fmla="*/ 194915 h 774440"/>
              <a:gd name="connsiteX35" fmla="*/ 80217 w 2356887"/>
              <a:gd name="connsiteY35" fmla="*/ 195942 h 774440"/>
              <a:gd name="connsiteX36" fmla="*/ 63759 w 2356887"/>
              <a:gd name="connsiteY36" fmla="*/ 126832 h 774440"/>
              <a:gd name="connsiteX37" fmla="*/ 80217 w 2356887"/>
              <a:gd name="connsiteY37" fmla="*/ 93306 h 774440"/>
              <a:gd name="connsiteX38" fmla="*/ 80217 w 2356887"/>
              <a:gd name="connsiteY38" fmla="*/ 93306 h 774440"/>
              <a:gd name="connsiteX39" fmla="*/ 80217 w 2356887"/>
              <a:gd name="connsiteY39" fmla="*/ 93306 h 774440"/>
              <a:gd name="connsiteX40" fmla="*/ 24234 w 2356887"/>
              <a:gd name="connsiteY40" fmla="*/ 74644 h 774440"/>
              <a:gd name="connsiteX41" fmla="*/ 52226 w 2356887"/>
              <a:gd name="connsiteY41" fmla="*/ 65314 h 774440"/>
              <a:gd name="connsiteX42" fmla="*/ 31556 w 2356887"/>
              <a:gd name="connsiteY42" fmla="*/ 9331 h 774440"/>
              <a:gd name="connsiteX43" fmla="*/ 574740 w 2356887"/>
              <a:gd name="connsiteY43" fmla="*/ 0 h 774440"/>
              <a:gd name="connsiteX0" fmla="*/ 574740 w 2356887"/>
              <a:gd name="connsiteY0" fmla="*/ 0 h 774440"/>
              <a:gd name="connsiteX1" fmla="*/ 2347556 w 2356887"/>
              <a:gd name="connsiteY1" fmla="*/ 0 h 774440"/>
              <a:gd name="connsiteX2" fmla="*/ 2291573 w 2356887"/>
              <a:gd name="connsiteY2" fmla="*/ 74644 h 774440"/>
              <a:gd name="connsiteX3" fmla="*/ 2291573 w 2356887"/>
              <a:gd name="connsiteY3" fmla="*/ 74644 h 774440"/>
              <a:gd name="connsiteX4" fmla="*/ 2282242 w 2356887"/>
              <a:gd name="connsiteY4" fmla="*/ 111967 h 774440"/>
              <a:gd name="connsiteX5" fmla="*/ 2337837 w 2356887"/>
              <a:gd name="connsiteY5" fmla="*/ 141699 h 774440"/>
              <a:gd name="connsiteX6" fmla="*/ 2291573 w 2356887"/>
              <a:gd name="connsiteY6" fmla="*/ 186612 h 774440"/>
              <a:gd name="connsiteX7" fmla="*/ 2338226 w 2356887"/>
              <a:gd name="connsiteY7" fmla="*/ 279918 h 774440"/>
              <a:gd name="connsiteX8" fmla="*/ 2291573 w 2356887"/>
              <a:gd name="connsiteY8" fmla="*/ 270587 h 774440"/>
              <a:gd name="connsiteX9" fmla="*/ 2291573 w 2356887"/>
              <a:gd name="connsiteY9" fmla="*/ 270587 h 774440"/>
              <a:gd name="connsiteX10" fmla="*/ 2328312 w 2356887"/>
              <a:gd name="connsiteY10" fmla="*/ 359070 h 774440"/>
              <a:gd name="connsiteX11" fmla="*/ 2292156 w 2356887"/>
              <a:gd name="connsiteY11" fmla="*/ 434032 h 774440"/>
              <a:gd name="connsiteX12" fmla="*/ 2310234 w 2356887"/>
              <a:gd name="connsiteY12" fmla="*/ 475861 h 774440"/>
              <a:gd name="connsiteX13" fmla="*/ 2321508 w 2356887"/>
              <a:gd name="connsiteY13" fmla="*/ 511443 h 774440"/>
              <a:gd name="connsiteX14" fmla="*/ 2291573 w 2356887"/>
              <a:gd name="connsiteY14" fmla="*/ 587828 h 774440"/>
              <a:gd name="connsiteX15" fmla="*/ 2322351 w 2356887"/>
              <a:gd name="connsiteY15" fmla="*/ 576443 h 774440"/>
              <a:gd name="connsiteX16" fmla="*/ 2263581 w 2356887"/>
              <a:gd name="connsiteY16" fmla="*/ 587828 h 774440"/>
              <a:gd name="connsiteX17" fmla="*/ 2300903 w 2356887"/>
              <a:gd name="connsiteY17" fmla="*/ 634481 h 774440"/>
              <a:gd name="connsiteX18" fmla="*/ 2323517 w 2356887"/>
              <a:gd name="connsiteY18" fmla="*/ 677340 h 774440"/>
              <a:gd name="connsiteX19" fmla="*/ 2356887 w 2356887"/>
              <a:gd name="connsiteY19" fmla="*/ 718457 h 774440"/>
              <a:gd name="connsiteX20" fmla="*/ 2310234 w 2356887"/>
              <a:gd name="connsiteY20" fmla="*/ 765110 h 774440"/>
              <a:gd name="connsiteX21" fmla="*/ 24234 w 2356887"/>
              <a:gd name="connsiteY21" fmla="*/ 774440 h 774440"/>
              <a:gd name="connsiteX22" fmla="*/ 24234 w 2356887"/>
              <a:gd name="connsiteY22" fmla="*/ 774440 h 774440"/>
              <a:gd name="connsiteX23" fmla="*/ 61556 w 2356887"/>
              <a:gd name="connsiteY23" fmla="*/ 690465 h 774440"/>
              <a:gd name="connsiteX24" fmla="*/ 80217 w 2356887"/>
              <a:gd name="connsiteY24" fmla="*/ 662473 h 774440"/>
              <a:gd name="connsiteX25" fmla="*/ 0 w 2356887"/>
              <a:gd name="connsiteY25" fmla="*/ 634482 h 774440"/>
              <a:gd name="connsiteX26" fmla="*/ 33564 w 2356887"/>
              <a:gd name="connsiteY26" fmla="*/ 615820 h 774440"/>
              <a:gd name="connsiteX27" fmla="*/ 5573 w 2356887"/>
              <a:gd name="connsiteY27" fmla="*/ 569167 h 774440"/>
              <a:gd name="connsiteX28" fmla="*/ 61556 w 2356887"/>
              <a:gd name="connsiteY28" fmla="*/ 531844 h 774440"/>
              <a:gd name="connsiteX29" fmla="*/ 39331 w 2356887"/>
              <a:gd name="connsiteY29" fmla="*/ 505593 h 774440"/>
              <a:gd name="connsiteX30" fmla="*/ 22096 w 2356887"/>
              <a:gd name="connsiteY30" fmla="*/ 409518 h 774440"/>
              <a:gd name="connsiteX31" fmla="*/ 73479 w 2356887"/>
              <a:gd name="connsiteY31" fmla="*/ 334875 h 774440"/>
              <a:gd name="connsiteX32" fmla="*/ 35379 w 2356887"/>
              <a:gd name="connsiteY32" fmla="*/ 341438 h 774440"/>
              <a:gd name="connsiteX33" fmla="*/ 66934 w 2356887"/>
              <a:gd name="connsiteY33" fmla="*/ 253667 h 774440"/>
              <a:gd name="connsiteX34" fmla="*/ 31037 w 2356887"/>
              <a:gd name="connsiteY34" fmla="*/ 194915 h 774440"/>
              <a:gd name="connsiteX35" fmla="*/ 80217 w 2356887"/>
              <a:gd name="connsiteY35" fmla="*/ 195942 h 774440"/>
              <a:gd name="connsiteX36" fmla="*/ 63759 w 2356887"/>
              <a:gd name="connsiteY36" fmla="*/ 126832 h 774440"/>
              <a:gd name="connsiteX37" fmla="*/ 80217 w 2356887"/>
              <a:gd name="connsiteY37" fmla="*/ 93306 h 774440"/>
              <a:gd name="connsiteX38" fmla="*/ 80217 w 2356887"/>
              <a:gd name="connsiteY38" fmla="*/ 93306 h 774440"/>
              <a:gd name="connsiteX39" fmla="*/ 80217 w 2356887"/>
              <a:gd name="connsiteY39" fmla="*/ 93306 h 774440"/>
              <a:gd name="connsiteX40" fmla="*/ 24234 w 2356887"/>
              <a:gd name="connsiteY40" fmla="*/ 74644 h 774440"/>
              <a:gd name="connsiteX41" fmla="*/ 52226 w 2356887"/>
              <a:gd name="connsiteY41" fmla="*/ 65314 h 774440"/>
              <a:gd name="connsiteX42" fmla="*/ 31556 w 2356887"/>
              <a:gd name="connsiteY42" fmla="*/ 9331 h 774440"/>
              <a:gd name="connsiteX43" fmla="*/ 574740 w 2356887"/>
              <a:gd name="connsiteY43" fmla="*/ 0 h 774440"/>
              <a:gd name="connsiteX0" fmla="*/ 574740 w 2356887"/>
              <a:gd name="connsiteY0" fmla="*/ 0 h 774440"/>
              <a:gd name="connsiteX1" fmla="*/ 2347556 w 2356887"/>
              <a:gd name="connsiteY1" fmla="*/ 0 h 774440"/>
              <a:gd name="connsiteX2" fmla="*/ 2291573 w 2356887"/>
              <a:gd name="connsiteY2" fmla="*/ 74644 h 774440"/>
              <a:gd name="connsiteX3" fmla="*/ 2291573 w 2356887"/>
              <a:gd name="connsiteY3" fmla="*/ 74644 h 774440"/>
              <a:gd name="connsiteX4" fmla="*/ 2326692 w 2356887"/>
              <a:gd name="connsiteY4" fmla="*/ 111966 h 774440"/>
              <a:gd name="connsiteX5" fmla="*/ 2337837 w 2356887"/>
              <a:gd name="connsiteY5" fmla="*/ 141699 h 774440"/>
              <a:gd name="connsiteX6" fmla="*/ 2291573 w 2356887"/>
              <a:gd name="connsiteY6" fmla="*/ 186612 h 774440"/>
              <a:gd name="connsiteX7" fmla="*/ 2338226 w 2356887"/>
              <a:gd name="connsiteY7" fmla="*/ 279918 h 774440"/>
              <a:gd name="connsiteX8" fmla="*/ 2291573 w 2356887"/>
              <a:gd name="connsiteY8" fmla="*/ 270587 h 774440"/>
              <a:gd name="connsiteX9" fmla="*/ 2291573 w 2356887"/>
              <a:gd name="connsiteY9" fmla="*/ 270587 h 774440"/>
              <a:gd name="connsiteX10" fmla="*/ 2328312 w 2356887"/>
              <a:gd name="connsiteY10" fmla="*/ 359070 h 774440"/>
              <a:gd name="connsiteX11" fmla="*/ 2292156 w 2356887"/>
              <a:gd name="connsiteY11" fmla="*/ 434032 h 774440"/>
              <a:gd name="connsiteX12" fmla="*/ 2310234 w 2356887"/>
              <a:gd name="connsiteY12" fmla="*/ 475861 h 774440"/>
              <a:gd name="connsiteX13" fmla="*/ 2321508 w 2356887"/>
              <a:gd name="connsiteY13" fmla="*/ 511443 h 774440"/>
              <a:gd name="connsiteX14" fmla="*/ 2291573 w 2356887"/>
              <a:gd name="connsiteY14" fmla="*/ 587828 h 774440"/>
              <a:gd name="connsiteX15" fmla="*/ 2322351 w 2356887"/>
              <a:gd name="connsiteY15" fmla="*/ 576443 h 774440"/>
              <a:gd name="connsiteX16" fmla="*/ 2263581 w 2356887"/>
              <a:gd name="connsiteY16" fmla="*/ 587828 h 774440"/>
              <a:gd name="connsiteX17" fmla="*/ 2300903 w 2356887"/>
              <a:gd name="connsiteY17" fmla="*/ 634481 h 774440"/>
              <a:gd name="connsiteX18" fmla="*/ 2323517 w 2356887"/>
              <a:gd name="connsiteY18" fmla="*/ 677340 h 774440"/>
              <a:gd name="connsiteX19" fmla="*/ 2356887 w 2356887"/>
              <a:gd name="connsiteY19" fmla="*/ 718457 h 774440"/>
              <a:gd name="connsiteX20" fmla="*/ 2310234 w 2356887"/>
              <a:gd name="connsiteY20" fmla="*/ 765110 h 774440"/>
              <a:gd name="connsiteX21" fmla="*/ 24234 w 2356887"/>
              <a:gd name="connsiteY21" fmla="*/ 774440 h 774440"/>
              <a:gd name="connsiteX22" fmla="*/ 24234 w 2356887"/>
              <a:gd name="connsiteY22" fmla="*/ 774440 h 774440"/>
              <a:gd name="connsiteX23" fmla="*/ 61556 w 2356887"/>
              <a:gd name="connsiteY23" fmla="*/ 690465 h 774440"/>
              <a:gd name="connsiteX24" fmla="*/ 80217 w 2356887"/>
              <a:gd name="connsiteY24" fmla="*/ 662473 h 774440"/>
              <a:gd name="connsiteX25" fmla="*/ 0 w 2356887"/>
              <a:gd name="connsiteY25" fmla="*/ 634482 h 774440"/>
              <a:gd name="connsiteX26" fmla="*/ 33564 w 2356887"/>
              <a:gd name="connsiteY26" fmla="*/ 615820 h 774440"/>
              <a:gd name="connsiteX27" fmla="*/ 5573 w 2356887"/>
              <a:gd name="connsiteY27" fmla="*/ 569167 h 774440"/>
              <a:gd name="connsiteX28" fmla="*/ 61556 w 2356887"/>
              <a:gd name="connsiteY28" fmla="*/ 531844 h 774440"/>
              <a:gd name="connsiteX29" fmla="*/ 39331 w 2356887"/>
              <a:gd name="connsiteY29" fmla="*/ 505593 h 774440"/>
              <a:gd name="connsiteX30" fmla="*/ 22096 w 2356887"/>
              <a:gd name="connsiteY30" fmla="*/ 409518 h 774440"/>
              <a:gd name="connsiteX31" fmla="*/ 73479 w 2356887"/>
              <a:gd name="connsiteY31" fmla="*/ 334875 h 774440"/>
              <a:gd name="connsiteX32" fmla="*/ 35379 w 2356887"/>
              <a:gd name="connsiteY32" fmla="*/ 341438 h 774440"/>
              <a:gd name="connsiteX33" fmla="*/ 66934 w 2356887"/>
              <a:gd name="connsiteY33" fmla="*/ 253667 h 774440"/>
              <a:gd name="connsiteX34" fmla="*/ 31037 w 2356887"/>
              <a:gd name="connsiteY34" fmla="*/ 194915 h 774440"/>
              <a:gd name="connsiteX35" fmla="*/ 80217 w 2356887"/>
              <a:gd name="connsiteY35" fmla="*/ 195942 h 774440"/>
              <a:gd name="connsiteX36" fmla="*/ 63759 w 2356887"/>
              <a:gd name="connsiteY36" fmla="*/ 126832 h 774440"/>
              <a:gd name="connsiteX37" fmla="*/ 80217 w 2356887"/>
              <a:gd name="connsiteY37" fmla="*/ 93306 h 774440"/>
              <a:gd name="connsiteX38" fmla="*/ 80217 w 2356887"/>
              <a:gd name="connsiteY38" fmla="*/ 93306 h 774440"/>
              <a:gd name="connsiteX39" fmla="*/ 80217 w 2356887"/>
              <a:gd name="connsiteY39" fmla="*/ 93306 h 774440"/>
              <a:gd name="connsiteX40" fmla="*/ 24234 w 2356887"/>
              <a:gd name="connsiteY40" fmla="*/ 74644 h 774440"/>
              <a:gd name="connsiteX41" fmla="*/ 52226 w 2356887"/>
              <a:gd name="connsiteY41" fmla="*/ 65314 h 774440"/>
              <a:gd name="connsiteX42" fmla="*/ 31556 w 2356887"/>
              <a:gd name="connsiteY42" fmla="*/ 9331 h 774440"/>
              <a:gd name="connsiteX43" fmla="*/ 574740 w 2356887"/>
              <a:gd name="connsiteY43" fmla="*/ 0 h 774440"/>
              <a:gd name="connsiteX0" fmla="*/ 574740 w 2356887"/>
              <a:gd name="connsiteY0" fmla="*/ 0 h 774440"/>
              <a:gd name="connsiteX1" fmla="*/ 2347556 w 2356887"/>
              <a:gd name="connsiteY1" fmla="*/ 0 h 774440"/>
              <a:gd name="connsiteX2" fmla="*/ 2291573 w 2356887"/>
              <a:gd name="connsiteY2" fmla="*/ 74644 h 774440"/>
              <a:gd name="connsiteX3" fmla="*/ 2291573 w 2356887"/>
              <a:gd name="connsiteY3" fmla="*/ 74644 h 774440"/>
              <a:gd name="connsiteX4" fmla="*/ 2326692 w 2356887"/>
              <a:gd name="connsiteY4" fmla="*/ 111966 h 774440"/>
              <a:gd name="connsiteX5" fmla="*/ 2337837 w 2356887"/>
              <a:gd name="connsiteY5" fmla="*/ 141699 h 774440"/>
              <a:gd name="connsiteX6" fmla="*/ 2291573 w 2356887"/>
              <a:gd name="connsiteY6" fmla="*/ 186612 h 774440"/>
              <a:gd name="connsiteX7" fmla="*/ 2338226 w 2356887"/>
              <a:gd name="connsiteY7" fmla="*/ 279918 h 774440"/>
              <a:gd name="connsiteX8" fmla="*/ 2291573 w 2356887"/>
              <a:gd name="connsiteY8" fmla="*/ 270587 h 774440"/>
              <a:gd name="connsiteX9" fmla="*/ 2291573 w 2356887"/>
              <a:gd name="connsiteY9" fmla="*/ 270587 h 774440"/>
              <a:gd name="connsiteX10" fmla="*/ 2328312 w 2356887"/>
              <a:gd name="connsiteY10" fmla="*/ 359070 h 774440"/>
              <a:gd name="connsiteX11" fmla="*/ 2292156 w 2356887"/>
              <a:gd name="connsiteY11" fmla="*/ 434032 h 774440"/>
              <a:gd name="connsiteX12" fmla="*/ 2310234 w 2356887"/>
              <a:gd name="connsiteY12" fmla="*/ 475861 h 774440"/>
              <a:gd name="connsiteX13" fmla="*/ 2321508 w 2356887"/>
              <a:gd name="connsiteY13" fmla="*/ 511443 h 774440"/>
              <a:gd name="connsiteX14" fmla="*/ 2291573 w 2356887"/>
              <a:gd name="connsiteY14" fmla="*/ 587828 h 774440"/>
              <a:gd name="connsiteX15" fmla="*/ 2319176 w 2356887"/>
              <a:gd name="connsiteY15" fmla="*/ 550192 h 774440"/>
              <a:gd name="connsiteX16" fmla="*/ 2263581 w 2356887"/>
              <a:gd name="connsiteY16" fmla="*/ 587828 h 774440"/>
              <a:gd name="connsiteX17" fmla="*/ 2300903 w 2356887"/>
              <a:gd name="connsiteY17" fmla="*/ 634481 h 774440"/>
              <a:gd name="connsiteX18" fmla="*/ 2323517 w 2356887"/>
              <a:gd name="connsiteY18" fmla="*/ 677340 h 774440"/>
              <a:gd name="connsiteX19" fmla="*/ 2356887 w 2356887"/>
              <a:gd name="connsiteY19" fmla="*/ 718457 h 774440"/>
              <a:gd name="connsiteX20" fmla="*/ 2310234 w 2356887"/>
              <a:gd name="connsiteY20" fmla="*/ 765110 h 774440"/>
              <a:gd name="connsiteX21" fmla="*/ 24234 w 2356887"/>
              <a:gd name="connsiteY21" fmla="*/ 774440 h 774440"/>
              <a:gd name="connsiteX22" fmla="*/ 24234 w 2356887"/>
              <a:gd name="connsiteY22" fmla="*/ 774440 h 774440"/>
              <a:gd name="connsiteX23" fmla="*/ 61556 w 2356887"/>
              <a:gd name="connsiteY23" fmla="*/ 690465 h 774440"/>
              <a:gd name="connsiteX24" fmla="*/ 80217 w 2356887"/>
              <a:gd name="connsiteY24" fmla="*/ 662473 h 774440"/>
              <a:gd name="connsiteX25" fmla="*/ 0 w 2356887"/>
              <a:gd name="connsiteY25" fmla="*/ 634482 h 774440"/>
              <a:gd name="connsiteX26" fmla="*/ 33564 w 2356887"/>
              <a:gd name="connsiteY26" fmla="*/ 615820 h 774440"/>
              <a:gd name="connsiteX27" fmla="*/ 5573 w 2356887"/>
              <a:gd name="connsiteY27" fmla="*/ 569167 h 774440"/>
              <a:gd name="connsiteX28" fmla="*/ 61556 w 2356887"/>
              <a:gd name="connsiteY28" fmla="*/ 531844 h 774440"/>
              <a:gd name="connsiteX29" fmla="*/ 39331 w 2356887"/>
              <a:gd name="connsiteY29" fmla="*/ 505593 h 774440"/>
              <a:gd name="connsiteX30" fmla="*/ 22096 w 2356887"/>
              <a:gd name="connsiteY30" fmla="*/ 409518 h 774440"/>
              <a:gd name="connsiteX31" fmla="*/ 73479 w 2356887"/>
              <a:gd name="connsiteY31" fmla="*/ 334875 h 774440"/>
              <a:gd name="connsiteX32" fmla="*/ 35379 w 2356887"/>
              <a:gd name="connsiteY32" fmla="*/ 341438 h 774440"/>
              <a:gd name="connsiteX33" fmla="*/ 66934 w 2356887"/>
              <a:gd name="connsiteY33" fmla="*/ 253667 h 774440"/>
              <a:gd name="connsiteX34" fmla="*/ 31037 w 2356887"/>
              <a:gd name="connsiteY34" fmla="*/ 194915 h 774440"/>
              <a:gd name="connsiteX35" fmla="*/ 80217 w 2356887"/>
              <a:gd name="connsiteY35" fmla="*/ 195942 h 774440"/>
              <a:gd name="connsiteX36" fmla="*/ 63759 w 2356887"/>
              <a:gd name="connsiteY36" fmla="*/ 126832 h 774440"/>
              <a:gd name="connsiteX37" fmla="*/ 80217 w 2356887"/>
              <a:gd name="connsiteY37" fmla="*/ 93306 h 774440"/>
              <a:gd name="connsiteX38" fmla="*/ 80217 w 2356887"/>
              <a:gd name="connsiteY38" fmla="*/ 93306 h 774440"/>
              <a:gd name="connsiteX39" fmla="*/ 80217 w 2356887"/>
              <a:gd name="connsiteY39" fmla="*/ 93306 h 774440"/>
              <a:gd name="connsiteX40" fmla="*/ 24234 w 2356887"/>
              <a:gd name="connsiteY40" fmla="*/ 74644 h 774440"/>
              <a:gd name="connsiteX41" fmla="*/ 52226 w 2356887"/>
              <a:gd name="connsiteY41" fmla="*/ 65314 h 774440"/>
              <a:gd name="connsiteX42" fmla="*/ 31556 w 2356887"/>
              <a:gd name="connsiteY42" fmla="*/ 9331 h 774440"/>
              <a:gd name="connsiteX43" fmla="*/ 574740 w 2356887"/>
              <a:gd name="connsiteY43" fmla="*/ 0 h 774440"/>
              <a:gd name="connsiteX0" fmla="*/ 574740 w 2356887"/>
              <a:gd name="connsiteY0" fmla="*/ 0 h 774440"/>
              <a:gd name="connsiteX1" fmla="*/ 2347556 w 2356887"/>
              <a:gd name="connsiteY1" fmla="*/ 0 h 774440"/>
              <a:gd name="connsiteX2" fmla="*/ 2291573 w 2356887"/>
              <a:gd name="connsiteY2" fmla="*/ 74644 h 774440"/>
              <a:gd name="connsiteX3" fmla="*/ 2291573 w 2356887"/>
              <a:gd name="connsiteY3" fmla="*/ 74644 h 774440"/>
              <a:gd name="connsiteX4" fmla="*/ 2326692 w 2356887"/>
              <a:gd name="connsiteY4" fmla="*/ 111966 h 774440"/>
              <a:gd name="connsiteX5" fmla="*/ 2337837 w 2356887"/>
              <a:gd name="connsiteY5" fmla="*/ 141699 h 774440"/>
              <a:gd name="connsiteX6" fmla="*/ 2291573 w 2356887"/>
              <a:gd name="connsiteY6" fmla="*/ 186612 h 774440"/>
              <a:gd name="connsiteX7" fmla="*/ 2338226 w 2356887"/>
              <a:gd name="connsiteY7" fmla="*/ 279918 h 774440"/>
              <a:gd name="connsiteX8" fmla="*/ 2291573 w 2356887"/>
              <a:gd name="connsiteY8" fmla="*/ 270587 h 774440"/>
              <a:gd name="connsiteX9" fmla="*/ 2291573 w 2356887"/>
              <a:gd name="connsiteY9" fmla="*/ 270587 h 774440"/>
              <a:gd name="connsiteX10" fmla="*/ 2328312 w 2356887"/>
              <a:gd name="connsiteY10" fmla="*/ 359070 h 774440"/>
              <a:gd name="connsiteX11" fmla="*/ 2292156 w 2356887"/>
              <a:gd name="connsiteY11" fmla="*/ 434032 h 774440"/>
              <a:gd name="connsiteX12" fmla="*/ 2310234 w 2356887"/>
              <a:gd name="connsiteY12" fmla="*/ 475861 h 774440"/>
              <a:gd name="connsiteX13" fmla="*/ 2321508 w 2356887"/>
              <a:gd name="connsiteY13" fmla="*/ 511443 h 774440"/>
              <a:gd name="connsiteX14" fmla="*/ 2291573 w 2356887"/>
              <a:gd name="connsiteY14" fmla="*/ 587828 h 774440"/>
              <a:gd name="connsiteX15" fmla="*/ 2319176 w 2356887"/>
              <a:gd name="connsiteY15" fmla="*/ 550192 h 774440"/>
              <a:gd name="connsiteX16" fmla="*/ 2320731 w 2356887"/>
              <a:gd name="connsiteY16" fmla="*/ 594391 h 774440"/>
              <a:gd name="connsiteX17" fmla="*/ 2300903 w 2356887"/>
              <a:gd name="connsiteY17" fmla="*/ 634481 h 774440"/>
              <a:gd name="connsiteX18" fmla="*/ 2323517 w 2356887"/>
              <a:gd name="connsiteY18" fmla="*/ 677340 h 774440"/>
              <a:gd name="connsiteX19" fmla="*/ 2356887 w 2356887"/>
              <a:gd name="connsiteY19" fmla="*/ 718457 h 774440"/>
              <a:gd name="connsiteX20" fmla="*/ 2310234 w 2356887"/>
              <a:gd name="connsiteY20" fmla="*/ 765110 h 774440"/>
              <a:gd name="connsiteX21" fmla="*/ 24234 w 2356887"/>
              <a:gd name="connsiteY21" fmla="*/ 774440 h 774440"/>
              <a:gd name="connsiteX22" fmla="*/ 24234 w 2356887"/>
              <a:gd name="connsiteY22" fmla="*/ 774440 h 774440"/>
              <a:gd name="connsiteX23" fmla="*/ 61556 w 2356887"/>
              <a:gd name="connsiteY23" fmla="*/ 690465 h 774440"/>
              <a:gd name="connsiteX24" fmla="*/ 80217 w 2356887"/>
              <a:gd name="connsiteY24" fmla="*/ 662473 h 774440"/>
              <a:gd name="connsiteX25" fmla="*/ 0 w 2356887"/>
              <a:gd name="connsiteY25" fmla="*/ 634482 h 774440"/>
              <a:gd name="connsiteX26" fmla="*/ 33564 w 2356887"/>
              <a:gd name="connsiteY26" fmla="*/ 615820 h 774440"/>
              <a:gd name="connsiteX27" fmla="*/ 5573 w 2356887"/>
              <a:gd name="connsiteY27" fmla="*/ 569167 h 774440"/>
              <a:gd name="connsiteX28" fmla="*/ 61556 w 2356887"/>
              <a:gd name="connsiteY28" fmla="*/ 531844 h 774440"/>
              <a:gd name="connsiteX29" fmla="*/ 39331 w 2356887"/>
              <a:gd name="connsiteY29" fmla="*/ 505593 h 774440"/>
              <a:gd name="connsiteX30" fmla="*/ 22096 w 2356887"/>
              <a:gd name="connsiteY30" fmla="*/ 409518 h 774440"/>
              <a:gd name="connsiteX31" fmla="*/ 73479 w 2356887"/>
              <a:gd name="connsiteY31" fmla="*/ 334875 h 774440"/>
              <a:gd name="connsiteX32" fmla="*/ 35379 w 2356887"/>
              <a:gd name="connsiteY32" fmla="*/ 341438 h 774440"/>
              <a:gd name="connsiteX33" fmla="*/ 66934 w 2356887"/>
              <a:gd name="connsiteY33" fmla="*/ 253667 h 774440"/>
              <a:gd name="connsiteX34" fmla="*/ 31037 w 2356887"/>
              <a:gd name="connsiteY34" fmla="*/ 194915 h 774440"/>
              <a:gd name="connsiteX35" fmla="*/ 80217 w 2356887"/>
              <a:gd name="connsiteY35" fmla="*/ 195942 h 774440"/>
              <a:gd name="connsiteX36" fmla="*/ 63759 w 2356887"/>
              <a:gd name="connsiteY36" fmla="*/ 126832 h 774440"/>
              <a:gd name="connsiteX37" fmla="*/ 80217 w 2356887"/>
              <a:gd name="connsiteY37" fmla="*/ 93306 h 774440"/>
              <a:gd name="connsiteX38" fmla="*/ 80217 w 2356887"/>
              <a:gd name="connsiteY38" fmla="*/ 93306 h 774440"/>
              <a:gd name="connsiteX39" fmla="*/ 80217 w 2356887"/>
              <a:gd name="connsiteY39" fmla="*/ 93306 h 774440"/>
              <a:gd name="connsiteX40" fmla="*/ 24234 w 2356887"/>
              <a:gd name="connsiteY40" fmla="*/ 74644 h 774440"/>
              <a:gd name="connsiteX41" fmla="*/ 52226 w 2356887"/>
              <a:gd name="connsiteY41" fmla="*/ 65314 h 774440"/>
              <a:gd name="connsiteX42" fmla="*/ 31556 w 2356887"/>
              <a:gd name="connsiteY42" fmla="*/ 9331 h 774440"/>
              <a:gd name="connsiteX43" fmla="*/ 574740 w 2356887"/>
              <a:gd name="connsiteY43" fmla="*/ 0 h 774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356887" h="774440">
                <a:moveTo>
                  <a:pt x="574740" y="0"/>
                </a:moveTo>
                <a:lnTo>
                  <a:pt x="2347556" y="0"/>
                </a:lnTo>
                <a:lnTo>
                  <a:pt x="2291573" y="74644"/>
                </a:lnTo>
                <a:lnTo>
                  <a:pt x="2291573" y="74644"/>
                </a:lnTo>
                <a:lnTo>
                  <a:pt x="2326692" y="111966"/>
                </a:lnTo>
                <a:lnTo>
                  <a:pt x="2337837" y="141699"/>
                </a:lnTo>
                <a:lnTo>
                  <a:pt x="2291573" y="186612"/>
                </a:lnTo>
                <a:lnTo>
                  <a:pt x="2338226" y="279918"/>
                </a:lnTo>
                <a:lnTo>
                  <a:pt x="2291573" y="270587"/>
                </a:lnTo>
                <a:lnTo>
                  <a:pt x="2291573" y="270587"/>
                </a:lnTo>
                <a:lnTo>
                  <a:pt x="2328312" y="359070"/>
                </a:lnTo>
                <a:lnTo>
                  <a:pt x="2292156" y="434032"/>
                </a:lnTo>
                <a:lnTo>
                  <a:pt x="2310234" y="475861"/>
                </a:lnTo>
                <a:lnTo>
                  <a:pt x="2321508" y="511443"/>
                </a:lnTo>
                <a:lnTo>
                  <a:pt x="2291573" y="587828"/>
                </a:lnTo>
                <a:lnTo>
                  <a:pt x="2319176" y="550192"/>
                </a:lnTo>
                <a:cubicBezTo>
                  <a:pt x="2319694" y="564925"/>
                  <a:pt x="2320213" y="579658"/>
                  <a:pt x="2320731" y="594391"/>
                </a:cubicBezTo>
                <a:lnTo>
                  <a:pt x="2300903" y="634481"/>
                </a:lnTo>
                <a:lnTo>
                  <a:pt x="2323517" y="677340"/>
                </a:lnTo>
                <a:lnTo>
                  <a:pt x="2356887" y="718457"/>
                </a:lnTo>
                <a:lnTo>
                  <a:pt x="2310234" y="765110"/>
                </a:lnTo>
                <a:lnTo>
                  <a:pt x="24234" y="774440"/>
                </a:lnTo>
                <a:lnTo>
                  <a:pt x="24234" y="774440"/>
                </a:lnTo>
                <a:lnTo>
                  <a:pt x="61556" y="690465"/>
                </a:lnTo>
                <a:lnTo>
                  <a:pt x="80217" y="662473"/>
                </a:lnTo>
                <a:lnTo>
                  <a:pt x="0" y="634482"/>
                </a:lnTo>
                <a:lnTo>
                  <a:pt x="33564" y="615820"/>
                </a:lnTo>
                <a:lnTo>
                  <a:pt x="5573" y="569167"/>
                </a:lnTo>
                <a:lnTo>
                  <a:pt x="61556" y="531844"/>
                </a:lnTo>
                <a:lnTo>
                  <a:pt x="39331" y="505593"/>
                </a:lnTo>
                <a:lnTo>
                  <a:pt x="22096" y="409518"/>
                </a:lnTo>
                <a:lnTo>
                  <a:pt x="73479" y="334875"/>
                </a:lnTo>
                <a:lnTo>
                  <a:pt x="35379" y="341438"/>
                </a:lnTo>
                <a:lnTo>
                  <a:pt x="66934" y="253667"/>
                </a:lnTo>
                <a:lnTo>
                  <a:pt x="31037" y="194915"/>
                </a:lnTo>
                <a:lnTo>
                  <a:pt x="80217" y="195942"/>
                </a:lnTo>
                <a:lnTo>
                  <a:pt x="63759" y="126832"/>
                </a:lnTo>
                <a:lnTo>
                  <a:pt x="80217" y="93306"/>
                </a:lnTo>
                <a:lnTo>
                  <a:pt x="80217" y="93306"/>
                </a:lnTo>
                <a:lnTo>
                  <a:pt x="80217" y="93306"/>
                </a:lnTo>
                <a:lnTo>
                  <a:pt x="24234" y="74644"/>
                </a:lnTo>
                <a:lnTo>
                  <a:pt x="52226" y="65314"/>
                </a:lnTo>
                <a:lnTo>
                  <a:pt x="31556" y="9331"/>
                </a:lnTo>
                <a:lnTo>
                  <a:pt x="574740" y="0"/>
                </a:lnTo>
                <a:close/>
              </a:path>
            </a:pathLst>
          </a:custGeom>
          <a:solidFill>
            <a:schemeClr val="bg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0" name="자유형: 도형 29">
            <a:extLst>
              <a:ext uri="{FF2B5EF4-FFF2-40B4-BE49-F238E27FC236}">
                <a16:creationId xmlns:a16="http://schemas.microsoft.com/office/drawing/2014/main" id="{DEEEEB8D-C7CF-4536-B765-6BA24487FCF1}"/>
              </a:ext>
            </a:extLst>
          </p:cNvPr>
          <p:cNvSpPr/>
          <p:nvPr/>
        </p:nvSpPr>
        <p:spPr>
          <a:xfrm rot="19410726">
            <a:off x="-59572" y="400712"/>
            <a:ext cx="1471216" cy="374659"/>
          </a:xfrm>
          <a:custGeom>
            <a:avLst/>
            <a:gdLst>
              <a:gd name="connsiteX0" fmla="*/ 606490 w 2388637"/>
              <a:gd name="connsiteY0" fmla="*/ 0 h 774440"/>
              <a:gd name="connsiteX1" fmla="*/ 2379306 w 2388637"/>
              <a:gd name="connsiteY1" fmla="*/ 0 h 774440"/>
              <a:gd name="connsiteX2" fmla="*/ 2323323 w 2388637"/>
              <a:gd name="connsiteY2" fmla="*/ 74644 h 774440"/>
              <a:gd name="connsiteX3" fmla="*/ 2323323 w 2388637"/>
              <a:gd name="connsiteY3" fmla="*/ 74644 h 774440"/>
              <a:gd name="connsiteX4" fmla="*/ 2313992 w 2388637"/>
              <a:gd name="connsiteY4" fmla="*/ 111967 h 774440"/>
              <a:gd name="connsiteX5" fmla="*/ 2388637 w 2388637"/>
              <a:gd name="connsiteY5" fmla="*/ 167951 h 774440"/>
              <a:gd name="connsiteX6" fmla="*/ 2323323 w 2388637"/>
              <a:gd name="connsiteY6" fmla="*/ 186612 h 774440"/>
              <a:gd name="connsiteX7" fmla="*/ 2369976 w 2388637"/>
              <a:gd name="connsiteY7" fmla="*/ 279918 h 774440"/>
              <a:gd name="connsiteX8" fmla="*/ 2323323 w 2388637"/>
              <a:gd name="connsiteY8" fmla="*/ 270587 h 774440"/>
              <a:gd name="connsiteX9" fmla="*/ 2323323 w 2388637"/>
              <a:gd name="connsiteY9" fmla="*/ 270587 h 774440"/>
              <a:gd name="connsiteX10" fmla="*/ 2388637 w 2388637"/>
              <a:gd name="connsiteY10" fmla="*/ 391885 h 774440"/>
              <a:gd name="connsiteX11" fmla="*/ 2295331 w 2388637"/>
              <a:gd name="connsiteY11" fmla="*/ 401216 h 774440"/>
              <a:gd name="connsiteX12" fmla="*/ 2341984 w 2388637"/>
              <a:gd name="connsiteY12" fmla="*/ 475861 h 774440"/>
              <a:gd name="connsiteX13" fmla="*/ 2258008 w 2388637"/>
              <a:gd name="connsiteY13" fmla="*/ 485191 h 774440"/>
              <a:gd name="connsiteX14" fmla="*/ 2323323 w 2388637"/>
              <a:gd name="connsiteY14" fmla="*/ 587828 h 774440"/>
              <a:gd name="connsiteX15" fmla="*/ 2369976 w 2388637"/>
              <a:gd name="connsiteY15" fmla="*/ 615820 h 774440"/>
              <a:gd name="connsiteX16" fmla="*/ 2295331 w 2388637"/>
              <a:gd name="connsiteY16" fmla="*/ 587828 h 774440"/>
              <a:gd name="connsiteX17" fmla="*/ 2332653 w 2388637"/>
              <a:gd name="connsiteY17" fmla="*/ 634481 h 774440"/>
              <a:gd name="connsiteX18" fmla="*/ 2313992 w 2388637"/>
              <a:gd name="connsiteY18" fmla="*/ 690465 h 774440"/>
              <a:gd name="connsiteX19" fmla="*/ 2388637 w 2388637"/>
              <a:gd name="connsiteY19" fmla="*/ 718457 h 774440"/>
              <a:gd name="connsiteX20" fmla="*/ 2341984 w 2388637"/>
              <a:gd name="connsiteY20" fmla="*/ 765110 h 774440"/>
              <a:gd name="connsiteX21" fmla="*/ 55984 w 2388637"/>
              <a:gd name="connsiteY21" fmla="*/ 774440 h 774440"/>
              <a:gd name="connsiteX22" fmla="*/ 55984 w 2388637"/>
              <a:gd name="connsiteY22" fmla="*/ 774440 h 774440"/>
              <a:gd name="connsiteX23" fmla="*/ 93306 w 2388637"/>
              <a:gd name="connsiteY23" fmla="*/ 690465 h 774440"/>
              <a:gd name="connsiteX24" fmla="*/ 111967 w 2388637"/>
              <a:gd name="connsiteY24" fmla="*/ 662473 h 774440"/>
              <a:gd name="connsiteX25" fmla="*/ 0 w 2388637"/>
              <a:gd name="connsiteY25" fmla="*/ 634481 h 774440"/>
              <a:gd name="connsiteX26" fmla="*/ 65314 w 2388637"/>
              <a:gd name="connsiteY26" fmla="*/ 615820 h 774440"/>
              <a:gd name="connsiteX27" fmla="*/ 37323 w 2388637"/>
              <a:gd name="connsiteY27" fmla="*/ 569167 h 774440"/>
              <a:gd name="connsiteX28" fmla="*/ 93306 w 2388637"/>
              <a:gd name="connsiteY28" fmla="*/ 531844 h 774440"/>
              <a:gd name="connsiteX29" fmla="*/ 93306 w 2388637"/>
              <a:gd name="connsiteY29" fmla="*/ 531844 h 774440"/>
              <a:gd name="connsiteX30" fmla="*/ 158621 w 2388637"/>
              <a:gd name="connsiteY30" fmla="*/ 429208 h 774440"/>
              <a:gd name="connsiteX31" fmla="*/ 130629 w 2388637"/>
              <a:gd name="connsiteY31" fmla="*/ 354563 h 774440"/>
              <a:gd name="connsiteX32" fmla="*/ 130629 w 2388637"/>
              <a:gd name="connsiteY32" fmla="*/ 354563 h 774440"/>
              <a:gd name="connsiteX33" fmla="*/ 139959 w 2388637"/>
              <a:gd name="connsiteY33" fmla="*/ 279918 h 774440"/>
              <a:gd name="connsiteX34" fmla="*/ 186612 w 2388637"/>
              <a:gd name="connsiteY34" fmla="*/ 214604 h 774440"/>
              <a:gd name="connsiteX35" fmla="*/ 111967 w 2388637"/>
              <a:gd name="connsiteY35" fmla="*/ 195942 h 774440"/>
              <a:gd name="connsiteX36" fmla="*/ 139959 w 2388637"/>
              <a:gd name="connsiteY36" fmla="*/ 139959 h 774440"/>
              <a:gd name="connsiteX37" fmla="*/ 111967 w 2388637"/>
              <a:gd name="connsiteY37" fmla="*/ 93306 h 774440"/>
              <a:gd name="connsiteX38" fmla="*/ 111967 w 2388637"/>
              <a:gd name="connsiteY38" fmla="*/ 93306 h 774440"/>
              <a:gd name="connsiteX39" fmla="*/ 111967 w 2388637"/>
              <a:gd name="connsiteY39" fmla="*/ 93306 h 774440"/>
              <a:gd name="connsiteX40" fmla="*/ 55984 w 2388637"/>
              <a:gd name="connsiteY40" fmla="*/ 74644 h 774440"/>
              <a:gd name="connsiteX41" fmla="*/ 83976 w 2388637"/>
              <a:gd name="connsiteY41" fmla="*/ 65314 h 774440"/>
              <a:gd name="connsiteX42" fmla="*/ 9331 w 2388637"/>
              <a:gd name="connsiteY42" fmla="*/ 9330 h 774440"/>
              <a:gd name="connsiteX43" fmla="*/ 606490 w 2388637"/>
              <a:gd name="connsiteY43" fmla="*/ 0 h 774440"/>
              <a:gd name="connsiteX0" fmla="*/ 606490 w 2388637"/>
              <a:gd name="connsiteY0" fmla="*/ 0 h 774440"/>
              <a:gd name="connsiteX1" fmla="*/ 2379306 w 2388637"/>
              <a:gd name="connsiteY1" fmla="*/ 0 h 774440"/>
              <a:gd name="connsiteX2" fmla="*/ 2323323 w 2388637"/>
              <a:gd name="connsiteY2" fmla="*/ 74644 h 774440"/>
              <a:gd name="connsiteX3" fmla="*/ 2323323 w 2388637"/>
              <a:gd name="connsiteY3" fmla="*/ 74644 h 774440"/>
              <a:gd name="connsiteX4" fmla="*/ 2313992 w 2388637"/>
              <a:gd name="connsiteY4" fmla="*/ 111967 h 774440"/>
              <a:gd name="connsiteX5" fmla="*/ 2388637 w 2388637"/>
              <a:gd name="connsiteY5" fmla="*/ 167951 h 774440"/>
              <a:gd name="connsiteX6" fmla="*/ 2323323 w 2388637"/>
              <a:gd name="connsiteY6" fmla="*/ 186612 h 774440"/>
              <a:gd name="connsiteX7" fmla="*/ 2369976 w 2388637"/>
              <a:gd name="connsiteY7" fmla="*/ 279918 h 774440"/>
              <a:gd name="connsiteX8" fmla="*/ 2323323 w 2388637"/>
              <a:gd name="connsiteY8" fmla="*/ 270587 h 774440"/>
              <a:gd name="connsiteX9" fmla="*/ 2323323 w 2388637"/>
              <a:gd name="connsiteY9" fmla="*/ 270587 h 774440"/>
              <a:gd name="connsiteX10" fmla="*/ 2388637 w 2388637"/>
              <a:gd name="connsiteY10" fmla="*/ 391885 h 774440"/>
              <a:gd name="connsiteX11" fmla="*/ 2295331 w 2388637"/>
              <a:gd name="connsiteY11" fmla="*/ 401216 h 774440"/>
              <a:gd name="connsiteX12" fmla="*/ 2341984 w 2388637"/>
              <a:gd name="connsiteY12" fmla="*/ 475861 h 774440"/>
              <a:gd name="connsiteX13" fmla="*/ 2258008 w 2388637"/>
              <a:gd name="connsiteY13" fmla="*/ 485191 h 774440"/>
              <a:gd name="connsiteX14" fmla="*/ 2323323 w 2388637"/>
              <a:gd name="connsiteY14" fmla="*/ 587828 h 774440"/>
              <a:gd name="connsiteX15" fmla="*/ 2369976 w 2388637"/>
              <a:gd name="connsiteY15" fmla="*/ 615820 h 774440"/>
              <a:gd name="connsiteX16" fmla="*/ 2295331 w 2388637"/>
              <a:gd name="connsiteY16" fmla="*/ 587828 h 774440"/>
              <a:gd name="connsiteX17" fmla="*/ 2332653 w 2388637"/>
              <a:gd name="connsiteY17" fmla="*/ 634481 h 774440"/>
              <a:gd name="connsiteX18" fmla="*/ 2313992 w 2388637"/>
              <a:gd name="connsiteY18" fmla="*/ 690465 h 774440"/>
              <a:gd name="connsiteX19" fmla="*/ 2388637 w 2388637"/>
              <a:gd name="connsiteY19" fmla="*/ 718457 h 774440"/>
              <a:gd name="connsiteX20" fmla="*/ 2341984 w 2388637"/>
              <a:gd name="connsiteY20" fmla="*/ 765110 h 774440"/>
              <a:gd name="connsiteX21" fmla="*/ 55984 w 2388637"/>
              <a:gd name="connsiteY21" fmla="*/ 774440 h 774440"/>
              <a:gd name="connsiteX22" fmla="*/ 55984 w 2388637"/>
              <a:gd name="connsiteY22" fmla="*/ 774440 h 774440"/>
              <a:gd name="connsiteX23" fmla="*/ 93306 w 2388637"/>
              <a:gd name="connsiteY23" fmla="*/ 690465 h 774440"/>
              <a:gd name="connsiteX24" fmla="*/ 111967 w 2388637"/>
              <a:gd name="connsiteY24" fmla="*/ 662473 h 774440"/>
              <a:gd name="connsiteX25" fmla="*/ 0 w 2388637"/>
              <a:gd name="connsiteY25" fmla="*/ 634481 h 774440"/>
              <a:gd name="connsiteX26" fmla="*/ 65314 w 2388637"/>
              <a:gd name="connsiteY26" fmla="*/ 615820 h 774440"/>
              <a:gd name="connsiteX27" fmla="*/ 37323 w 2388637"/>
              <a:gd name="connsiteY27" fmla="*/ 569167 h 774440"/>
              <a:gd name="connsiteX28" fmla="*/ 93306 w 2388637"/>
              <a:gd name="connsiteY28" fmla="*/ 531844 h 774440"/>
              <a:gd name="connsiteX29" fmla="*/ 93306 w 2388637"/>
              <a:gd name="connsiteY29" fmla="*/ 531844 h 774440"/>
              <a:gd name="connsiteX30" fmla="*/ 53846 w 2388637"/>
              <a:gd name="connsiteY30" fmla="*/ 409518 h 774440"/>
              <a:gd name="connsiteX31" fmla="*/ 130629 w 2388637"/>
              <a:gd name="connsiteY31" fmla="*/ 354563 h 774440"/>
              <a:gd name="connsiteX32" fmla="*/ 130629 w 2388637"/>
              <a:gd name="connsiteY32" fmla="*/ 354563 h 774440"/>
              <a:gd name="connsiteX33" fmla="*/ 139959 w 2388637"/>
              <a:gd name="connsiteY33" fmla="*/ 279918 h 774440"/>
              <a:gd name="connsiteX34" fmla="*/ 186612 w 2388637"/>
              <a:gd name="connsiteY34" fmla="*/ 214604 h 774440"/>
              <a:gd name="connsiteX35" fmla="*/ 111967 w 2388637"/>
              <a:gd name="connsiteY35" fmla="*/ 195942 h 774440"/>
              <a:gd name="connsiteX36" fmla="*/ 139959 w 2388637"/>
              <a:gd name="connsiteY36" fmla="*/ 139959 h 774440"/>
              <a:gd name="connsiteX37" fmla="*/ 111967 w 2388637"/>
              <a:gd name="connsiteY37" fmla="*/ 93306 h 774440"/>
              <a:gd name="connsiteX38" fmla="*/ 111967 w 2388637"/>
              <a:gd name="connsiteY38" fmla="*/ 93306 h 774440"/>
              <a:gd name="connsiteX39" fmla="*/ 111967 w 2388637"/>
              <a:gd name="connsiteY39" fmla="*/ 93306 h 774440"/>
              <a:gd name="connsiteX40" fmla="*/ 55984 w 2388637"/>
              <a:gd name="connsiteY40" fmla="*/ 74644 h 774440"/>
              <a:gd name="connsiteX41" fmla="*/ 83976 w 2388637"/>
              <a:gd name="connsiteY41" fmla="*/ 65314 h 774440"/>
              <a:gd name="connsiteX42" fmla="*/ 9331 w 2388637"/>
              <a:gd name="connsiteY42" fmla="*/ 9330 h 774440"/>
              <a:gd name="connsiteX43" fmla="*/ 606490 w 2388637"/>
              <a:gd name="connsiteY43" fmla="*/ 0 h 774440"/>
              <a:gd name="connsiteX0" fmla="*/ 606490 w 2388637"/>
              <a:gd name="connsiteY0" fmla="*/ 0 h 774440"/>
              <a:gd name="connsiteX1" fmla="*/ 2379306 w 2388637"/>
              <a:gd name="connsiteY1" fmla="*/ 0 h 774440"/>
              <a:gd name="connsiteX2" fmla="*/ 2323323 w 2388637"/>
              <a:gd name="connsiteY2" fmla="*/ 74644 h 774440"/>
              <a:gd name="connsiteX3" fmla="*/ 2323323 w 2388637"/>
              <a:gd name="connsiteY3" fmla="*/ 74644 h 774440"/>
              <a:gd name="connsiteX4" fmla="*/ 2313992 w 2388637"/>
              <a:gd name="connsiteY4" fmla="*/ 111967 h 774440"/>
              <a:gd name="connsiteX5" fmla="*/ 2388637 w 2388637"/>
              <a:gd name="connsiteY5" fmla="*/ 167951 h 774440"/>
              <a:gd name="connsiteX6" fmla="*/ 2323323 w 2388637"/>
              <a:gd name="connsiteY6" fmla="*/ 186612 h 774440"/>
              <a:gd name="connsiteX7" fmla="*/ 2369976 w 2388637"/>
              <a:gd name="connsiteY7" fmla="*/ 279918 h 774440"/>
              <a:gd name="connsiteX8" fmla="*/ 2323323 w 2388637"/>
              <a:gd name="connsiteY8" fmla="*/ 270587 h 774440"/>
              <a:gd name="connsiteX9" fmla="*/ 2323323 w 2388637"/>
              <a:gd name="connsiteY9" fmla="*/ 270587 h 774440"/>
              <a:gd name="connsiteX10" fmla="*/ 2388637 w 2388637"/>
              <a:gd name="connsiteY10" fmla="*/ 391885 h 774440"/>
              <a:gd name="connsiteX11" fmla="*/ 2295331 w 2388637"/>
              <a:gd name="connsiteY11" fmla="*/ 401216 h 774440"/>
              <a:gd name="connsiteX12" fmla="*/ 2341984 w 2388637"/>
              <a:gd name="connsiteY12" fmla="*/ 475861 h 774440"/>
              <a:gd name="connsiteX13" fmla="*/ 2258008 w 2388637"/>
              <a:gd name="connsiteY13" fmla="*/ 485191 h 774440"/>
              <a:gd name="connsiteX14" fmla="*/ 2323323 w 2388637"/>
              <a:gd name="connsiteY14" fmla="*/ 587828 h 774440"/>
              <a:gd name="connsiteX15" fmla="*/ 2369976 w 2388637"/>
              <a:gd name="connsiteY15" fmla="*/ 615820 h 774440"/>
              <a:gd name="connsiteX16" fmla="*/ 2295331 w 2388637"/>
              <a:gd name="connsiteY16" fmla="*/ 587828 h 774440"/>
              <a:gd name="connsiteX17" fmla="*/ 2332653 w 2388637"/>
              <a:gd name="connsiteY17" fmla="*/ 634481 h 774440"/>
              <a:gd name="connsiteX18" fmla="*/ 2313992 w 2388637"/>
              <a:gd name="connsiteY18" fmla="*/ 690465 h 774440"/>
              <a:gd name="connsiteX19" fmla="*/ 2388637 w 2388637"/>
              <a:gd name="connsiteY19" fmla="*/ 718457 h 774440"/>
              <a:gd name="connsiteX20" fmla="*/ 2341984 w 2388637"/>
              <a:gd name="connsiteY20" fmla="*/ 765110 h 774440"/>
              <a:gd name="connsiteX21" fmla="*/ 55984 w 2388637"/>
              <a:gd name="connsiteY21" fmla="*/ 774440 h 774440"/>
              <a:gd name="connsiteX22" fmla="*/ 55984 w 2388637"/>
              <a:gd name="connsiteY22" fmla="*/ 774440 h 774440"/>
              <a:gd name="connsiteX23" fmla="*/ 93306 w 2388637"/>
              <a:gd name="connsiteY23" fmla="*/ 690465 h 774440"/>
              <a:gd name="connsiteX24" fmla="*/ 111967 w 2388637"/>
              <a:gd name="connsiteY24" fmla="*/ 662473 h 774440"/>
              <a:gd name="connsiteX25" fmla="*/ 0 w 2388637"/>
              <a:gd name="connsiteY25" fmla="*/ 634481 h 774440"/>
              <a:gd name="connsiteX26" fmla="*/ 65314 w 2388637"/>
              <a:gd name="connsiteY26" fmla="*/ 615820 h 774440"/>
              <a:gd name="connsiteX27" fmla="*/ 37323 w 2388637"/>
              <a:gd name="connsiteY27" fmla="*/ 569167 h 774440"/>
              <a:gd name="connsiteX28" fmla="*/ 93306 w 2388637"/>
              <a:gd name="connsiteY28" fmla="*/ 531844 h 774440"/>
              <a:gd name="connsiteX29" fmla="*/ 71081 w 2388637"/>
              <a:gd name="connsiteY29" fmla="*/ 505593 h 774440"/>
              <a:gd name="connsiteX30" fmla="*/ 53846 w 2388637"/>
              <a:gd name="connsiteY30" fmla="*/ 409518 h 774440"/>
              <a:gd name="connsiteX31" fmla="*/ 130629 w 2388637"/>
              <a:gd name="connsiteY31" fmla="*/ 354563 h 774440"/>
              <a:gd name="connsiteX32" fmla="*/ 130629 w 2388637"/>
              <a:gd name="connsiteY32" fmla="*/ 354563 h 774440"/>
              <a:gd name="connsiteX33" fmla="*/ 139959 w 2388637"/>
              <a:gd name="connsiteY33" fmla="*/ 279918 h 774440"/>
              <a:gd name="connsiteX34" fmla="*/ 186612 w 2388637"/>
              <a:gd name="connsiteY34" fmla="*/ 214604 h 774440"/>
              <a:gd name="connsiteX35" fmla="*/ 111967 w 2388637"/>
              <a:gd name="connsiteY35" fmla="*/ 195942 h 774440"/>
              <a:gd name="connsiteX36" fmla="*/ 139959 w 2388637"/>
              <a:gd name="connsiteY36" fmla="*/ 139959 h 774440"/>
              <a:gd name="connsiteX37" fmla="*/ 111967 w 2388637"/>
              <a:gd name="connsiteY37" fmla="*/ 93306 h 774440"/>
              <a:gd name="connsiteX38" fmla="*/ 111967 w 2388637"/>
              <a:gd name="connsiteY38" fmla="*/ 93306 h 774440"/>
              <a:gd name="connsiteX39" fmla="*/ 111967 w 2388637"/>
              <a:gd name="connsiteY39" fmla="*/ 93306 h 774440"/>
              <a:gd name="connsiteX40" fmla="*/ 55984 w 2388637"/>
              <a:gd name="connsiteY40" fmla="*/ 74644 h 774440"/>
              <a:gd name="connsiteX41" fmla="*/ 83976 w 2388637"/>
              <a:gd name="connsiteY41" fmla="*/ 65314 h 774440"/>
              <a:gd name="connsiteX42" fmla="*/ 9331 w 2388637"/>
              <a:gd name="connsiteY42" fmla="*/ 9330 h 774440"/>
              <a:gd name="connsiteX43" fmla="*/ 606490 w 2388637"/>
              <a:gd name="connsiteY43" fmla="*/ 0 h 774440"/>
              <a:gd name="connsiteX0" fmla="*/ 597159 w 2379306"/>
              <a:gd name="connsiteY0" fmla="*/ 0 h 774440"/>
              <a:gd name="connsiteX1" fmla="*/ 2369975 w 2379306"/>
              <a:gd name="connsiteY1" fmla="*/ 0 h 774440"/>
              <a:gd name="connsiteX2" fmla="*/ 2313992 w 2379306"/>
              <a:gd name="connsiteY2" fmla="*/ 74644 h 774440"/>
              <a:gd name="connsiteX3" fmla="*/ 2313992 w 2379306"/>
              <a:gd name="connsiteY3" fmla="*/ 74644 h 774440"/>
              <a:gd name="connsiteX4" fmla="*/ 2304661 w 2379306"/>
              <a:gd name="connsiteY4" fmla="*/ 111967 h 774440"/>
              <a:gd name="connsiteX5" fmla="*/ 2379306 w 2379306"/>
              <a:gd name="connsiteY5" fmla="*/ 167951 h 774440"/>
              <a:gd name="connsiteX6" fmla="*/ 2313992 w 2379306"/>
              <a:gd name="connsiteY6" fmla="*/ 186612 h 774440"/>
              <a:gd name="connsiteX7" fmla="*/ 2360645 w 2379306"/>
              <a:gd name="connsiteY7" fmla="*/ 279918 h 774440"/>
              <a:gd name="connsiteX8" fmla="*/ 2313992 w 2379306"/>
              <a:gd name="connsiteY8" fmla="*/ 270587 h 774440"/>
              <a:gd name="connsiteX9" fmla="*/ 2313992 w 2379306"/>
              <a:gd name="connsiteY9" fmla="*/ 270587 h 774440"/>
              <a:gd name="connsiteX10" fmla="*/ 2379306 w 2379306"/>
              <a:gd name="connsiteY10" fmla="*/ 391885 h 774440"/>
              <a:gd name="connsiteX11" fmla="*/ 2286000 w 2379306"/>
              <a:gd name="connsiteY11" fmla="*/ 401216 h 774440"/>
              <a:gd name="connsiteX12" fmla="*/ 2332653 w 2379306"/>
              <a:gd name="connsiteY12" fmla="*/ 475861 h 774440"/>
              <a:gd name="connsiteX13" fmla="*/ 2248677 w 2379306"/>
              <a:gd name="connsiteY13" fmla="*/ 485191 h 774440"/>
              <a:gd name="connsiteX14" fmla="*/ 2313992 w 2379306"/>
              <a:gd name="connsiteY14" fmla="*/ 587828 h 774440"/>
              <a:gd name="connsiteX15" fmla="*/ 2360645 w 2379306"/>
              <a:gd name="connsiteY15" fmla="*/ 615820 h 774440"/>
              <a:gd name="connsiteX16" fmla="*/ 2286000 w 2379306"/>
              <a:gd name="connsiteY16" fmla="*/ 587828 h 774440"/>
              <a:gd name="connsiteX17" fmla="*/ 2323322 w 2379306"/>
              <a:gd name="connsiteY17" fmla="*/ 634481 h 774440"/>
              <a:gd name="connsiteX18" fmla="*/ 2304661 w 2379306"/>
              <a:gd name="connsiteY18" fmla="*/ 690465 h 774440"/>
              <a:gd name="connsiteX19" fmla="*/ 2379306 w 2379306"/>
              <a:gd name="connsiteY19" fmla="*/ 718457 h 774440"/>
              <a:gd name="connsiteX20" fmla="*/ 2332653 w 2379306"/>
              <a:gd name="connsiteY20" fmla="*/ 765110 h 774440"/>
              <a:gd name="connsiteX21" fmla="*/ 46653 w 2379306"/>
              <a:gd name="connsiteY21" fmla="*/ 774440 h 774440"/>
              <a:gd name="connsiteX22" fmla="*/ 46653 w 2379306"/>
              <a:gd name="connsiteY22" fmla="*/ 774440 h 774440"/>
              <a:gd name="connsiteX23" fmla="*/ 83975 w 2379306"/>
              <a:gd name="connsiteY23" fmla="*/ 690465 h 774440"/>
              <a:gd name="connsiteX24" fmla="*/ 102636 w 2379306"/>
              <a:gd name="connsiteY24" fmla="*/ 662473 h 774440"/>
              <a:gd name="connsiteX25" fmla="*/ 22419 w 2379306"/>
              <a:gd name="connsiteY25" fmla="*/ 634482 h 774440"/>
              <a:gd name="connsiteX26" fmla="*/ 55983 w 2379306"/>
              <a:gd name="connsiteY26" fmla="*/ 615820 h 774440"/>
              <a:gd name="connsiteX27" fmla="*/ 27992 w 2379306"/>
              <a:gd name="connsiteY27" fmla="*/ 569167 h 774440"/>
              <a:gd name="connsiteX28" fmla="*/ 83975 w 2379306"/>
              <a:gd name="connsiteY28" fmla="*/ 531844 h 774440"/>
              <a:gd name="connsiteX29" fmla="*/ 61750 w 2379306"/>
              <a:gd name="connsiteY29" fmla="*/ 505593 h 774440"/>
              <a:gd name="connsiteX30" fmla="*/ 44515 w 2379306"/>
              <a:gd name="connsiteY30" fmla="*/ 409518 h 774440"/>
              <a:gd name="connsiteX31" fmla="*/ 121298 w 2379306"/>
              <a:gd name="connsiteY31" fmla="*/ 354563 h 774440"/>
              <a:gd name="connsiteX32" fmla="*/ 121298 w 2379306"/>
              <a:gd name="connsiteY32" fmla="*/ 354563 h 774440"/>
              <a:gd name="connsiteX33" fmla="*/ 130628 w 2379306"/>
              <a:gd name="connsiteY33" fmla="*/ 279918 h 774440"/>
              <a:gd name="connsiteX34" fmla="*/ 177281 w 2379306"/>
              <a:gd name="connsiteY34" fmla="*/ 214604 h 774440"/>
              <a:gd name="connsiteX35" fmla="*/ 102636 w 2379306"/>
              <a:gd name="connsiteY35" fmla="*/ 195942 h 774440"/>
              <a:gd name="connsiteX36" fmla="*/ 130628 w 2379306"/>
              <a:gd name="connsiteY36" fmla="*/ 139959 h 774440"/>
              <a:gd name="connsiteX37" fmla="*/ 102636 w 2379306"/>
              <a:gd name="connsiteY37" fmla="*/ 93306 h 774440"/>
              <a:gd name="connsiteX38" fmla="*/ 102636 w 2379306"/>
              <a:gd name="connsiteY38" fmla="*/ 93306 h 774440"/>
              <a:gd name="connsiteX39" fmla="*/ 102636 w 2379306"/>
              <a:gd name="connsiteY39" fmla="*/ 93306 h 774440"/>
              <a:gd name="connsiteX40" fmla="*/ 46653 w 2379306"/>
              <a:gd name="connsiteY40" fmla="*/ 74644 h 774440"/>
              <a:gd name="connsiteX41" fmla="*/ 74645 w 2379306"/>
              <a:gd name="connsiteY41" fmla="*/ 65314 h 774440"/>
              <a:gd name="connsiteX42" fmla="*/ 0 w 2379306"/>
              <a:gd name="connsiteY42" fmla="*/ 9330 h 774440"/>
              <a:gd name="connsiteX43" fmla="*/ 597159 w 2379306"/>
              <a:gd name="connsiteY43" fmla="*/ 0 h 774440"/>
              <a:gd name="connsiteX0" fmla="*/ 597159 w 2379306"/>
              <a:gd name="connsiteY0" fmla="*/ 0 h 774440"/>
              <a:gd name="connsiteX1" fmla="*/ 2369975 w 2379306"/>
              <a:gd name="connsiteY1" fmla="*/ 0 h 774440"/>
              <a:gd name="connsiteX2" fmla="*/ 2313992 w 2379306"/>
              <a:gd name="connsiteY2" fmla="*/ 74644 h 774440"/>
              <a:gd name="connsiteX3" fmla="*/ 2313992 w 2379306"/>
              <a:gd name="connsiteY3" fmla="*/ 74644 h 774440"/>
              <a:gd name="connsiteX4" fmla="*/ 2304661 w 2379306"/>
              <a:gd name="connsiteY4" fmla="*/ 111967 h 774440"/>
              <a:gd name="connsiteX5" fmla="*/ 2379306 w 2379306"/>
              <a:gd name="connsiteY5" fmla="*/ 167951 h 774440"/>
              <a:gd name="connsiteX6" fmla="*/ 2313992 w 2379306"/>
              <a:gd name="connsiteY6" fmla="*/ 186612 h 774440"/>
              <a:gd name="connsiteX7" fmla="*/ 2360645 w 2379306"/>
              <a:gd name="connsiteY7" fmla="*/ 279918 h 774440"/>
              <a:gd name="connsiteX8" fmla="*/ 2313992 w 2379306"/>
              <a:gd name="connsiteY8" fmla="*/ 270587 h 774440"/>
              <a:gd name="connsiteX9" fmla="*/ 2313992 w 2379306"/>
              <a:gd name="connsiteY9" fmla="*/ 270587 h 774440"/>
              <a:gd name="connsiteX10" fmla="*/ 2379306 w 2379306"/>
              <a:gd name="connsiteY10" fmla="*/ 391885 h 774440"/>
              <a:gd name="connsiteX11" fmla="*/ 2286000 w 2379306"/>
              <a:gd name="connsiteY11" fmla="*/ 401216 h 774440"/>
              <a:gd name="connsiteX12" fmla="*/ 2332653 w 2379306"/>
              <a:gd name="connsiteY12" fmla="*/ 475861 h 774440"/>
              <a:gd name="connsiteX13" fmla="*/ 2248677 w 2379306"/>
              <a:gd name="connsiteY13" fmla="*/ 485191 h 774440"/>
              <a:gd name="connsiteX14" fmla="*/ 2313992 w 2379306"/>
              <a:gd name="connsiteY14" fmla="*/ 587828 h 774440"/>
              <a:gd name="connsiteX15" fmla="*/ 2360645 w 2379306"/>
              <a:gd name="connsiteY15" fmla="*/ 615820 h 774440"/>
              <a:gd name="connsiteX16" fmla="*/ 2286000 w 2379306"/>
              <a:gd name="connsiteY16" fmla="*/ 587828 h 774440"/>
              <a:gd name="connsiteX17" fmla="*/ 2323322 w 2379306"/>
              <a:gd name="connsiteY17" fmla="*/ 634481 h 774440"/>
              <a:gd name="connsiteX18" fmla="*/ 2304661 w 2379306"/>
              <a:gd name="connsiteY18" fmla="*/ 690465 h 774440"/>
              <a:gd name="connsiteX19" fmla="*/ 2379306 w 2379306"/>
              <a:gd name="connsiteY19" fmla="*/ 718457 h 774440"/>
              <a:gd name="connsiteX20" fmla="*/ 2332653 w 2379306"/>
              <a:gd name="connsiteY20" fmla="*/ 765110 h 774440"/>
              <a:gd name="connsiteX21" fmla="*/ 46653 w 2379306"/>
              <a:gd name="connsiteY21" fmla="*/ 774440 h 774440"/>
              <a:gd name="connsiteX22" fmla="*/ 46653 w 2379306"/>
              <a:gd name="connsiteY22" fmla="*/ 774440 h 774440"/>
              <a:gd name="connsiteX23" fmla="*/ 83975 w 2379306"/>
              <a:gd name="connsiteY23" fmla="*/ 690465 h 774440"/>
              <a:gd name="connsiteX24" fmla="*/ 102636 w 2379306"/>
              <a:gd name="connsiteY24" fmla="*/ 662473 h 774440"/>
              <a:gd name="connsiteX25" fmla="*/ 22419 w 2379306"/>
              <a:gd name="connsiteY25" fmla="*/ 634482 h 774440"/>
              <a:gd name="connsiteX26" fmla="*/ 55983 w 2379306"/>
              <a:gd name="connsiteY26" fmla="*/ 615820 h 774440"/>
              <a:gd name="connsiteX27" fmla="*/ 27992 w 2379306"/>
              <a:gd name="connsiteY27" fmla="*/ 569167 h 774440"/>
              <a:gd name="connsiteX28" fmla="*/ 83975 w 2379306"/>
              <a:gd name="connsiteY28" fmla="*/ 531844 h 774440"/>
              <a:gd name="connsiteX29" fmla="*/ 61750 w 2379306"/>
              <a:gd name="connsiteY29" fmla="*/ 505593 h 774440"/>
              <a:gd name="connsiteX30" fmla="*/ 44515 w 2379306"/>
              <a:gd name="connsiteY30" fmla="*/ 409518 h 774440"/>
              <a:gd name="connsiteX31" fmla="*/ 121298 w 2379306"/>
              <a:gd name="connsiteY31" fmla="*/ 354563 h 774440"/>
              <a:gd name="connsiteX32" fmla="*/ 57798 w 2379306"/>
              <a:gd name="connsiteY32" fmla="*/ 341438 h 774440"/>
              <a:gd name="connsiteX33" fmla="*/ 130628 w 2379306"/>
              <a:gd name="connsiteY33" fmla="*/ 279918 h 774440"/>
              <a:gd name="connsiteX34" fmla="*/ 177281 w 2379306"/>
              <a:gd name="connsiteY34" fmla="*/ 214604 h 774440"/>
              <a:gd name="connsiteX35" fmla="*/ 102636 w 2379306"/>
              <a:gd name="connsiteY35" fmla="*/ 195942 h 774440"/>
              <a:gd name="connsiteX36" fmla="*/ 130628 w 2379306"/>
              <a:gd name="connsiteY36" fmla="*/ 139959 h 774440"/>
              <a:gd name="connsiteX37" fmla="*/ 102636 w 2379306"/>
              <a:gd name="connsiteY37" fmla="*/ 93306 h 774440"/>
              <a:gd name="connsiteX38" fmla="*/ 102636 w 2379306"/>
              <a:gd name="connsiteY38" fmla="*/ 93306 h 774440"/>
              <a:gd name="connsiteX39" fmla="*/ 102636 w 2379306"/>
              <a:gd name="connsiteY39" fmla="*/ 93306 h 774440"/>
              <a:gd name="connsiteX40" fmla="*/ 46653 w 2379306"/>
              <a:gd name="connsiteY40" fmla="*/ 74644 h 774440"/>
              <a:gd name="connsiteX41" fmla="*/ 74645 w 2379306"/>
              <a:gd name="connsiteY41" fmla="*/ 65314 h 774440"/>
              <a:gd name="connsiteX42" fmla="*/ 0 w 2379306"/>
              <a:gd name="connsiteY42" fmla="*/ 9330 h 774440"/>
              <a:gd name="connsiteX43" fmla="*/ 597159 w 2379306"/>
              <a:gd name="connsiteY43" fmla="*/ 0 h 774440"/>
              <a:gd name="connsiteX0" fmla="*/ 597159 w 2379306"/>
              <a:gd name="connsiteY0" fmla="*/ 0 h 774440"/>
              <a:gd name="connsiteX1" fmla="*/ 2369975 w 2379306"/>
              <a:gd name="connsiteY1" fmla="*/ 0 h 774440"/>
              <a:gd name="connsiteX2" fmla="*/ 2313992 w 2379306"/>
              <a:gd name="connsiteY2" fmla="*/ 74644 h 774440"/>
              <a:gd name="connsiteX3" fmla="*/ 2313992 w 2379306"/>
              <a:gd name="connsiteY3" fmla="*/ 74644 h 774440"/>
              <a:gd name="connsiteX4" fmla="*/ 2304661 w 2379306"/>
              <a:gd name="connsiteY4" fmla="*/ 111967 h 774440"/>
              <a:gd name="connsiteX5" fmla="*/ 2379306 w 2379306"/>
              <a:gd name="connsiteY5" fmla="*/ 167951 h 774440"/>
              <a:gd name="connsiteX6" fmla="*/ 2313992 w 2379306"/>
              <a:gd name="connsiteY6" fmla="*/ 186612 h 774440"/>
              <a:gd name="connsiteX7" fmla="*/ 2360645 w 2379306"/>
              <a:gd name="connsiteY7" fmla="*/ 279918 h 774440"/>
              <a:gd name="connsiteX8" fmla="*/ 2313992 w 2379306"/>
              <a:gd name="connsiteY8" fmla="*/ 270587 h 774440"/>
              <a:gd name="connsiteX9" fmla="*/ 2313992 w 2379306"/>
              <a:gd name="connsiteY9" fmla="*/ 270587 h 774440"/>
              <a:gd name="connsiteX10" fmla="*/ 2379306 w 2379306"/>
              <a:gd name="connsiteY10" fmla="*/ 391885 h 774440"/>
              <a:gd name="connsiteX11" fmla="*/ 2286000 w 2379306"/>
              <a:gd name="connsiteY11" fmla="*/ 401216 h 774440"/>
              <a:gd name="connsiteX12" fmla="*/ 2332653 w 2379306"/>
              <a:gd name="connsiteY12" fmla="*/ 475861 h 774440"/>
              <a:gd name="connsiteX13" fmla="*/ 2248677 w 2379306"/>
              <a:gd name="connsiteY13" fmla="*/ 485191 h 774440"/>
              <a:gd name="connsiteX14" fmla="*/ 2313992 w 2379306"/>
              <a:gd name="connsiteY14" fmla="*/ 587828 h 774440"/>
              <a:gd name="connsiteX15" fmla="*/ 2360645 w 2379306"/>
              <a:gd name="connsiteY15" fmla="*/ 615820 h 774440"/>
              <a:gd name="connsiteX16" fmla="*/ 2286000 w 2379306"/>
              <a:gd name="connsiteY16" fmla="*/ 587828 h 774440"/>
              <a:gd name="connsiteX17" fmla="*/ 2323322 w 2379306"/>
              <a:gd name="connsiteY17" fmla="*/ 634481 h 774440"/>
              <a:gd name="connsiteX18" fmla="*/ 2304661 w 2379306"/>
              <a:gd name="connsiteY18" fmla="*/ 690465 h 774440"/>
              <a:gd name="connsiteX19" fmla="*/ 2379306 w 2379306"/>
              <a:gd name="connsiteY19" fmla="*/ 718457 h 774440"/>
              <a:gd name="connsiteX20" fmla="*/ 2332653 w 2379306"/>
              <a:gd name="connsiteY20" fmla="*/ 765110 h 774440"/>
              <a:gd name="connsiteX21" fmla="*/ 46653 w 2379306"/>
              <a:gd name="connsiteY21" fmla="*/ 774440 h 774440"/>
              <a:gd name="connsiteX22" fmla="*/ 46653 w 2379306"/>
              <a:gd name="connsiteY22" fmla="*/ 774440 h 774440"/>
              <a:gd name="connsiteX23" fmla="*/ 83975 w 2379306"/>
              <a:gd name="connsiteY23" fmla="*/ 690465 h 774440"/>
              <a:gd name="connsiteX24" fmla="*/ 102636 w 2379306"/>
              <a:gd name="connsiteY24" fmla="*/ 662473 h 774440"/>
              <a:gd name="connsiteX25" fmla="*/ 22419 w 2379306"/>
              <a:gd name="connsiteY25" fmla="*/ 634482 h 774440"/>
              <a:gd name="connsiteX26" fmla="*/ 55983 w 2379306"/>
              <a:gd name="connsiteY26" fmla="*/ 615820 h 774440"/>
              <a:gd name="connsiteX27" fmla="*/ 27992 w 2379306"/>
              <a:gd name="connsiteY27" fmla="*/ 569167 h 774440"/>
              <a:gd name="connsiteX28" fmla="*/ 83975 w 2379306"/>
              <a:gd name="connsiteY28" fmla="*/ 531844 h 774440"/>
              <a:gd name="connsiteX29" fmla="*/ 61750 w 2379306"/>
              <a:gd name="connsiteY29" fmla="*/ 505593 h 774440"/>
              <a:gd name="connsiteX30" fmla="*/ 44515 w 2379306"/>
              <a:gd name="connsiteY30" fmla="*/ 409518 h 774440"/>
              <a:gd name="connsiteX31" fmla="*/ 121298 w 2379306"/>
              <a:gd name="connsiteY31" fmla="*/ 354563 h 774440"/>
              <a:gd name="connsiteX32" fmla="*/ 57798 w 2379306"/>
              <a:gd name="connsiteY32" fmla="*/ 341438 h 774440"/>
              <a:gd name="connsiteX33" fmla="*/ 89353 w 2379306"/>
              <a:gd name="connsiteY33" fmla="*/ 253667 h 774440"/>
              <a:gd name="connsiteX34" fmla="*/ 177281 w 2379306"/>
              <a:gd name="connsiteY34" fmla="*/ 214604 h 774440"/>
              <a:gd name="connsiteX35" fmla="*/ 102636 w 2379306"/>
              <a:gd name="connsiteY35" fmla="*/ 195942 h 774440"/>
              <a:gd name="connsiteX36" fmla="*/ 130628 w 2379306"/>
              <a:gd name="connsiteY36" fmla="*/ 139959 h 774440"/>
              <a:gd name="connsiteX37" fmla="*/ 102636 w 2379306"/>
              <a:gd name="connsiteY37" fmla="*/ 93306 h 774440"/>
              <a:gd name="connsiteX38" fmla="*/ 102636 w 2379306"/>
              <a:gd name="connsiteY38" fmla="*/ 93306 h 774440"/>
              <a:gd name="connsiteX39" fmla="*/ 102636 w 2379306"/>
              <a:gd name="connsiteY39" fmla="*/ 93306 h 774440"/>
              <a:gd name="connsiteX40" fmla="*/ 46653 w 2379306"/>
              <a:gd name="connsiteY40" fmla="*/ 74644 h 774440"/>
              <a:gd name="connsiteX41" fmla="*/ 74645 w 2379306"/>
              <a:gd name="connsiteY41" fmla="*/ 65314 h 774440"/>
              <a:gd name="connsiteX42" fmla="*/ 0 w 2379306"/>
              <a:gd name="connsiteY42" fmla="*/ 9330 h 774440"/>
              <a:gd name="connsiteX43" fmla="*/ 597159 w 2379306"/>
              <a:gd name="connsiteY43" fmla="*/ 0 h 774440"/>
              <a:gd name="connsiteX0" fmla="*/ 597159 w 2379306"/>
              <a:gd name="connsiteY0" fmla="*/ 0 h 774440"/>
              <a:gd name="connsiteX1" fmla="*/ 2369975 w 2379306"/>
              <a:gd name="connsiteY1" fmla="*/ 0 h 774440"/>
              <a:gd name="connsiteX2" fmla="*/ 2313992 w 2379306"/>
              <a:gd name="connsiteY2" fmla="*/ 74644 h 774440"/>
              <a:gd name="connsiteX3" fmla="*/ 2313992 w 2379306"/>
              <a:gd name="connsiteY3" fmla="*/ 74644 h 774440"/>
              <a:gd name="connsiteX4" fmla="*/ 2304661 w 2379306"/>
              <a:gd name="connsiteY4" fmla="*/ 111967 h 774440"/>
              <a:gd name="connsiteX5" fmla="*/ 2379306 w 2379306"/>
              <a:gd name="connsiteY5" fmla="*/ 167951 h 774440"/>
              <a:gd name="connsiteX6" fmla="*/ 2313992 w 2379306"/>
              <a:gd name="connsiteY6" fmla="*/ 186612 h 774440"/>
              <a:gd name="connsiteX7" fmla="*/ 2360645 w 2379306"/>
              <a:gd name="connsiteY7" fmla="*/ 279918 h 774440"/>
              <a:gd name="connsiteX8" fmla="*/ 2313992 w 2379306"/>
              <a:gd name="connsiteY8" fmla="*/ 270587 h 774440"/>
              <a:gd name="connsiteX9" fmla="*/ 2313992 w 2379306"/>
              <a:gd name="connsiteY9" fmla="*/ 270587 h 774440"/>
              <a:gd name="connsiteX10" fmla="*/ 2379306 w 2379306"/>
              <a:gd name="connsiteY10" fmla="*/ 391885 h 774440"/>
              <a:gd name="connsiteX11" fmla="*/ 2286000 w 2379306"/>
              <a:gd name="connsiteY11" fmla="*/ 401216 h 774440"/>
              <a:gd name="connsiteX12" fmla="*/ 2332653 w 2379306"/>
              <a:gd name="connsiteY12" fmla="*/ 475861 h 774440"/>
              <a:gd name="connsiteX13" fmla="*/ 2248677 w 2379306"/>
              <a:gd name="connsiteY13" fmla="*/ 485191 h 774440"/>
              <a:gd name="connsiteX14" fmla="*/ 2313992 w 2379306"/>
              <a:gd name="connsiteY14" fmla="*/ 587828 h 774440"/>
              <a:gd name="connsiteX15" fmla="*/ 2360645 w 2379306"/>
              <a:gd name="connsiteY15" fmla="*/ 615820 h 774440"/>
              <a:gd name="connsiteX16" fmla="*/ 2286000 w 2379306"/>
              <a:gd name="connsiteY16" fmla="*/ 587828 h 774440"/>
              <a:gd name="connsiteX17" fmla="*/ 2323322 w 2379306"/>
              <a:gd name="connsiteY17" fmla="*/ 634481 h 774440"/>
              <a:gd name="connsiteX18" fmla="*/ 2304661 w 2379306"/>
              <a:gd name="connsiteY18" fmla="*/ 690465 h 774440"/>
              <a:gd name="connsiteX19" fmla="*/ 2379306 w 2379306"/>
              <a:gd name="connsiteY19" fmla="*/ 718457 h 774440"/>
              <a:gd name="connsiteX20" fmla="*/ 2332653 w 2379306"/>
              <a:gd name="connsiteY20" fmla="*/ 765110 h 774440"/>
              <a:gd name="connsiteX21" fmla="*/ 46653 w 2379306"/>
              <a:gd name="connsiteY21" fmla="*/ 774440 h 774440"/>
              <a:gd name="connsiteX22" fmla="*/ 46653 w 2379306"/>
              <a:gd name="connsiteY22" fmla="*/ 774440 h 774440"/>
              <a:gd name="connsiteX23" fmla="*/ 83975 w 2379306"/>
              <a:gd name="connsiteY23" fmla="*/ 690465 h 774440"/>
              <a:gd name="connsiteX24" fmla="*/ 102636 w 2379306"/>
              <a:gd name="connsiteY24" fmla="*/ 662473 h 774440"/>
              <a:gd name="connsiteX25" fmla="*/ 22419 w 2379306"/>
              <a:gd name="connsiteY25" fmla="*/ 634482 h 774440"/>
              <a:gd name="connsiteX26" fmla="*/ 55983 w 2379306"/>
              <a:gd name="connsiteY26" fmla="*/ 615820 h 774440"/>
              <a:gd name="connsiteX27" fmla="*/ 27992 w 2379306"/>
              <a:gd name="connsiteY27" fmla="*/ 569167 h 774440"/>
              <a:gd name="connsiteX28" fmla="*/ 83975 w 2379306"/>
              <a:gd name="connsiteY28" fmla="*/ 531844 h 774440"/>
              <a:gd name="connsiteX29" fmla="*/ 61750 w 2379306"/>
              <a:gd name="connsiteY29" fmla="*/ 505593 h 774440"/>
              <a:gd name="connsiteX30" fmla="*/ 44515 w 2379306"/>
              <a:gd name="connsiteY30" fmla="*/ 409518 h 774440"/>
              <a:gd name="connsiteX31" fmla="*/ 95898 w 2379306"/>
              <a:gd name="connsiteY31" fmla="*/ 334875 h 774440"/>
              <a:gd name="connsiteX32" fmla="*/ 57798 w 2379306"/>
              <a:gd name="connsiteY32" fmla="*/ 341438 h 774440"/>
              <a:gd name="connsiteX33" fmla="*/ 89353 w 2379306"/>
              <a:gd name="connsiteY33" fmla="*/ 253667 h 774440"/>
              <a:gd name="connsiteX34" fmla="*/ 177281 w 2379306"/>
              <a:gd name="connsiteY34" fmla="*/ 214604 h 774440"/>
              <a:gd name="connsiteX35" fmla="*/ 102636 w 2379306"/>
              <a:gd name="connsiteY35" fmla="*/ 195942 h 774440"/>
              <a:gd name="connsiteX36" fmla="*/ 130628 w 2379306"/>
              <a:gd name="connsiteY36" fmla="*/ 139959 h 774440"/>
              <a:gd name="connsiteX37" fmla="*/ 102636 w 2379306"/>
              <a:gd name="connsiteY37" fmla="*/ 93306 h 774440"/>
              <a:gd name="connsiteX38" fmla="*/ 102636 w 2379306"/>
              <a:gd name="connsiteY38" fmla="*/ 93306 h 774440"/>
              <a:gd name="connsiteX39" fmla="*/ 102636 w 2379306"/>
              <a:gd name="connsiteY39" fmla="*/ 93306 h 774440"/>
              <a:gd name="connsiteX40" fmla="*/ 46653 w 2379306"/>
              <a:gd name="connsiteY40" fmla="*/ 74644 h 774440"/>
              <a:gd name="connsiteX41" fmla="*/ 74645 w 2379306"/>
              <a:gd name="connsiteY41" fmla="*/ 65314 h 774440"/>
              <a:gd name="connsiteX42" fmla="*/ 0 w 2379306"/>
              <a:gd name="connsiteY42" fmla="*/ 9330 h 774440"/>
              <a:gd name="connsiteX43" fmla="*/ 597159 w 2379306"/>
              <a:gd name="connsiteY43" fmla="*/ 0 h 774440"/>
              <a:gd name="connsiteX0" fmla="*/ 597159 w 2379306"/>
              <a:gd name="connsiteY0" fmla="*/ 0 h 774440"/>
              <a:gd name="connsiteX1" fmla="*/ 2369975 w 2379306"/>
              <a:gd name="connsiteY1" fmla="*/ 0 h 774440"/>
              <a:gd name="connsiteX2" fmla="*/ 2313992 w 2379306"/>
              <a:gd name="connsiteY2" fmla="*/ 74644 h 774440"/>
              <a:gd name="connsiteX3" fmla="*/ 2313992 w 2379306"/>
              <a:gd name="connsiteY3" fmla="*/ 74644 h 774440"/>
              <a:gd name="connsiteX4" fmla="*/ 2304661 w 2379306"/>
              <a:gd name="connsiteY4" fmla="*/ 111967 h 774440"/>
              <a:gd name="connsiteX5" fmla="*/ 2379306 w 2379306"/>
              <a:gd name="connsiteY5" fmla="*/ 167951 h 774440"/>
              <a:gd name="connsiteX6" fmla="*/ 2313992 w 2379306"/>
              <a:gd name="connsiteY6" fmla="*/ 186612 h 774440"/>
              <a:gd name="connsiteX7" fmla="*/ 2360645 w 2379306"/>
              <a:gd name="connsiteY7" fmla="*/ 279918 h 774440"/>
              <a:gd name="connsiteX8" fmla="*/ 2313992 w 2379306"/>
              <a:gd name="connsiteY8" fmla="*/ 270587 h 774440"/>
              <a:gd name="connsiteX9" fmla="*/ 2313992 w 2379306"/>
              <a:gd name="connsiteY9" fmla="*/ 270587 h 774440"/>
              <a:gd name="connsiteX10" fmla="*/ 2379306 w 2379306"/>
              <a:gd name="connsiteY10" fmla="*/ 391885 h 774440"/>
              <a:gd name="connsiteX11" fmla="*/ 2286000 w 2379306"/>
              <a:gd name="connsiteY11" fmla="*/ 401216 h 774440"/>
              <a:gd name="connsiteX12" fmla="*/ 2332653 w 2379306"/>
              <a:gd name="connsiteY12" fmla="*/ 475861 h 774440"/>
              <a:gd name="connsiteX13" fmla="*/ 2248677 w 2379306"/>
              <a:gd name="connsiteY13" fmla="*/ 485191 h 774440"/>
              <a:gd name="connsiteX14" fmla="*/ 2313992 w 2379306"/>
              <a:gd name="connsiteY14" fmla="*/ 587828 h 774440"/>
              <a:gd name="connsiteX15" fmla="*/ 2360645 w 2379306"/>
              <a:gd name="connsiteY15" fmla="*/ 615820 h 774440"/>
              <a:gd name="connsiteX16" fmla="*/ 2286000 w 2379306"/>
              <a:gd name="connsiteY16" fmla="*/ 587828 h 774440"/>
              <a:gd name="connsiteX17" fmla="*/ 2323322 w 2379306"/>
              <a:gd name="connsiteY17" fmla="*/ 634481 h 774440"/>
              <a:gd name="connsiteX18" fmla="*/ 2304661 w 2379306"/>
              <a:gd name="connsiteY18" fmla="*/ 690465 h 774440"/>
              <a:gd name="connsiteX19" fmla="*/ 2379306 w 2379306"/>
              <a:gd name="connsiteY19" fmla="*/ 718457 h 774440"/>
              <a:gd name="connsiteX20" fmla="*/ 2332653 w 2379306"/>
              <a:gd name="connsiteY20" fmla="*/ 765110 h 774440"/>
              <a:gd name="connsiteX21" fmla="*/ 46653 w 2379306"/>
              <a:gd name="connsiteY21" fmla="*/ 774440 h 774440"/>
              <a:gd name="connsiteX22" fmla="*/ 46653 w 2379306"/>
              <a:gd name="connsiteY22" fmla="*/ 774440 h 774440"/>
              <a:gd name="connsiteX23" fmla="*/ 83975 w 2379306"/>
              <a:gd name="connsiteY23" fmla="*/ 690465 h 774440"/>
              <a:gd name="connsiteX24" fmla="*/ 102636 w 2379306"/>
              <a:gd name="connsiteY24" fmla="*/ 662473 h 774440"/>
              <a:gd name="connsiteX25" fmla="*/ 22419 w 2379306"/>
              <a:gd name="connsiteY25" fmla="*/ 634482 h 774440"/>
              <a:gd name="connsiteX26" fmla="*/ 55983 w 2379306"/>
              <a:gd name="connsiteY26" fmla="*/ 615820 h 774440"/>
              <a:gd name="connsiteX27" fmla="*/ 27992 w 2379306"/>
              <a:gd name="connsiteY27" fmla="*/ 569167 h 774440"/>
              <a:gd name="connsiteX28" fmla="*/ 83975 w 2379306"/>
              <a:gd name="connsiteY28" fmla="*/ 531844 h 774440"/>
              <a:gd name="connsiteX29" fmla="*/ 61750 w 2379306"/>
              <a:gd name="connsiteY29" fmla="*/ 505593 h 774440"/>
              <a:gd name="connsiteX30" fmla="*/ 44515 w 2379306"/>
              <a:gd name="connsiteY30" fmla="*/ 409518 h 774440"/>
              <a:gd name="connsiteX31" fmla="*/ 95898 w 2379306"/>
              <a:gd name="connsiteY31" fmla="*/ 334875 h 774440"/>
              <a:gd name="connsiteX32" fmla="*/ 57798 w 2379306"/>
              <a:gd name="connsiteY32" fmla="*/ 341438 h 774440"/>
              <a:gd name="connsiteX33" fmla="*/ 89353 w 2379306"/>
              <a:gd name="connsiteY33" fmla="*/ 253667 h 774440"/>
              <a:gd name="connsiteX34" fmla="*/ 53456 w 2379306"/>
              <a:gd name="connsiteY34" fmla="*/ 194915 h 774440"/>
              <a:gd name="connsiteX35" fmla="*/ 102636 w 2379306"/>
              <a:gd name="connsiteY35" fmla="*/ 195942 h 774440"/>
              <a:gd name="connsiteX36" fmla="*/ 130628 w 2379306"/>
              <a:gd name="connsiteY36" fmla="*/ 139959 h 774440"/>
              <a:gd name="connsiteX37" fmla="*/ 102636 w 2379306"/>
              <a:gd name="connsiteY37" fmla="*/ 93306 h 774440"/>
              <a:gd name="connsiteX38" fmla="*/ 102636 w 2379306"/>
              <a:gd name="connsiteY38" fmla="*/ 93306 h 774440"/>
              <a:gd name="connsiteX39" fmla="*/ 102636 w 2379306"/>
              <a:gd name="connsiteY39" fmla="*/ 93306 h 774440"/>
              <a:gd name="connsiteX40" fmla="*/ 46653 w 2379306"/>
              <a:gd name="connsiteY40" fmla="*/ 74644 h 774440"/>
              <a:gd name="connsiteX41" fmla="*/ 74645 w 2379306"/>
              <a:gd name="connsiteY41" fmla="*/ 65314 h 774440"/>
              <a:gd name="connsiteX42" fmla="*/ 0 w 2379306"/>
              <a:gd name="connsiteY42" fmla="*/ 9330 h 774440"/>
              <a:gd name="connsiteX43" fmla="*/ 597159 w 2379306"/>
              <a:gd name="connsiteY43" fmla="*/ 0 h 774440"/>
              <a:gd name="connsiteX0" fmla="*/ 597159 w 2379306"/>
              <a:gd name="connsiteY0" fmla="*/ 0 h 774440"/>
              <a:gd name="connsiteX1" fmla="*/ 2369975 w 2379306"/>
              <a:gd name="connsiteY1" fmla="*/ 0 h 774440"/>
              <a:gd name="connsiteX2" fmla="*/ 2313992 w 2379306"/>
              <a:gd name="connsiteY2" fmla="*/ 74644 h 774440"/>
              <a:gd name="connsiteX3" fmla="*/ 2313992 w 2379306"/>
              <a:gd name="connsiteY3" fmla="*/ 74644 h 774440"/>
              <a:gd name="connsiteX4" fmla="*/ 2304661 w 2379306"/>
              <a:gd name="connsiteY4" fmla="*/ 111967 h 774440"/>
              <a:gd name="connsiteX5" fmla="*/ 2379306 w 2379306"/>
              <a:gd name="connsiteY5" fmla="*/ 167951 h 774440"/>
              <a:gd name="connsiteX6" fmla="*/ 2313992 w 2379306"/>
              <a:gd name="connsiteY6" fmla="*/ 186612 h 774440"/>
              <a:gd name="connsiteX7" fmla="*/ 2360645 w 2379306"/>
              <a:gd name="connsiteY7" fmla="*/ 279918 h 774440"/>
              <a:gd name="connsiteX8" fmla="*/ 2313992 w 2379306"/>
              <a:gd name="connsiteY8" fmla="*/ 270587 h 774440"/>
              <a:gd name="connsiteX9" fmla="*/ 2313992 w 2379306"/>
              <a:gd name="connsiteY9" fmla="*/ 270587 h 774440"/>
              <a:gd name="connsiteX10" fmla="*/ 2379306 w 2379306"/>
              <a:gd name="connsiteY10" fmla="*/ 391885 h 774440"/>
              <a:gd name="connsiteX11" fmla="*/ 2286000 w 2379306"/>
              <a:gd name="connsiteY11" fmla="*/ 401216 h 774440"/>
              <a:gd name="connsiteX12" fmla="*/ 2332653 w 2379306"/>
              <a:gd name="connsiteY12" fmla="*/ 475861 h 774440"/>
              <a:gd name="connsiteX13" fmla="*/ 2248677 w 2379306"/>
              <a:gd name="connsiteY13" fmla="*/ 485191 h 774440"/>
              <a:gd name="connsiteX14" fmla="*/ 2313992 w 2379306"/>
              <a:gd name="connsiteY14" fmla="*/ 587828 h 774440"/>
              <a:gd name="connsiteX15" fmla="*/ 2360645 w 2379306"/>
              <a:gd name="connsiteY15" fmla="*/ 615820 h 774440"/>
              <a:gd name="connsiteX16" fmla="*/ 2286000 w 2379306"/>
              <a:gd name="connsiteY16" fmla="*/ 587828 h 774440"/>
              <a:gd name="connsiteX17" fmla="*/ 2323322 w 2379306"/>
              <a:gd name="connsiteY17" fmla="*/ 634481 h 774440"/>
              <a:gd name="connsiteX18" fmla="*/ 2304661 w 2379306"/>
              <a:gd name="connsiteY18" fmla="*/ 690465 h 774440"/>
              <a:gd name="connsiteX19" fmla="*/ 2379306 w 2379306"/>
              <a:gd name="connsiteY19" fmla="*/ 718457 h 774440"/>
              <a:gd name="connsiteX20" fmla="*/ 2332653 w 2379306"/>
              <a:gd name="connsiteY20" fmla="*/ 765110 h 774440"/>
              <a:gd name="connsiteX21" fmla="*/ 46653 w 2379306"/>
              <a:gd name="connsiteY21" fmla="*/ 774440 h 774440"/>
              <a:gd name="connsiteX22" fmla="*/ 46653 w 2379306"/>
              <a:gd name="connsiteY22" fmla="*/ 774440 h 774440"/>
              <a:gd name="connsiteX23" fmla="*/ 83975 w 2379306"/>
              <a:gd name="connsiteY23" fmla="*/ 690465 h 774440"/>
              <a:gd name="connsiteX24" fmla="*/ 102636 w 2379306"/>
              <a:gd name="connsiteY24" fmla="*/ 662473 h 774440"/>
              <a:gd name="connsiteX25" fmla="*/ 22419 w 2379306"/>
              <a:gd name="connsiteY25" fmla="*/ 634482 h 774440"/>
              <a:gd name="connsiteX26" fmla="*/ 55983 w 2379306"/>
              <a:gd name="connsiteY26" fmla="*/ 615820 h 774440"/>
              <a:gd name="connsiteX27" fmla="*/ 27992 w 2379306"/>
              <a:gd name="connsiteY27" fmla="*/ 569167 h 774440"/>
              <a:gd name="connsiteX28" fmla="*/ 83975 w 2379306"/>
              <a:gd name="connsiteY28" fmla="*/ 531844 h 774440"/>
              <a:gd name="connsiteX29" fmla="*/ 61750 w 2379306"/>
              <a:gd name="connsiteY29" fmla="*/ 505593 h 774440"/>
              <a:gd name="connsiteX30" fmla="*/ 44515 w 2379306"/>
              <a:gd name="connsiteY30" fmla="*/ 409518 h 774440"/>
              <a:gd name="connsiteX31" fmla="*/ 95898 w 2379306"/>
              <a:gd name="connsiteY31" fmla="*/ 334875 h 774440"/>
              <a:gd name="connsiteX32" fmla="*/ 57798 w 2379306"/>
              <a:gd name="connsiteY32" fmla="*/ 341438 h 774440"/>
              <a:gd name="connsiteX33" fmla="*/ 89353 w 2379306"/>
              <a:gd name="connsiteY33" fmla="*/ 253667 h 774440"/>
              <a:gd name="connsiteX34" fmla="*/ 53456 w 2379306"/>
              <a:gd name="connsiteY34" fmla="*/ 194915 h 774440"/>
              <a:gd name="connsiteX35" fmla="*/ 102636 w 2379306"/>
              <a:gd name="connsiteY35" fmla="*/ 195942 h 774440"/>
              <a:gd name="connsiteX36" fmla="*/ 86178 w 2379306"/>
              <a:gd name="connsiteY36" fmla="*/ 126832 h 774440"/>
              <a:gd name="connsiteX37" fmla="*/ 102636 w 2379306"/>
              <a:gd name="connsiteY37" fmla="*/ 93306 h 774440"/>
              <a:gd name="connsiteX38" fmla="*/ 102636 w 2379306"/>
              <a:gd name="connsiteY38" fmla="*/ 93306 h 774440"/>
              <a:gd name="connsiteX39" fmla="*/ 102636 w 2379306"/>
              <a:gd name="connsiteY39" fmla="*/ 93306 h 774440"/>
              <a:gd name="connsiteX40" fmla="*/ 46653 w 2379306"/>
              <a:gd name="connsiteY40" fmla="*/ 74644 h 774440"/>
              <a:gd name="connsiteX41" fmla="*/ 74645 w 2379306"/>
              <a:gd name="connsiteY41" fmla="*/ 65314 h 774440"/>
              <a:gd name="connsiteX42" fmla="*/ 0 w 2379306"/>
              <a:gd name="connsiteY42" fmla="*/ 9330 h 774440"/>
              <a:gd name="connsiteX43" fmla="*/ 597159 w 2379306"/>
              <a:gd name="connsiteY43" fmla="*/ 0 h 774440"/>
              <a:gd name="connsiteX0" fmla="*/ 574740 w 2356887"/>
              <a:gd name="connsiteY0" fmla="*/ 0 h 774440"/>
              <a:gd name="connsiteX1" fmla="*/ 2347556 w 2356887"/>
              <a:gd name="connsiteY1" fmla="*/ 0 h 774440"/>
              <a:gd name="connsiteX2" fmla="*/ 2291573 w 2356887"/>
              <a:gd name="connsiteY2" fmla="*/ 74644 h 774440"/>
              <a:gd name="connsiteX3" fmla="*/ 2291573 w 2356887"/>
              <a:gd name="connsiteY3" fmla="*/ 74644 h 774440"/>
              <a:gd name="connsiteX4" fmla="*/ 2282242 w 2356887"/>
              <a:gd name="connsiteY4" fmla="*/ 111967 h 774440"/>
              <a:gd name="connsiteX5" fmla="*/ 2356887 w 2356887"/>
              <a:gd name="connsiteY5" fmla="*/ 167951 h 774440"/>
              <a:gd name="connsiteX6" fmla="*/ 2291573 w 2356887"/>
              <a:gd name="connsiteY6" fmla="*/ 186612 h 774440"/>
              <a:gd name="connsiteX7" fmla="*/ 2338226 w 2356887"/>
              <a:gd name="connsiteY7" fmla="*/ 279918 h 774440"/>
              <a:gd name="connsiteX8" fmla="*/ 2291573 w 2356887"/>
              <a:gd name="connsiteY8" fmla="*/ 270587 h 774440"/>
              <a:gd name="connsiteX9" fmla="*/ 2291573 w 2356887"/>
              <a:gd name="connsiteY9" fmla="*/ 270587 h 774440"/>
              <a:gd name="connsiteX10" fmla="*/ 2356887 w 2356887"/>
              <a:gd name="connsiteY10" fmla="*/ 391885 h 774440"/>
              <a:gd name="connsiteX11" fmla="*/ 2263581 w 2356887"/>
              <a:gd name="connsiteY11" fmla="*/ 401216 h 774440"/>
              <a:gd name="connsiteX12" fmla="*/ 2310234 w 2356887"/>
              <a:gd name="connsiteY12" fmla="*/ 475861 h 774440"/>
              <a:gd name="connsiteX13" fmla="*/ 2226258 w 2356887"/>
              <a:gd name="connsiteY13" fmla="*/ 485191 h 774440"/>
              <a:gd name="connsiteX14" fmla="*/ 2291573 w 2356887"/>
              <a:gd name="connsiteY14" fmla="*/ 587828 h 774440"/>
              <a:gd name="connsiteX15" fmla="*/ 2338226 w 2356887"/>
              <a:gd name="connsiteY15" fmla="*/ 615820 h 774440"/>
              <a:gd name="connsiteX16" fmla="*/ 2263581 w 2356887"/>
              <a:gd name="connsiteY16" fmla="*/ 587828 h 774440"/>
              <a:gd name="connsiteX17" fmla="*/ 2300903 w 2356887"/>
              <a:gd name="connsiteY17" fmla="*/ 634481 h 774440"/>
              <a:gd name="connsiteX18" fmla="*/ 2282242 w 2356887"/>
              <a:gd name="connsiteY18" fmla="*/ 690465 h 774440"/>
              <a:gd name="connsiteX19" fmla="*/ 2356887 w 2356887"/>
              <a:gd name="connsiteY19" fmla="*/ 718457 h 774440"/>
              <a:gd name="connsiteX20" fmla="*/ 2310234 w 2356887"/>
              <a:gd name="connsiteY20" fmla="*/ 765110 h 774440"/>
              <a:gd name="connsiteX21" fmla="*/ 24234 w 2356887"/>
              <a:gd name="connsiteY21" fmla="*/ 774440 h 774440"/>
              <a:gd name="connsiteX22" fmla="*/ 24234 w 2356887"/>
              <a:gd name="connsiteY22" fmla="*/ 774440 h 774440"/>
              <a:gd name="connsiteX23" fmla="*/ 61556 w 2356887"/>
              <a:gd name="connsiteY23" fmla="*/ 690465 h 774440"/>
              <a:gd name="connsiteX24" fmla="*/ 80217 w 2356887"/>
              <a:gd name="connsiteY24" fmla="*/ 662473 h 774440"/>
              <a:gd name="connsiteX25" fmla="*/ 0 w 2356887"/>
              <a:gd name="connsiteY25" fmla="*/ 634482 h 774440"/>
              <a:gd name="connsiteX26" fmla="*/ 33564 w 2356887"/>
              <a:gd name="connsiteY26" fmla="*/ 615820 h 774440"/>
              <a:gd name="connsiteX27" fmla="*/ 5573 w 2356887"/>
              <a:gd name="connsiteY27" fmla="*/ 569167 h 774440"/>
              <a:gd name="connsiteX28" fmla="*/ 61556 w 2356887"/>
              <a:gd name="connsiteY28" fmla="*/ 531844 h 774440"/>
              <a:gd name="connsiteX29" fmla="*/ 39331 w 2356887"/>
              <a:gd name="connsiteY29" fmla="*/ 505593 h 774440"/>
              <a:gd name="connsiteX30" fmla="*/ 22096 w 2356887"/>
              <a:gd name="connsiteY30" fmla="*/ 409518 h 774440"/>
              <a:gd name="connsiteX31" fmla="*/ 73479 w 2356887"/>
              <a:gd name="connsiteY31" fmla="*/ 334875 h 774440"/>
              <a:gd name="connsiteX32" fmla="*/ 35379 w 2356887"/>
              <a:gd name="connsiteY32" fmla="*/ 341438 h 774440"/>
              <a:gd name="connsiteX33" fmla="*/ 66934 w 2356887"/>
              <a:gd name="connsiteY33" fmla="*/ 253667 h 774440"/>
              <a:gd name="connsiteX34" fmla="*/ 31037 w 2356887"/>
              <a:gd name="connsiteY34" fmla="*/ 194915 h 774440"/>
              <a:gd name="connsiteX35" fmla="*/ 80217 w 2356887"/>
              <a:gd name="connsiteY35" fmla="*/ 195942 h 774440"/>
              <a:gd name="connsiteX36" fmla="*/ 63759 w 2356887"/>
              <a:gd name="connsiteY36" fmla="*/ 126832 h 774440"/>
              <a:gd name="connsiteX37" fmla="*/ 80217 w 2356887"/>
              <a:gd name="connsiteY37" fmla="*/ 93306 h 774440"/>
              <a:gd name="connsiteX38" fmla="*/ 80217 w 2356887"/>
              <a:gd name="connsiteY38" fmla="*/ 93306 h 774440"/>
              <a:gd name="connsiteX39" fmla="*/ 80217 w 2356887"/>
              <a:gd name="connsiteY39" fmla="*/ 93306 h 774440"/>
              <a:gd name="connsiteX40" fmla="*/ 24234 w 2356887"/>
              <a:gd name="connsiteY40" fmla="*/ 74644 h 774440"/>
              <a:gd name="connsiteX41" fmla="*/ 52226 w 2356887"/>
              <a:gd name="connsiteY41" fmla="*/ 65314 h 774440"/>
              <a:gd name="connsiteX42" fmla="*/ 31556 w 2356887"/>
              <a:gd name="connsiteY42" fmla="*/ 9331 h 774440"/>
              <a:gd name="connsiteX43" fmla="*/ 574740 w 2356887"/>
              <a:gd name="connsiteY43" fmla="*/ 0 h 774440"/>
              <a:gd name="connsiteX0" fmla="*/ 574740 w 2356887"/>
              <a:gd name="connsiteY0" fmla="*/ 0 h 774440"/>
              <a:gd name="connsiteX1" fmla="*/ 2347556 w 2356887"/>
              <a:gd name="connsiteY1" fmla="*/ 0 h 774440"/>
              <a:gd name="connsiteX2" fmla="*/ 2291573 w 2356887"/>
              <a:gd name="connsiteY2" fmla="*/ 74644 h 774440"/>
              <a:gd name="connsiteX3" fmla="*/ 2291573 w 2356887"/>
              <a:gd name="connsiteY3" fmla="*/ 74644 h 774440"/>
              <a:gd name="connsiteX4" fmla="*/ 2282242 w 2356887"/>
              <a:gd name="connsiteY4" fmla="*/ 111967 h 774440"/>
              <a:gd name="connsiteX5" fmla="*/ 2356887 w 2356887"/>
              <a:gd name="connsiteY5" fmla="*/ 167951 h 774440"/>
              <a:gd name="connsiteX6" fmla="*/ 2291573 w 2356887"/>
              <a:gd name="connsiteY6" fmla="*/ 186612 h 774440"/>
              <a:gd name="connsiteX7" fmla="*/ 2338226 w 2356887"/>
              <a:gd name="connsiteY7" fmla="*/ 279918 h 774440"/>
              <a:gd name="connsiteX8" fmla="*/ 2291573 w 2356887"/>
              <a:gd name="connsiteY8" fmla="*/ 270587 h 774440"/>
              <a:gd name="connsiteX9" fmla="*/ 2291573 w 2356887"/>
              <a:gd name="connsiteY9" fmla="*/ 270587 h 774440"/>
              <a:gd name="connsiteX10" fmla="*/ 2356887 w 2356887"/>
              <a:gd name="connsiteY10" fmla="*/ 391885 h 774440"/>
              <a:gd name="connsiteX11" fmla="*/ 2263581 w 2356887"/>
              <a:gd name="connsiteY11" fmla="*/ 401216 h 774440"/>
              <a:gd name="connsiteX12" fmla="*/ 2310234 w 2356887"/>
              <a:gd name="connsiteY12" fmla="*/ 475861 h 774440"/>
              <a:gd name="connsiteX13" fmla="*/ 2321508 w 2356887"/>
              <a:gd name="connsiteY13" fmla="*/ 511443 h 774440"/>
              <a:gd name="connsiteX14" fmla="*/ 2291573 w 2356887"/>
              <a:gd name="connsiteY14" fmla="*/ 587828 h 774440"/>
              <a:gd name="connsiteX15" fmla="*/ 2338226 w 2356887"/>
              <a:gd name="connsiteY15" fmla="*/ 615820 h 774440"/>
              <a:gd name="connsiteX16" fmla="*/ 2263581 w 2356887"/>
              <a:gd name="connsiteY16" fmla="*/ 587828 h 774440"/>
              <a:gd name="connsiteX17" fmla="*/ 2300903 w 2356887"/>
              <a:gd name="connsiteY17" fmla="*/ 634481 h 774440"/>
              <a:gd name="connsiteX18" fmla="*/ 2282242 w 2356887"/>
              <a:gd name="connsiteY18" fmla="*/ 690465 h 774440"/>
              <a:gd name="connsiteX19" fmla="*/ 2356887 w 2356887"/>
              <a:gd name="connsiteY19" fmla="*/ 718457 h 774440"/>
              <a:gd name="connsiteX20" fmla="*/ 2310234 w 2356887"/>
              <a:gd name="connsiteY20" fmla="*/ 765110 h 774440"/>
              <a:gd name="connsiteX21" fmla="*/ 24234 w 2356887"/>
              <a:gd name="connsiteY21" fmla="*/ 774440 h 774440"/>
              <a:gd name="connsiteX22" fmla="*/ 24234 w 2356887"/>
              <a:gd name="connsiteY22" fmla="*/ 774440 h 774440"/>
              <a:gd name="connsiteX23" fmla="*/ 61556 w 2356887"/>
              <a:gd name="connsiteY23" fmla="*/ 690465 h 774440"/>
              <a:gd name="connsiteX24" fmla="*/ 80217 w 2356887"/>
              <a:gd name="connsiteY24" fmla="*/ 662473 h 774440"/>
              <a:gd name="connsiteX25" fmla="*/ 0 w 2356887"/>
              <a:gd name="connsiteY25" fmla="*/ 634482 h 774440"/>
              <a:gd name="connsiteX26" fmla="*/ 33564 w 2356887"/>
              <a:gd name="connsiteY26" fmla="*/ 615820 h 774440"/>
              <a:gd name="connsiteX27" fmla="*/ 5573 w 2356887"/>
              <a:gd name="connsiteY27" fmla="*/ 569167 h 774440"/>
              <a:gd name="connsiteX28" fmla="*/ 61556 w 2356887"/>
              <a:gd name="connsiteY28" fmla="*/ 531844 h 774440"/>
              <a:gd name="connsiteX29" fmla="*/ 39331 w 2356887"/>
              <a:gd name="connsiteY29" fmla="*/ 505593 h 774440"/>
              <a:gd name="connsiteX30" fmla="*/ 22096 w 2356887"/>
              <a:gd name="connsiteY30" fmla="*/ 409518 h 774440"/>
              <a:gd name="connsiteX31" fmla="*/ 73479 w 2356887"/>
              <a:gd name="connsiteY31" fmla="*/ 334875 h 774440"/>
              <a:gd name="connsiteX32" fmla="*/ 35379 w 2356887"/>
              <a:gd name="connsiteY32" fmla="*/ 341438 h 774440"/>
              <a:gd name="connsiteX33" fmla="*/ 66934 w 2356887"/>
              <a:gd name="connsiteY33" fmla="*/ 253667 h 774440"/>
              <a:gd name="connsiteX34" fmla="*/ 31037 w 2356887"/>
              <a:gd name="connsiteY34" fmla="*/ 194915 h 774440"/>
              <a:gd name="connsiteX35" fmla="*/ 80217 w 2356887"/>
              <a:gd name="connsiteY35" fmla="*/ 195942 h 774440"/>
              <a:gd name="connsiteX36" fmla="*/ 63759 w 2356887"/>
              <a:gd name="connsiteY36" fmla="*/ 126832 h 774440"/>
              <a:gd name="connsiteX37" fmla="*/ 80217 w 2356887"/>
              <a:gd name="connsiteY37" fmla="*/ 93306 h 774440"/>
              <a:gd name="connsiteX38" fmla="*/ 80217 w 2356887"/>
              <a:gd name="connsiteY38" fmla="*/ 93306 h 774440"/>
              <a:gd name="connsiteX39" fmla="*/ 80217 w 2356887"/>
              <a:gd name="connsiteY39" fmla="*/ 93306 h 774440"/>
              <a:gd name="connsiteX40" fmla="*/ 24234 w 2356887"/>
              <a:gd name="connsiteY40" fmla="*/ 74644 h 774440"/>
              <a:gd name="connsiteX41" fmla="*/ 52226 w 2356887"/>
              <a:gd name="connsiteY41" fmla="*/ 65314 h 774440"/>
              <a:gd name="connsiteX42" fmla="*/ 31556 w 2356887"/>
              <a:gd name="connsiteY42" fmla="*/ 9331 h 774440"/>
              <a:gd name="connsiteX43" fmla="*/ 574740 w 2356887"/>
              <a:gd name="connsiteY43" fmla="*/ 0 h 774440"/>
              <a:gd name="connsiteX0" fmla="*/ 574740 w 2356887"/>
              <a:gd name="connsiteY0" fmla="*/ 0 h 774440"/>
              <a:gd name="connsiteX1" fmla="*/ 2347556 w 2356887"/>
              <a:gd name="connsiteY1" fmla="*/ 0 h 774440"/>
              <a:gd name="connsiteX2" fmla="*/ 2291573 w 2356887"/>
              <a:gd name="connsiteY2" fmla="*/ 74644 h 774440"/>
              <a:gd name="connsiteX3" fmla="*/ 2291573 w 2356887"/>
              <a:gd name="connsiteY3" fmla="*/ 74644 h 774440"/>
              <a:gd name="connsiteX4" fmla="*/ 2282242 w 2356887"/>
              <a:gd name="connsiteY4" fmla="*/ 111967 h 774440"/>
              <a:gd name="connsiteX5" fmla="*/ 2356887 w 2356887"/>
              <a:gd name="connsiteY5" fmla="*/ 167951 h 774440"/>
              <a:gd name="connsiteX6" fmla="*/ 2291573 w 2356887"/>
              <a:gd name="connsiteY6" fmla="*/ 186612 h 774440"/>
              <a:gd name="connsiteX7" fmla="*/ 2338226 w 2356887"/>
              <a:gd name="connsiteY7" fmla="*/ 279918 h 774440"/>
              <a:gd name="connsiteX8" fmla="*/ 2291573 w 2356887"/>
              <a:gd name="connsiteY8" fmla="*/ 270587 h 774440"/>
              <a:gd name="connsiteX9" fmla="*/ 2291573 w 2356887"/>
              <a:gd name="connsiteY9" fmla="*/ 270587 h 774440"/>
              <a:gd name="connsiteX10" fmla="*/ 2356887 w 2356887"/>
              <a:gd name="connsiteY10" fmla="*/ 391885 h 774440"/>
              <a:gd name="connsiteX11" fmla="*/ 2263581 w 2356887"/>
              <a:gd name="connsiteY11" fmla="*/ 401216 h 774440"/>
              <a:gd name="connsiteX12" fmla="*/ 2310234 w 2356887"/>
              <a:gd name="connsiteY12" fmla="*/ 475861 h 774440"/>
              <a:gd name="connsiteX13" fmla="*/ 2321508 w 2356887"/>
              <a:gd name="connsiteY13" fmla="*/ 511443 h 774440"/>
              <a:gd name="connsiteX14" fmla="*/ 2291573 w 2356887"/>
              <a:gd name="connsiteY14" fmla="*/ 587828 h 774440"/>
              <a:gd name="connsiteX15" fmla="*/ 2338226 w 2356887"/>
              <a:gd name="connsiteY15" fmla="*/ 615820 h 774440"/>
              <a:gd name="connsiteX16" fmla="*/ 2263581 w 2356887"/>
              <a:gd name="connsiteY16" fmla="*/ 587828 h 774440"/>
              <a:gd name="connsiteX17" fmla="*/ 2300903 w 2356887"/>
              <a:gd name="connsiteY17" fmla="*/ 634481 h 774440"/>
              <a:gd name="connsiteX18" fmla="*/ 2323517 w 2356887"/>
              <a:gd name="connsiteY18" fmla="*/ 677340 h 774440"/>
              <a:gd name="connsiteX19" fmla="*/ 2356887 w 2356887"/>
              <a:gd name="connsiteY19" fmla="*/ 718457 h 774440"/>
              <a:gd name="connsiteX20" fmla="*/ 2310234 w 2356887"/>
              <a:gd name="connsiteY20" fmla="*/ 765110 h 774440"/>
              <a:gd name="connsiteX21" fmla="*/ 24234 w 2356887"/>
              <a:gd name="connsiteY21" fmla="*/ 774440 h 774440"/>
              <a:gd name="connsiteX22" fmla="*/ 24234 w 2356887"/>
              <a:gd name="connsiteY22" fmla="*/ 774440 h 774440"/>
              <a:gd name="connsiteX23" fmla="*/ 61556 w 2356887"/>
              <a:gd name="connsiteY23" fmla="*/ 690465 h 774440"/>
              <a:gd name="connsiteX24" fmla="*/ 80217 w 2356887"/>
              <a:gd name="connsiteY24" fmla="*/ 662473 h 774440"/>
              <a:gd name="connsiteX25" fmla="*/ 0 w 2356887"/>
              <a:gd name="connsiteY25" fmla="*/ 634482 h 774440"/>
              <a:gd name="connsiteX26" fmla="*/ 33564 w 2356887"/>
              <a:gd name="connsiteY26" fmla="*/ 615820 h 774440"/>
              <a:gd name="connsiteX27" fmla="*/ 5573 w 2356887"/>
              <a:gd name="connsiteY27" fmla="*/ 569167 h 774440"/>
              <a:gd name="connsiteX28" fmla="*/ 61556 w 2356887"/>
              <a:gd name="connsiteY28" fmla="*/ 531844 h 774440"/>
              <a:gd name="connsiteX29" fmla="*/ 39331 w 2356887"/>
              <a:gd name="connsiteY29" fmla="*/ 505593 h 774440"/>
              <a:gd name="connsiteX30" fmla="*/ 22096 w 2356887"/>
              <a:gd name="connsiteY30" fmla="*/ 409518 h 774440"/>
              <a:gd name="connsiteX31" fmla="*/ 73479 w 2356887"/>
              <a:gd name="connsiteY31" fmla="*/ 334875 h 774440"/>
              <a:gd name="connsiteX32" fmla="*/ 35379 w 2356887"/>
              <a:gd name="connsiteY32" fmla="*/ 341438 h 774440"/>
              <a:gd name="connsiteX33" fmla="*/ 66934 w 2356887"/>
              <a:gd name="connsiteY33" fmla="*/ 253667 h 774440"/>
              <a:gd name="connsiteX34" fmla="*/ 31037 w 2356887"/>
              <a:gd name="connsiteY34" fmla="*/ 194915 h 774440"/>
              <a:gd name="connsiteX35" fmla="*/ 80217 w 2356887"/>
              <a:gd name="connsiteY35" fmla="*/ 195942 h 774440"/>
              <a:gd name="connsiteX36" fmla="*/ 63759 w 2356887"/>
              <a:gd name="connsiteY36" fmla="*/ 126832 h 774440"/>
              <a:gd name="connsiteX37" fmla="*/ 80217 w 2356887"/>
              <a:gd name="connsiteY37" fmla="*/ 93306 h 774440"/>
              <a:gd name="connsiteX38" fmla="*/ 80217 w 2356887"/>
              <a:gd name="connsiteY38" fmla="*/ 93306 h 774440"/>
              <a:gd name="connsiteX39" fmla="*/ 80217 w 2356887"/>
              <a:gd name="connsiteY39" fmla="*/ 93306 h 774440"/>
              <a:gd name="connsiteX40" fmla="*/ 24234 w 2356887"/>
              <a:gd name="connsiteY40" fmla="*/ 74644 h 774440"/>
              <a:gd name="connsiteX41" fmla="*/ 52226 w 2356887"/>
              <a:gd name="connsiteY41" fmla="*/ 65314 h 774440"/>
              <a:gd name="connsiteX42" fmla="*/ 31556 w 2356887"/>
              <a:gd name="connsiteY42" fmla="*/ 9331 h 774440"/>
              <a:gd name="connsiteX43" fmla="*/ 574740 w 2356887"/>
              <a:gd name="connsiteY43" fmla="*/ 0 h 774440"/>
              <a:gd name="connsiteX0" fmla="*/ 574740 w 2356887"/>
              <a:gd name="connsiteY0" fmla="*/ 0 h 774440"/>
              <a:gd name="connsiteX1" fmla="*/ 2347556 w 2356887"/>
              <a:gd name="connsiteY1" fmla="*/ 0 h 774440"/>
              <a:gd name="connsiteX2" fmla="*/ 2291573 w 2356887"/>
              <a:gd name="connsiteY2" fmla="*/ 74644 h 774440"/>
              <a:gd name="connsiteX3" fmla="*/ 2291573 w 2356887"/>
              <a:gd name="connsiteY3" fmla="*/ 74644 h 774440"/>
              <a:gd name="connsiteX4" fmla="*/ 2282242 w 2356887"/>
              <a:gd name="connsiteY4" fmla="*/ 111967 h 774440"/>
              <a:gd name="connsiteX5" fmla="*/ 2356887 w 2356887"/>
              <a:gd name="connsiteY5" fmla="*/ 167951 h 774440"/>
              <a:gd name="connsiteX6" fmla="*/ 2291573 w 2356887"/>
              <a:gd name="connsiteY6" fmla="*/ 186612 h 774440"/>
              <a:gd name="connsiteX7" fmla="*/ 2338226 w 2356887"/>
              <a:gd name="connsiteY7" fmla="*/ 279918 h 774440"/>
              <a:gd name="connsiteX8" fmla="*/ 2291573 w 2356887"/>
              <a:gd name="connsiteY8" fmla="*/ 270587 h 774440"/>
              <a:gd name="connsiteX9" fmla="*/ 2291573 w 2356887"/>
              <a:gd name="connsiteY9" fmla="*/ 270587 h 774440"/>
              <a:gd name="connsiteX10" fmla="*/ 2356887 w 2356887"/>
              <a:gd name="connsiteY10" fmla="*/ 391885 h 774440"/>
              <a:gd name="connsiteX11" fmla="*/ 2263581 w 2356887"/>
              <a:gd name="connsiteY11" fmla="*/ 401216 h 774440"/>
              <a:gd name="connsiteX12" fmla="*/ 2310234 w 2356887"/>
              <a:gd name="connsiteY12" fmla="*/ 475861 h 774440"/>
              <a:gd name="connsiteX13" fmla="*/ 2321508 w 2356887"/>
              <a:gd name="connsiteY13" fmla="*/ 511443 h 774440"/>
              <a:gd name="connsiteX14" fmla="*/ 2291573 w 2356887"/>
              <a:gd name="connsiteY14" fmla="*/ 587828 h 774440"/>
              <a:gd name="connsiteX15" fmla="*/ 2322351 w 2356887"/>
              <a:gd name="connsiteY15" fmla="*/ 576443 h 774440"/>
              <a:gd name="connsiteX16" fmla="*/ 2263581 w 2356887"/>
              <a:gd name="connsiteY16" fmla="*/ 587828 h 774440"/>
              <a:gd name="connsiteX17" fmla="*/ 2300903 w 2356887"/>
              <a:gd name="connsiteY17" fmla="*/ 634481 h 774440"/>
              <a:gd name="connsiteX18" fmla="*/ 2323517 w 2356887"/>
              <a:gd name="connsiteY18" fmla="*/ 677340 h 774440"/>
              <a:gd name="connsiteX19" fmla="*/ 2356887 w 2356887"/>
              <a:gd name="connsiteY19" fmla="*/ 718457 h 774440"/>
              <a:gd name="connsiteX20" fmla="*/ 2310234 w 2356887"/>
              <a:gd name="connsiteY20" fmla="*/ 765110 h 774440"/>
              <a:gd name="connsiteX21" fmla="*/ 24234 w 2356887"/>
              <a:gd name="connsiteY21" fmla="*/ 774440 h 774440"/>
              <a:gd name="connsiteX22" fmla="*/ 24234 w 2356887"/>
              <a:gd name="connsiteY22" fmla="*/ 774440 h 774440"/>
              <a:gd name="connsiteX23" fmla="*/ 61556 w 2356887"/>
              <a:gd name="connsiteY23" fmla="*/ 690465 h 774440"/>
              <a:gd name="connsiteX24" fmla="*/ 80217 w 2356887"/>
              <a:gd name="connsiteY24" fmla="*/ 662473 h 774440"/>
              <a:gd name="connsiteX25" fmla="*/ 0 w 2356887"/>
              <a:gd name="connsiteY25" fmla="*/ 634482 h 774440"/>
              <a:gd name="connsiteX26" fmla="*/ 33564 w 2356887"/>
              <a:gd name="connsiteY26" fmla="*/ 615820 h 774440"/>
              <a:gd name="connsiteX27" fmla="*/ 5573 w 2356887"/>
              <a:gd name="connsiteY27" fmla="*/ 569167 h 774440"/>
              <a:gd name="connsiteX28" fmla="*/ 61556 w 2356887"/>
              <a:gd name="connsiteY28" fmla="*/ 531844 h 774440"/>
              <a:gd name="connsiteX29" fmla="*/ 39331 w 2356887"/>
              <a:gd name="connsiteY29" fmla="*/ 505593 h 774440"/>
              <a:gd name="connsiteX30" fmla="*/ 22096 w 2356887"/>
              <a:gd name="connsiteY30" fmla="*/ 409518 h 774440"/>
              <a:gd name="connsiteX31" fmla="*/ 73479 w 2356887"/>
              <a:gd name="connsiteY31" fmla="*/ 334875 h 774440"/>
              <a:gd name="connsiteX32" fmla="*/ 35379 w 2356887"/>
              <a:gd name="connsiteY32" fmla="*/ 341438 h 774440"/>
              <a:gd name="connsiteX33" fmla="*/ 66934 w 2356887"/>
              <a:gd name="connsiteY33" fmla="*/ 253667 h 774440"/>
              <a:gd name="connsiteX34" fmla="*/ 31037 w 2356887"/>
              <a:gd name="connsiteY34" fmla="*/ 194915 h 774440"/>
              <a:gd name="connsiteX35" fmla="*/ 80217 w 2356887"/>
              <a:gd name="connsiteY35" fmla="*/ 195942 h 774440"/>
              <a:gd name="connsiteX36" fmla="*/ 63759 w 2356887"/>
              <a:gd name="connsiteY36" fmla="*/ 126832 h 774440"/>
              <a:gd name="connsiteX37" fmla="*/ 80217 w 2356887"/>
              <a:gd name="connsiteY37" fmla="*/ 93306 h 774440"/>
              <a:gd name="connsiteX38" fmla="*/ 80217 w 2356887"/>
              <a:gd name="connsiteY38" fmla="*/ 93306 h 774440"/>
              <a:gd name="connsiteX39" fmla="*/ 80217 w 2356887"/>
              <a:gd name="connsiteY39" fmla="*/ 93306 h 774440"/>
              <a:gd name="connsiteX40" fmla="*/ 24234 w 2356887"/>
              <a:gd name="connsiteY40" fmla="*/ 74644 h 774440"/>
              <a:gd name="connsiteX41" fmla="*/ 52226 w 2356887"/>
              <a:gd name="connsiteY41" fmla="*/ 65314 h 774440"/>
              <a:gd name="connsiteX42" fmla="*/ 31556 w 2356887"/>
              <a:gd name="connsiteY42" fmla="*/ 9331 h 774440"/>
              <a:gd name="connsiteX43" fmla="*/ 574740 w 2356887"/>
              <a:gd name="connsiteY43" fmla="*/ 0 h 774440"/>
              <a:gd name="connsiteX0" fmla="*/ 574740 w 2356887"/>
              <a:gd name="connsiteY0" fmla="*/ 0 h 774440"/>
              <a:gd name="connsiteX1" fmla="*/ 2347556 w 2356887"/>
              <a:gd name="connsiteY1" fmla="*/ 0 h 774440"/>
              <a:gd name="connsiteX2" fmla="*/ 2291573 w 2356887"/>
              <a:gd name="connsiteY2" fmla="*/ 74644 h 774440"/>
              <a:gd name="connsiteX3" fmla="*/ 2291573 w 2356887"/>
              <a:gd name="connsiteY3" fmla="*/ 74644 h 774440"/>
              <a:gd name="connsiteX4" fmla="*/ 2282242 w 2356887"/>
              <a:gd name="connsiteY4" fmla="*/ 111967 h 774440"/>
              <a:gd name="connsiteX5" fmla="*/ 2356887 w 2356887"/>
              <a:gd name="connsiteY5" fmla="*/ 167951 h 774440"/>
              <a:gd name="connsiteX6" fmla="*/ 2291573 w 2356887"/>
              <a:gd name="connsiteY6" fmla="*/ 186612 h 774440"/>
              <a:gd name="connsiteX7" fmla="*/ 2338226 w 2356887"/>
              <a:gd name="connsiteY7" fmla="*/ 279918 h 774440"/>
              <a:gd name="connsiteX8" fmla="*/ 2291573 w 2356887"/>
              <a:gd name="connsiteY8" fmla="*/ 270587 h 774440"/>
              <a:gd name="connsiteX9" fmla="*/ 2291573 w 2356887"/>
              <a:gd name="connsiteY9" fmla="*/ 270587 h 774440"/>
              <a:gd name="connsiteX10" fmla="*/ 2328312 w 2356887"/>
              <a:gd name="connsiteY10" fmla="*/ 359070 h 774440"/>
              <a:gd name="connsiteX11" fmla="*/ 2263581 w 2356887"/>
              <a:gd name="connsiteY11" fmla="*/ 401216 h 774440"/>
              <a:gd name="connsiteX12" fmla="*/ 2310234 w 2356887"/>
              <a:gd name="connsiteY12" fmla="*/ 475861 h 774440"/>
              <a:gd name="connsiteX13" fmla="*/ 2321508 w 2356887"/>
              <a:gd name="connsiteY13" fmla="*/ 511443 h 774440"/>
              <a:gd name="connsiteX14" fmla="*/ 2291573 w 2356887"/>
              <a:gd name="connsiteY14" fmla="*/ 587828 h 774440"/>
              <a:gd name="connsiteX15" fmla="*/ 2322351 w 2356887"/>
              <a:gd name="connsiteY15" fmla="*/ 576443 h 774440"/>
              <a:gd name="connsiteX16" fmla="*/ 2263581 w 2356887"/>
              <a:gd name="connsiteY16" fmla="*/ 587828 h 774440"/>
              <a:gd name="connsiteX17" fmla="*/ 2300903 w 2356887"/>
              <a:gd name="connsiteY17" fmla="*/ 634481 h 774440"/>
              <a:gd name="connsiteX18" fmla="*/ 2323517 w 2356887"/>
              <a:gd name="connsiteY18" fmla="*/ 677340 h 774440"/>
              <a:gd name="connsiteX19" fmla="*/ 2356887 w 2356887"/>
              <a:gd name="connsiteY19" fmla="*/ 718457 h 774440"/>
              <a:gd name="connsiteX20" fmla="*/ 2310234 w 2356887"/>
              <a:gd name="connsiteY20" fmla="*/ 765110 h 774440"/>
              <a:gd name="connsiteX21" fmla="*/ 24234 w 2356887"/>
              <a:gd name="connsiteY21" fmla="*/ 774440 h 774440"/>
              <a:gd name="connsiteX22" fmla="*/ 24234 w 2356887"/>
              <a:gd name="connsiteY22" fmla="*/ 774440 h 774440"/>
              <a:gd name="connsiteX23" fmla="*/ 61556 w 2356887"/>
              <a:gd name="connsiteY23" fmla="*/ 690465 h 774440"/>
              <a:gd name="connsiteX24" fmla="*/ 80217 w 2356887"/>
              <a:gd name="connsiteY24" fmla="*/ 662473 h 774440"/>
              <a:gd name="connsiteX25" fmla="*/ 0 w 2356887"/>
              <a:gd name="connsiteY25" fmla="*/ 634482 h 774440"/>
              <a:gd name="connsiteX26" fmla="*/ 33564 w 2356887"/>
              <a:gd name="connsiteY26" fmla="*/ 615820 h 774440"/>
              <a:gd name="connsiteX27" fmla="*/ 5573 w 2356887"/>
              <a:gd name="connsiteY27" fmla="*/ 569167 h 774440"/>
              <a:gd name="connsiteX28" fmla="*/ 61556 w 2356887"/>
              <a:gd name="connsiteY28" fmla="*/ 531844 h 774440"/>
              <a:gd name="connsiteX29" fmla="*/ 39331 w 2356887"/>
              <a:gd name="connsiteY29" fmla="*/ 505593 h 774440"/>
              <a:gd name="connsiteX30" fmla="*/ 22096 w 2356887"/>
              <a:gd name="connsiteY30" fmla="*/ 409518 h 774440"/>
              <a:gd name="connsiteX31" fmla="*/ 73479 w 2356887"/>
              <a:gd name="connsiteY31" fmla="*/ 334875 h 774440"/>
              <a:gd name="connsiteX32" fmla="*/ 35379 w 2356887"/>
              <a:gd name="connsiteY32" fmla="*/ 341438 h 774440"/>
              <a:gd name="connsiteX33" fmla="*/ 66934 w 2356887"/>
              <a:gd name="connsiteY33" fmla="*/ 253667 h 774440"/>
              <a:gd name="connsiteX34" fmla="*/ 31037 w 2356887"/>
              <a:gd name="connsiteY34" fmla="*/ 194915 h 774440"/>
              <a:gd name="connsiteX35" fmla="*/ 80217 w 2356887"/>
              <a:gd name="connsiteY35" fmla="*/ 195942 h 774440"/>
              <a:gd name="connsiteX36" fmla="*/ 63759 w 2356887"/>
              <a:gd name="connsiteY36" fmla="*/ 126832 h 774440"/>
              <a:gd name="connsiteX37" fmla="*/ 80217 w 2356887"/>
              <a:gd name="connsiteY37" fmla="*/ 93306 h 774440"/>
              <a:gd name="connsiteX38" fmla="*/ 80217 w 2356887"/>
              <a:gd name="connsiteY38" fmla="*/ 93306 h 774440"/>
              <a:gd name="connsiteX39" fmla="*/ 80217 w 2356887"/>
              <a:gd name="connsiteY39" fmla="*/ 93306 h 774440"/>
              <a:gd name="connsiteX40" fmla="*/ 24234 w 2356887"/>
              <a:gd name="connsiteY40" fmla="*/ 74644 h 774440"/>
              <a:gd name="connsiteX41" fmla="*/ 52226 w 2356887"/>
              <a:gd name="connsiteY41" fmla="*/ 65314 h 774440"/>
              <a:gd name="connsiteX42" fmla="*/ 31556 w 2356887"/>
              <a:gd name="connsiteY42" fmla="*/ 9331 h 774440"/>
              <a:gd name="connsiteX43" fmla="*/ 574740 w 2356887"/>
              <a:gd name="connsiteY43" fmla="*/ 0 h 774440"/>
              <a:gd name="connsiteX0" fmla="*/ 574740 w 2356887"/>
              <a:gd name="connsiteY0" fmla="*/ 0 h 774440"/>
              <a:gd name="connsiteX1" fmla="*/ 2347556 w 2356887"/>
              <a:gd name="connsiteY1" fmla="*/ 0 h 774440"/>
              <a:gd name="connsiteX2" fmla="*/ 2291573 w 2356887"/>
              <a:gd name="connsiteY2" fmla="*/ 74644 h 774440"/>
              <a:gd name="connsiteX3" fmla="*/ 2291573 w 2356887"/>
              <a:gd name="connsiteY3" fmla="*/ 74644 h 774440"/>
              <a:gd name="connsiteX4" fmla="*/ 2282242 w 2356887"/>
              <a:gd name="connsiteY4" fmla="*/ 111967 h 774440"/>
              <a:gd name="connsiteX5" fmla="*/ 2356887 w 2356887"/>
              <a:gd name="connsiteY5" fmla="*/ 167951 h 774440"/>
              <a:gd name="connsiteX6" fmla="*/ 2291573 w 2356887"/>
              <a:gd name="connsiteY6" fmla="*/ 186612 h 774440"/>
              <a:gd name="connsiteX7" fmla="*/ 2338226 w 2356887"/>
              <a:gd name="connsiteY7" fmla="*/ 279918 h 774440"/>
              <a:gd name="connsiteX8" fmla="*/ 2291573 w 2356887"/>
              <a:gd name="connsiteY8" fmla="*/ 270587 h 774440"/>
              <a:gd name="connsiteX9" fmla="*/ 2291573 w 2356887"/>
              <a:gd name="connsiteY9" fmla="*/ 270587 h 774440"/>
              <a:gd name="connsiteX10" fmla="*/ 2328312 w 2356887"/>
              <a:gd name="connsiteY10" fmla="*/ 359070 h 774440"/>
              <a:gd name="connsiteX11" fmla="*/ 2292156 w 2356887"/>
              <a:gd name="connsiteY11" fmla="*/ 434032 h 774440"/>
              <a:gd name="connsiteX12" fmla="*/ 2310234 w 2356887"/>
              <a:gd name="connsiteY12" fmla="*/ 475861 h 774440"/>
              <a:gd name="connsiteX13" fmla="*/ 2321508 w 2356887"/>
              <a:gd name="connsiteY13" fmla="*/ 511443 h 774440"/>
              <a:gd name="connsiteX14" fmla="*/ 2291573 w 2356887"/>
              <a:gd name="connsiteY14" fmla="*/ 587828 h 774440"/>
              <a:gd name="connsiteX15" fmla="*/ 2322351 w 2356887"/>
              <a:gd name="connsiteY15" fmla="*/ 576443 h 774440"/>
              <a:gd name="connsiteX16" fmla="*/ 2263581 w 2356887"/>
              <a:gd name="connsiteY16" fmla="*/ 587828 h 774440"/>
              <a:gd name="connsiteX17" fmla="*/ 2300903 w 2356887"/>
              <a:gd name="connsiteY17" fmla="*/ 634481 h 774440"/>
              <a:gd name="connsiteX18" fmla="*/ 2323517 w 2356887"/>
              <a:gd name="connsiteY18" fmla="*/ 677340 h 774440"/>
              <a:gd name="connsiteX19" fmla="*/ 2356887 w 2356887"/>
              <a:gd name="connsiteY19" fmla="*/ 718457 h 774440"/>
              <a:gd name="connsiteX20" fmla="*/ 2310234 w 2356887"/>
              <a:gd name="connsiteY20" fmla="*/ 765110 h 774440"/>
              <a:gd name="connsiteX21" fmla="*/ 24234 w 2356887"/>
              <a:gd name="connsiteY21" fmla="*/ 774440 h 774440"/>
              <a:gd name="connsiteX22" fmla="*/ 24234 w 2356887"/>
              <a:gd name="connsiteY22" fmla="*/ 774440 h 774440"/>
              <a:gd name="connsiteX23" fmla="*/ 61556 w 2356887"/>
              <a:gd name="connsiteY23" fmla="*/ 690465 h 774440"/>
              <a:gd name="connsiteX24" fmla="*/ 80217 w 2356887"/>
              <a:gd name="connsiteY24" fmla="*/ 662473 h 774440"/>
              <a:gd name="connsiteX25" fmla="*/ 0 w 2356887"/>
              <a:gd name="connsiteY25" fmla="*/ 634482 h 774440"/>
              <a:gd name="connsiteX26" fmla="*/ 33564 w 2356887"/>
              <a:gd name="connsiteY26" fmla="*/ 615820 h 774440"/>
              <a:gd name="connsiteX27" fmla="*/ 5573 w 2356887"/>
              <a:gd name="connsiteY27" fmla="*/ 569167 h 774440"/>
              <a:gd name="connsiteX28" fmla="*/ 61556 w 2356887"/>
              <a:gd name="connsiteY28" fmla="*/ 531844 h 774440"/>
              <a:gd name="connsiteX29" fmla="*/ 39331 w 2356887"/>
              <a:gd name="connsiteY29" fmla="*/ 505593 h 774440"/>
              <a:gd name="connsiteX30" fmla="*/ 22096 w 2356887"/>
              <a:gd name="connsiteY30" fmla="*/ 409518 h 774440"/>
              <a:gd name="connsiteX31" fmla="*/ 73479 w 2356887"/>
              <a:gd name="connsiteY31" fmla="*/ 334875 h 774440"/>
              <a:gd name="connsiteX32" fmla="*/ 35379 w 2356887"/>
              <a:gd name="connsiteY32" fmla="*/ 341438 h 774440"/>
              <a:gd name="connsiteX33" fmla="*/ 66934 w 2356887"/>
              <a:gd name="connsiteY33" fmla="*/ 253667 h 774440"/>
              <a:gd name="connsiteX34" fmla="*/ 31037 w 2356887"/>
              <a:gd name="connsiteY34" fmla="*/ 194915 h 774440"/>
              <a:gd name="connsiteX35" fmla="*/ 80217 w 2356887"/>
              <a:gd name="connsiteY35" fmla="*/ 195942 h 774440"/>
              <a:gd name="connsiteX36" fmla="*/ 63759 w 2356887"/>
              <a:gd name="connsiteY36" fmla="*/ 126832 h 774440"/>
              <a:gd name="connsiteX37" fmla="*/ 80217 w 2356887"/>
              <a:gd name="connsiteY37" fmla="*/ 93306 h 774440"/>
              <a:gd name="connsiteX38" fmla="*/ 80217 w 2356887"/>
              <a:gd name="connsiteY38" fmla="*/ 93306 h 774440"/>
              <a:gd name="connsiteX39" fmla="*/ 80217 w 2356887"/>
              <a:gd name="connsiteY39" fmla="*/ 93306 h 774440"/>
              <a:gd name="connsiteX40" fmla="*/ 24234 w 2356887"/>
              <a:gd name="connsiteY40" fmla="*/ 74644 h 774440"/>
              <a:gd name="connsiteX41" fmla="*/ 52226 w 2356887"/>
              <a:gd name="connsiteY41" fmla="*/ 65314 h 774440"/>
              <a:gd name="connsiteX42" fmla="*/ 31556 w 2356887"/>
              <a:gd name="connsiteY42" fmla="*/ 9331 h 774440"/>
              <a:gd name="connsiteX43" fmla="*/ 574740 w 2356887"/>
              <a:gd name="connsiteY43" fmla="*/ 0 h 774440"/>
              <a:gd name="connsiteX0" fmla="*/ 574740 w 2356887"/>
              <a:gd name="connsiteY0" fmla="*/ 0 h 774440"/>
              <a:gd name="connsiteX1" fmla="*/ 2347556 w 2356887"/>
              <a:gd name="connsiteY1" fmla="*/ 0 h 774440"/>
              <a:gd name="connsiteX2" fmla="*/ 2291573 w 2356887"/>
              <a:gd name="connsiteY2" fmla="*/ 74644 h 774440"/>
              <a:gd name="connsiteX3" fmla="*/ 2291573 w 2356887"/>
              <a:gd name="connsiteY3" fmla="*/ 74644 h 774440"/>
              <a:gd name="connsiteX4" fmla="*/ 2282242 w 2356887"/>
              <a:gd name="connsiteY4" fmla="*/ 111967 h 774440"/>
              <a:gd name="connsiteX5" fmla="*/ 2337837 w 2356887"/>
              <a:gd name="connsiteY5" fmla="*/ 141699 h 774440"/>
              <a:gd name="connsiteX6" fmla="*/ 2291573 w 2356887"/>
              <a:gd name="connsiteY6" fmla="*/ 186612 h 774440"/>
              <a:gd name="connsiteX7" fmla="*/ 2338226 w 2356887"/>
              <a:gd name="connsiteY7" fmla="*/ 279918 h 774440"/>
              <a:gd name="connsiteX8" fmla="*/ 2291573 w 2356887"/>
              <a:gd name="connsiteY8" fmla="*/ 270587 h 774440"/>
              <a:gd name="connsiteX9" fmla="*/ 2291573 w 2356887"/>
              <a:gd name="connsiteY9" fmla="*/ 270587 h 774440"/>
              <a:gd name="connsiteX10" fmla="*/ 2328312 w 2356887"/>
              <a:gd name="connsiteY10" fmla="*/ 359070 h 774440"/>
              <a:gd name="connsiteX11" fmla="*/ 2292156 w 2356887"/>
              <a:gd name="connsiteY11" fmla="*/ 434032 h 774440"/>
              <a:gd name="connsiteX12" fmla="*/ 2310234 w 2356887"/>
              <a:gd name="connsiteY12" fmla="*/ 475861 h 774440"/>
              <a:gd name="connsiteX13" fmla="*/ 2321508 w 2356887"/>
              <a:gd name="connsiteY13" fmla="*/ 511443 h 774440"/>
              <a:gd name="connsiteX14" fmla="*/ 2291573 w 2356887"/>
              <a:gd name="connsiteY14" fmla="*/ 587828 h 774440"/>
              <a:gd name="connsiteX15" fmla="*/ 2322351 w 2356887"/>
              <a:gd name="connsiteY15" fmla="*/ 576443 h 774440"/>
              <a:gd name="connsiteX16" fmla="*/ 2263581 w 2356887"/>
              <a:gd name="connsiteY16" fmla="*/ 587828 h 774440"/>
              <a:gd name="connsiteX17" fmla="*/ 2300903 w 2356887"/>
              <a:gd name="connsiteY17" fmla="*/ 634481 h 774440"/>
              <a:gd name="connsiteX18" fmla="*/ 2323517 w 2356887"/>
              <a:gd name="connsiteY18" fmla="*/ 677340 h 774440"/>
              <a:gd name="connsiteX19" fmla="*/ 2356887 w 2356887"/>
              <a:gd name="connsiteY19" fmla="*/ 718457 h 774440"/>
              <a:gd name="connsiteX20" fmla="*/ 2310234 w 2356887"/>
              <a:gd name="connsiteY20" fmla="*/ 765110 h 774440"/>
              <a:gd name="connsiteX21" fmla="*/ 24234 w 2356887"/>
              <a:gd name="connsiteY21" fmla="*/ 774440 h 774440"/>
              <a:gd name="connsiteX22" fmla="*/ 24234 w 2356887"/>
              <a:gd name="connsiteY22" fmla="*/ 774440 h 774440"/>
              <a:gd name="connsiteX23" fmla="*/ 61556 w 2356887"/>
              <a:gd name="connsiteY23" fmla="*/ 690465 h 774440"/>
              <a:gd name="connsiteX24" fmla="*/ 80217 w 2356887"/>
              <a:gd name="connsiteY24" fmla="*/ 662473 h 774440"/>
              <a:gd name="connsiteX25" fmla="*/ 0 w 2356887"/>
              <a:gd name="connsiteY25" fmla="*/ 634482 h 774440"/>
              <a:gd name="connsiteX26" fmla="*/ 33564 w 2356887"/>
              <a:gd name="connsiteY26" fmla="*/ 615820 h 774440"/>
              <a:gd name="connsiteX27" fmla="*/ 5573 w 2356887"/>
              <a:gd name="connsiteY27" fmla="*/ 569167 h 774440"/>
              <a:gd name="connsiteX28" fmla="*/ 61556 w 2356887"/>
              <a:gd name="connsiteY28" fmla="*/ 531844 h 774440"/>
              <a:gd name="connsiteX29" fmla="*/ 39331 w 2356887"/>
              <a:gd name="connsiteY29" fmla="*/ 505593 h 774440"/>
              <a:gd name="connsiteX30" fmla="*/ 22096 w 2356887"/>
              <a:gd name="connsiteY30" fmla="*/ 409518 h 774440"/>
              <a:gd name="connsiteX31" fmla="*/ 73479 w 2356887"/>
              <a:gd name="connsiteY31" fmla="*/ 334875 h 774440"/>
              <a:gd name="connsiteX32" fmla="*/ 35379 w 2356887"/>
              <a:gd name="connsiteY32" fmla="*/ 341438 h 774440"/>
              <a:gd name="connsiteX33" fmla="*/ 66934 w 2356887"/>
              <a:gd name="connsiteY33" fmla="*/ 253667 h 774440"/>
              <a:gd name="connsiteX34" fmla="*/ 31037 w 2356887"/>
              <a:gd name="connsiteY34" fmla="*/ 194915 h 774440"/>
              <a:gd name="connsiteX35" fmla="*/ 80217 w 2356887"/>
              <a:gd name="connsiteY35" fmla="*/ 195942 h 774440"/>
              <a:gd name="connsiteX36" fmla="*/ 63759 w 2356887"/>
              <a:gd name="connsiteY36" fmla="*/ 126832 h 774440"/>
              <a:gd name="connsiteX37" fmla="*/ 80217 w 2356887"/>
              <a:gd name="connsiteY37" fmla="*/ 93306 h 774440"/>
              <a:gd name="connsiteX38" fmla="*/ 80217 w 2356887"/>
              <a:gd name="connsiteY38" fmla="*/ 93306 h 774440"/>
              <a:gd name="connsiteX39" fmla="*/ 80217 w 2356887"/>
              <a:gd name="connsiteY39" fmla="*/ 93306 h 774440"/>
              <a:gd name="connsiteX40" fmla="*/ 24234 w 2356887"/>
              <a:gd name="connsiteY40" fmla="*/ 74644 h 774440"/>
              <a:gd name="connsiteX41" fmla="*/ 52226 w 2356887"/>
              <a:gd name="connsiteY41" fmla="*/ 65314 h 774440"/>
              <a:gd name="connsiteX42" fmla="*/ 31556 w 2356887"/>
              <a:gd name="connsiteY42" fmla="*/ 9331 h 774440"/>
              <a:gd name="connsiteX43" fmla="*/ 574740 w 2356887"/>
              <a:gd name="connsiteY43" fmla="*/ 0 h 774440"/>
              <a:gd name="connsiteX0" fmla="*/ 574740 w 2356887"/>
              <a:gd name="connsiteY0" fmla="*/ 0 h 774440"/>
              <a:gd name="connsiteX1" fmla="*/ 2347556 w 2356887"/>
              <a:gd name="connsiteY1" fmla="*/ 0 h 774440"/>
              <a:gd name="connsiteX2" fmla="*/ 2291573 w 2356887"/>
              <a:gd name="connsiteY2" fmla="*/ 74644 h 774440"/>
              <a:gd name="connsiteX3" fmla="*/ 2291573 w 2356887"/>
              <a:gd name="connsiteY3" fmla="*/ 74644 h 774440"/>
              <a:gd name="connsiteX4" fmla="*/ 2326692 w 2356887"/>
              <a:gd name="connsiteY4" fmla="*/ 111966 h 774440"/>
              <a:gd name="connsiteX5" fmla="*/ 2337837 w 2356887"/>
              <a:gd name="connsiteY5" fmla="*/ 141699 h 774440"/>
              <a:gd name="connsiteX6" fmla="*/ 2291573 w 2356887"/>
              <a:gd name="connsiteY6" fmla="*/ 186612 h 774440"/>
              <a:gd name="connsiteX7" fmla="*/ 2338226 w 2356887"/>
              <a:gd name="connsiteY7" fmla="*/ 279918 h 774440"/>
              <a:gd name="connsiteX8" fmla="*/ 2291573 w 2356887"/>
              <a:gd name="connsiteY8" fmla="*/ 270587 h 774440"/>
              <a:gd name="connsiteX9" fmla="*/ 2291573 w 2356887"/>
              <a:gd name="connsiteY9" fmla="*/ 270587 h 774440"/>
              <a:gd name="connsiteX10" fmla="*/ 2328312 w 2356887"/>
              <a:gd name="connsiteY10" fmla="*/ 359070 h 774440"/>
              <a:gd name="connsiteX11" fmla="*/ 2292156 w 2356887"/>
              <a:gd name="connsiteY11" fmla="*/ 434032 h 774440"/>
              <a:gd name="connsiteX12" fmla="*/ 2310234 w 2356887"/>
              <a:gd name="connsiteY12" fmla="*/ 475861 h 774440"/>
              <a:gd name="connsiteX13" fmla="*/ 2321508 w 2356887"/>
              <a:gd name="connsiteY13" fmla="*/ 511443 h 774440"/>
              <a:gd name="connsiteX14" fmla="*/ 2291573 w 2356887"/>
              <a:gd name="connsiteY14" fmla="*/ 587828 h 774440"/>
              <a:gd name="connsiteX15" fmla="*/ 2322351 w 2356887"/>
              <a:gd name="connsiteY15" fmla="*/ 576443 h 774440"/>
              <a:gd name="connsiteX16" fmla="*/ 2263581 w 2356887"/>
              <a:gd name="connsiteY16" fmla="*/ 587828 h 774440"/>
              <a:gd name="connsiteX17" fmla="*/ 2300903 w 2356887"/>
              <a:gd name="connsiteY17" fmla="*/ 634481 h 774440"/>
              <a:gd name="connsiteX18" fmla="*/ 2323517 w 2356887"/>
              <a:gd name="connsiteY18" fmla="*/ 677340 h 774440"/>
              <a:gd name="connsiteX19" fmla="*/ 2356887 w 2356887"/>
              <a:gd name="connsiteY19" fmla="*/ 718457 h 774440"/>
              <a:gd name="connsiteX20" fmla="*/ 2310234 w 2356887"/>
              <a:gd name="connsiteY20" fmla="*/ 765110 h 774440"/>
              <a:gd name="connsiteX21" fmla="*/ 24234 w 2356887"/>
              <a:gd name="connsiteY21" fmla="*/ 774440 h 774440"/>
              <a:gd name="connsiteX22" fmla="*/ 24234 w 2356887"/>
              <a:gd name="connsiteY22" fmla="*/ 774440 h 774440"/>
              <a:gd name="connsiteX23" fmla="*/ 61556 w 2356887"/>
              <a:gd name="connsiteY23" fmla="*/ 690465 h 774440"/>
              <a:gd name="connsiteX24" fmla="*/ 80217 w 2356887"/>
              <a:gd name="connsiteY24" fmla="*/ 662473 h 774440"/>
              <a:gd name="connsiteX25" fmla="*/ 0 w 2356887"/>
              <a:gd name="connsiteY25" fmla="*/ 634482 h 774440"/>
              <a:gd name="connsiteX26" fmla="*/ 33564 w 2356887"/>
              <a:gd name="connsiteY26" fmla="*/ 615820 h 774440"/>
              <a:gd name="connsiteX27" fmla="*/ 5573 w 2356887"/>
              <a:gd name="connsiteY27" fmla="*/ 569167 h 774440"/>
              <a:gd name="connsiteX28" fmla="*/ 61556 w 2356887"/>
              <a:gd name="connsiteY28" fmla="*/ 531844 h 774440"/>
              <a:gd name="connsiteX29" fmla="*/ 39331 w 2356887"/>
              <a:gd name="connsiteY29" fmla="*/ 505593 h 774440"/>
              <a:gd name="connsiteX30" fmla="*/ 22096 w 2356887"/>
              <a:gd name="connsiteY30" fmla="*/ 409518 h 774440"/>
              <a:gd name="connsiteX31" fmla="*/ 73479 w 2356887"/>
              <a:gd name="connsiteY31" fmla="*/ 334875 h 774440"/>
              <a:gd name="connsiteX32" fmla="*/ 35379 w 2356887"/>
              <a:gd name="connsiteY32" fmla="*/ 341438 h 774440"/>
              <a:gd name="connsiteX33" fmla="*/ 66934 w 2356887"/>
              <a:gd name="connsiteY33" fmla="*/ 253667 h 774440"/>
              <a:gd name="connsiteX34" fmla="*/ 31037 w 2356887"/>
              <a:gd name="connsiteY34" fmla="*/ 194915 h 774440"/>
              <a:gd name="connsiteX35" fmla="*/ 80217 w 2356887"/>
              <a:gd name="connsiteY35" fmla="*/ 195942 h 774440"/>
              <a:gd name="connsiteX36" fmla="*/ 63759 w 2356887"/>
              <a:gd name="connsiteY36" fmla="*/ 126832 h 774440"/>
              <a:gd name="connsiteX37" fmla="*/ 80217 w 2356887"/>
              <a:gd name="connsiteY37" fmla="*/ 93306 h 774440"/>
              <a:gd name="connsiteX38" fmla="*/ 80217 w 2356887"/>
              <a:gd name="connsiteY38" fmla="*/ 93306 h 774440"/>
              <a:gd name="connsiteX39" fmla="*/ 80217 w 2356887"/>
              <a:gd name="connsiteY39" fmla="*/ 93306 h 774440"/>
              <a:gd name="connsiteX40" fmla="*/ 24234 w 2356887"/>
              <a:gd name="connsiteY40" fmla="*/ 74644 h 774440"/>
              <a:gd name="connsiteX41" fmla="*/ 52226 w 2356887"/>
              <a:gd name="connsiteY41" fmla="*/ 65314 h 774440"/>
              <a:gd name="connsiteX42" fmla="*/ 31556 w 2356887"/>
              <a:gd name="connsiteY42" fmla="*/ 9331 h 774440"/>
              <a:gd name="connsiteX43" fmla="*/ 574740 w 2356887"/>
              <a:gd name="connsiteY43" fmla="*/ 0 h 774440"/>
              <a:gd name="connsiteX0" fmla="*/ 574740 w 2356887"/>
              <a:gd name="connsiteY0" fmla="*/ 0 h 774440"/>
              <a:gd name="connsiteX1" fmla="*/ 2347556 w 2356887"/>
              <a:gd name="connsiteY1" fmla="*/ 0 h 774440"/>
              <a:gd name="connsiteX2" fmla="*/ 2291573 w 2356887"/>
              <a:gd name="connsiteY2" fmla="*/ 74644 h 774440"/>
              <a:gd name="connsiteX3" fmla="*/ 2291573 w 2356887"/>
              <a:gd name="connsiteY3" fmla="*/ 74644 h 774440"/>
              <a:gd name="connsiteX4" fmla="*/ 2326692 w 2356887"/>
              <a:gd name="connsiteY4" fmla="*/ 111966 h 774440"/>
              <a:gd name="connsiteX5" fmla="*/ 2337837 w 2356887"/>
              <a:gd name="connsiteY5" fmla="*/ 141699 h 774440"/>
              <a:gd name="connsiteX6" fmla="*/ 2291573 w 2356887"/>
              <a:gd name="connsiteY6" fmla="*/ 186612 h 774440"/>
              <a:gd name="connsiteX7" fmla="*/ 2338226 w 2356887"/>
              <a:gd name="connsiteY7" fmla="*/ 279918 h 774440"/>
              <a:gd name="connsiteX8" fmla="*/ 2291573 w 2356887"/>
              <a:gd name="connsiteY8" fmla="*/ 270587 h 774440"/>
              <a:gd name="connsiteX9" fmla="*/ 2291573 w 2356887"/>
              <a:gd name="connsiteY9" fmla="*/ 270587 h 774440"/>
              <a:gd name="connsiteX10" fmla="*/ 2328312 w 2356887"/>
              <a:gd name="connsiteY10" fmla="*/ 359070 h 774440"/>
              <a:gd name="connsiteX11" fmla="*/ 2292156 w 2356887"/>
              <a:gd name="connsiteY11" fmla="*/ 434032 h 774440"/>
              <a:gd name="connsiteX12" fmla="*/ 2310234 w 2356887"/>
              <a:gd name="connsiteY12" fmla="*/ 475861 h 774440"/>
              <a:gd name="connsiteX13" fmla="*/ 2321508 w 2356887"/>
              <a:gd name="connsiteY13" fmla="*/ 511443 h 774440"/>
              <a:gd name="connsiteX14" fmla="*/ 2291573 w 2356887"/>
              <a:gd name="connsiteY14" fmla="*/ 587828 h 774440"/>
              <a:gd name="connsiteX15" fmla="*/ 2319176 w 2356887"/>
              <a:gd name="connsiteY15" fmla="*/ 550192 h 774440"/>
              <a:gd name="connsiteX16" fmla="*/ 2263581 w 2356887"/>
              <a:gd name="connsiteY16" fmla="*/ 587828 h 774440"/>
              <a:gd name="connsiteX17" fmla="*/ 2300903 w 2356887"/>
              <a:gd name="connsiteY17" fmla="*/ 634481 h 774440"/>
              <a:gd name="connsiteX18" fmla="*/ 2323517 w 2356887"/>
              <a:gd name="connsiteY18" fmla="*/ 677340 h 774440"/>
              <a:gd name="connsiteX19" fmla="*/ 2356887 w 2356887"/>
              <a:gd name="connsiteY19" fmla="*/ 718457 h 774440"/>
              <a:gd name="connsiteX20" fmla="*/ 2310234 w 2356887"/>
              <a:gd name="connsiteY20" fmla="*/ 765110 h 774440"/>
              <a:gd name="connsiteX21" fmla="*/ 24234 w 2356887"/>
              <a:gd name="connsiteY21" fmla="*/ 774440 h 774440"/>
              <a:gd name="connsiteX22" fmla="*/ 24234 w 2356887"/>
              <a:gd name="connsiteY22" fmla="*/ 774440 h 774440"/>
              <a:gd name="connsiteX23" fmla="*/ 61556 w 2356887"/>
              <a:gd name="connsiteY23" fmla="*/ 690465 h 774440"/>
              <a:gd name="connsiteX24" fmla="*/ 80217 w 2356887"/>
              <a:gd name="connsiteY24" fmla="*/ 662473 h 774440"/>
              <a:gd name="connsiteX25" fmla="*/ 0 w 2356887"/>
              <a:gd name="connsiteY25" fmla="*/ 634482 h 774440"/>
              <a:gd name="connsiteX26" fmla="*/ 33564 w 2356887"/>
              <a:gd name="connsiteY26" fmla="*/ 615820 h 774440"/>
              <a:gd name="connsiteX27" fmla="*/ 5573 w 2356887"/>
              <a:gd name="connsiteY27" fmla="*/ 569167 h 774440"/>
              <a:gd name="connsiteX28" fmla="*/ 61556 w 2356887"/>
              <a:gd name="connsiteY28" fmla="*/ 531844 h 774440"/>
              <a:gd name="connsiteX29" fmla="*/ 39331 w 2356887"/>
              <a:gd name="connsiteY29" fmla="*/ 505593 h 774440"/>
              <a:gd name="connsiteX30" fmla="*/ 22096 w 2356887"/>
              <a:gd name="connsiteY30" fmla="*/ 409518 h 774440"/>
              <a:gd name="connsiteX31" fmla="*/ 73479 w 2356887"/>
              <a:gd name="connsiteY31" fmla="*/ 334875 h 774440"/>
              <a:gd name="connsiteX32" fmla="*/ 35379 w 2356887"/>
              <a:gd name="connsiteY32" fmla="*/ 341438 h 774440"/>
              <a:gd name="connsiteX33" fmla="*/ 66934 w 2356887"/>
              <a:gd name="connsiteY33" fmla="*/ 253667 h 774440"/>
              <a:gd name="connsiteX34" fmla="*/ 31037 w 2356887"/>
              <a:gd name="connsiteY34" fmla="*/ 194915 h 774440"/>
              <a:gd name="connsiteX35" fmla="*/ 80217 w 2356887"/>
              <a:gd name="connsiteY35" fmla="*/ 195942 h 774440"/>
              <a:gd name="connsiteX36" fmla="*/ 63759 w 2356887"/>
              <a:gd name="connsiteY36" fmla="*/ 126832 h 774440"/>
              <a:gd name="connsiteX37" fmla="*/ 80217 w 2356887"/>
              <a:gd name="connsiteY37" fmla="*/ 93306 h 774440"/>
              <a:gd name="connsiteX38" fmla="*/ 80217 w 2356887"/>
              <a:gd name="connsiteY38" fmla="*/ 93306 h 774440"/>
              <a:gd name="connsiteX39" fmla="*/ 80217 w 2356887"/>
              <a:gd name="connsiteY39" fmla="*/ 93306 h 774440"/>
              <a:gd name="connsiteX40" fmla="*/ 24234 w 2356887"/>
              <a:gd name="connsiteY40" fmla="*/ 74644 h 774440"/>
              <a:gd name="connsiteX41" fmla="*/ 52226 w 2356887"/>
              <a:gd name="connsiteY41" fmla="*/ 65314 h 774440"/>
              <a:gd name="connsiteX42" fmla="*/ 31556 w 2356887"/>
              <a:gd name="connsiteY42" fmla="*/ 9331 h 774440"/>
              <a:gd name="connsiteX43" fmla="*/ 574740 w 2356887"/>
              <a:gd name="connsiteY43" fmla="*/ 0 h 774440"/>
              <a:gd name="connsiteX0" fmla="*/ 574740 w 2356887"/>
              <a:gd name="connsiteY0" fmla="*/ 0 h 774440"/>
              <a:gd name="connsiteX1" fmla="*/ 2347556 w 2356887"/>
              <a:gd name="connsiteY1" fmla="*/ 0 h 774440"/>
              <a:gd name="connsiteX2" fmla="*/ 2291573 w 2356887"/>
              <a:gd name="connsiteY2" fmla="*/ 74644 h 774440"/>
              <a:gd name="connsiteX3" fmla="*/ 2291573 w 2356887"/>
              <a:gd name="connsiteY3" fmla="*/ 74644 h 774440"/>
              <a:gd name="connsiteX4" fmla="*/ 2326692 w 2356887"/>
              <a:gd name="connsiteY4" fmla="*/ 111966 h 774440"/>
              <a:gd name="connsiteX5" fmla="*/ 2337837 w 2356887"/>
              <a:gd name="connsiteY5" fmla="*/ 141699 h 774440"/>
              <a:gd name="connsiteX6" fmla="*/ 2291573 w 2356887"/>
              <a:gd name="connsiteY6" fmla="*/ 186612 h 774440"/>
              <a:gd name="connsiteX7" fmla="*/ 2338226 w 2356887"/>
              <a:gd name="connsiteY7" fmla="*/ 279918 h 774440"/>
              <a:gd name="connsiteX8" fmla="*/ 2291573 w 2356887"/>
              <a:gd name="connsiteY8" fmla="*/ 270587 h 774440"/>
              <a:gd name="connsiteX9" fmla="*/ 2291573 w 2356887"/>
              <a:gd name="connsiteY9" fmla="*/ 270587 h 774440"/>
              <a:gd name="connsiteX10" fmla="*/ 2328312 w 2356887"/>
              <a:gd name="connsiteY10" fmla="*/ 359070 h 774440"/>
              <a:gd name="connsiteX11" fmla="*/ 2292156 w 2356887"/>
              <a:gd name="connsiteY11" fmla="*/ 434032 h 774440"/>
              <a:gd name="connsiteX12" fmla="*/ 2310234 w 2356887"/>
              <a:gd name="connsiteY12" fmla="*/ 475861 h 774440"/>
              <a:gd name="connsiteX13" fmla="*/ 2321508 w 2356887"/>
              <a:gd name="connsiteY13" fmla="*/ 511443 h 774440"/>
              <a:gd name="connsiteX14" fmla="*/ 2291573 w 2356887"/>
              <a:gd name="connsiteY14" fmla="*/ 587828 h 774440"/>
              <a:gd name="connsiteX15" fmla="*/ 2319176 w 2356887"/>
              <a:gd name="connsiteY15" fmla="*/ 550192 h 774440"/>
              <a:gd name="connsiteX16" fmla="*/ 2320731 w 2356887"/>
              <a:gd name="connsiteY16" fmla="*/ 594391 h 774440"/>
              <a:gd name="connsiteX17" fmla="*/ 2300903 w 2356887"/>
              <a:gd name="connsiteY17" fmla="*/ 634481 h 774440"/>
              <a:gd name="connsiteX18" fmla="*/ 2323517 w 2356887"/>
              <a:gd name="connsiteY18" fmla="*/ 677340 h 774440"/>
              <a:gd name="connsiteX19" fmla="*/ 2356887 w 2356887"/>
              <a:gd name="connsiteY19" fmla="*/ 718457 h 774440"/>
              <a:gd name="connsiteX20" fmla="*/ 2310234 w 2356887"/>
              <a:gd name="connsiteY20" fmla="*/ 765110 h 774440"/>
              <a:gd name="connsiteX21" fmla="*/ 24234 w 2356887"/>
              <a:gd name="connsiteY21" fmla="*/ 774440 h 774440"/>
              <a:gd name="connsiteX22" fmla="*/ 24234 w 2356887"/>
              <a:gd name="connsiteY22" fmla="*/ 774440 h 774440"/>
              <a:gd name="connsiteX23" fmla="*/ 61556 w 2356887"/>
              <a:gd name="connsiteY23" fmla="*/ 690465 h 774440"/>
              <a:gd name="connsiteX24" fmla="*/ 80217 w 2356887"/>
              <a:gd name="connsiteY24" fmla="*/ 662473 h 774440"/>
              <a:gd name="connsiteX25" fmla="*/ 0 w 2356887"/>
              <a:gd name="connsiteY25" fmla="*/ 634482 h 774440"/>
              <a:gd name="connsiteX26" fmla="*/ 33564 w 2356887"/>
              <a:gd name="connsiteY26" fmla="*/ 615820 h 774440"/>
              <a:gd name="connsiteX27" fmla="*/ 5573 w 2356887"/>
              <a:gd name="connsiteY27" fmla="*/ 569167 h 774440"/>
              <a:gd name="connsiteX28" fmla="*/ 61556 w 2356887"/>
              <a:gd name="connsiteY28" fmla="*/ 531844 h 774440"/>
              <a:gd name="connsiteX29" fmla="*/ 39331 w 2356887"/>
              <a:gd name="connsiteY29" fmla="*/ 505593 h 774440"/>
              <a:gd name="connsiteX30" fmla="*/ 22096 w 2356887"/>
              <a:gd name="connsiteY30" fmla="*/ 409518 h 774440"/>
              <a:gd name="connsiteX31" fmla="*/ 73479 w 2356887"/>
              <a:gd name="connsiteY31" fmla="*/ 334875 h 774440"/>
              <a:gd name="connsiteX32" fmla="*/ 35379 w 2356887"/>
              <a:gd name="connsiteY32" fmla="*/ 341438 h 774440"/>
              <a:gd name="connsiteX33" fmla="*/ 66934 w 2356887"/>
              <a:gd name="connsiteY33" fmla="*/ 253667 h 774440"/>
              <a:gd name="connsiteX34" fmla="*/ 31037 w 2356887"/>
              <a:gd name="connsiteY34" fmla="*/ 194915 h 774440"/>
              <a:gd name="connsiteX35" fmla="*/ 80217 w 2356887"/>
              <a:gd name="connsiteY35" fmla="*/ 195942 h 774440"/>
              <a:gd name="connsiteX36" fmla="*/ 63759 w 2356887"/>
              <a:gd name="connsiteY36" fmla="*/ 126832 h 774440"/>
              <a:gd name="connsiteX37" fmla="*/ 80217 w 2356887"/>
              <a:gd name="connsiteY37" fmla="*/ 93306 h 774440"/>
              <a:gd name="connsiteX38" fmla="*/ 80217 w 2356887"/>
              <a:gd name="connsiteY38" fmla="*/ 93306 h 774440"/>
              <a:gd name="connsiteX39" fmla="*/ 80217 w 2356887"/>
              <a:gd name="connsiteY39" fmla="*/ 93306 h 774440"/>
              <a:gd name="connsiteX40" fmla="*/ 24234 w 2356887"/>
              <a:gd name="connsiteY40" fmla="*/ 74644 h 774440"/>
              <a:gd name="connsiteX41" fmla="*/ 52226 w 2356887"/>
              <a:gd name="connsiteY41" fmla="*/ 65314 h 774440"/>
              <a:gd name="connsiteX42" fmla="*/ 31556 w 2356887"/>
              <a:gd name="connsiteY42" fmla="*/ 9331 h 774440"/>
              <a:gd name="connsiteX43" fmla="*/ 574740 w 2356887"/>
              <a:gd name="connsiteY43" fmla="*/ 0 h 774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356887" h="774440">
                <a:moveTo>
                  <a:pt x="574740" y="0"/>
                </a:moveTo>
                <a:lnTo>
                  <a:pt x="2347556" y="0"/>
                </a:lnTo>
                <a:lnTo>
                  <a:pt x="2291573" y="74644"/>
                </a:lnTo>
                <a:lnTo>
                  <a:pt x="2291573" y="74644"/>
                </a:lnTo>
                <a:lnTo>
                  <a:pt x="2326692" y="111966"/>
                </a:lnTo>
                <a:lnTo>
                  <a:pt x="2337837" y="141699"/>
                </a:lnTo>
                <a:lnTo>
                  <a:pt x="2291573" y="186612"/>
                </a:lnTo>
                <a:lnTo>
                  <a:pt x="2338226" y="279918"/>
                </a:lnTo>
                <a:lnTo>
                  <a:pt x="2291573" y="270587"/>
                </a:lnTo>
                <a:lnTo>
                  <a:pt x="2291573" y="270587"/>
                </a:lnTo>
                <a:lnTo>
                  <a:pt x="2328312" y="359070"/>
                </a:lnTo>
                <a:lnTo>
                  <a:pt x="2292156" y="434032"/>
                </a:lnTo>
                <a:lnTo>
                  <a:pt x="2310234" y="475861"/>
                </a:lnTo>
                <a:lnTo>
                  <a:pt x="2321508" y="511443"/>
                </a:lnTo>
                <a:lnTo>
                  <a:pt x="2291573" y="587828"/>
                </a:lnTo>
                <a:lnTo>
                  <a:pt x="2319176" y="550192"/>
                </a:lnTo>
                <a:cubicBezTo>
                  <a:pt x="2319694" y="564925"/>
                  <a:pt x="2320213" y="579658"/>
                  <a:pt x="2320731" y="594391"/>
                </a:cubicBezTo>
                <a:lnTo>
                  <a:pt x="2300903" y="634481"/>
                </a:lnTo>
                <a:lnTo>
                  <a:pt x="2323517" y="677340"/>
                </a:lnTo>
                <a:lnTo>
                  <a:pt x="2356887" y="718457"/>
                </a:lnTo>
                <a:lnTo>
                  <a:pt x="2310234" y="765110"/>
                </a:lnTo>
                <a:lnTo>
                  <a:pt x="24234" y="774440"/>
                </a:lnTo>
                <a:lnTo>
                  <a:pt x="24234" y="774440"/>
                </a:lnTo>
                <a:lnTo>
                  <a:pt x="61556" y="690465"/>
                </a:lnTo>
                <a:lnTo>
                  <a:pt x="80217" y="662473"/>
                </a:lnTo>
                <a:lnTo>
                  <a:pt x="0" y="634482"/>
                </a:lnTo>
                <a:lnTo>
                  <a:pt x="33564" y="615820"/>
                </a:lnTo>
                <a:lnTo>
                  <a:pt x="5573" y="569167"/>
                </a:lnTo>
                <a:lnTo>
                  <a:pt x="61556" y="531844"/>
                </a:lnTo>
                <a:lnTo>
                  <a:pt x="39331" y="505593"/>
                </a:lnTo>
                <a:lnTo>
                  <a:pt x="22096" y="409518"/>
                </a:lnTo>
                <a:lnTo>
                  <a:pt x="73479" y="334875"/>
                </a:lnTo>
                <a:lnTo>
                  <a:pt x="35379" y="341438"/>
                </a:lnTo>
                <a:lnTo>
                  <a:pt x="66934" y="253667"/>
                </a:lnTo>
                <a:lnTo>
                  <a:pt x="31037" y="194915"/>
                </a:lnTo>
                <a:lnTo>
                  <a:pt x="80217" y="195942"/>
                </a:lnTo>
                <a:lnTo>
                  <a:pt x="63759" y="126832"/>
                </a:lnTo>
                <a:lnTo>
                  <a:pt x="80217" y="93306"/>
                </a:lnTo>
                <a:lnTo>
                  <a:pt x="80217" y="93306"/>
                </a:lnTo>
                <a:lnTo>
                  <a:pt x="80217" y="93306"/>
                </a:lnTo>
                <a:lnTo>
                  <a:pt x="24234" y="74644"/>
                </a:lnTo>
                <a:lnTo>
                  <a:pt x="52226" y="65314"/>
                </a:lnTo>
                <a:lnTo>
                  <a:pt x="31556" y="9331"/>
                </a:lnTo>
                <a:lnTo>
                  <a:pt x="574740" y="0"/>
                </a:lnTo>
                <a:close/>
              </a:path>
            </a:pathLst>
          </a:custGeom>
          <a:solidFill>
            <a:srgbClr val="FF7C80">
              <a:alpha val="1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180B7B-70F7-4A0A-8C8F-5268448CD5F2}"/>
              </a:ext>
            </a:extLst>
          </p:cNvPr>
          <p:cNvSpPr txBox="1"/>
          <p:nvPr/>
        </p:nvSpPr>
        <p:spPr>
          <a:xfrm>
            <a:off x="1180813" y="624843"/>
            <a:ext cx="105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rgbClr val="FF7C80"/>
                </a:solidFill>
                <a:latin typeface="Segoe Script" panose="030B0504020000000003" pitchFamily="66" charset="0"/>
              </a:rPr>
              <a:t>page. </a:t>
            </a:r>
            <a:r>
              <a:rPr lang="en-US" altLang="ko-KR" sz="1400" b="1" dirty="0">
                <a:solidFill>
                  <a:srgbClr val="FF7C80"/>
                </a:solidFill>
                <a:latin typeface="Segoe Script" panose="030B0504020000000003" pitchFamily="66" charset="0"/>
              </a:rPr>
              <a:t>01</a:t>
            </a:r>
            <a:endParaRPr lang="ko-KR" altLang="en-US" sz="1400" b="1" dirty="0">
              <a:solidFill>
                <a:srgbClr val="FF7C80"/>
              </a:solidFill>
              <a:latin typeface="Segoe Script" panose="030B0504020000000003" pitchFamily="66" charset="0"/>
            </a:endParaRP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B6730D85-5A0E-4FE5-B190-3C861DCA1FB1}"/>
              </a:ext>
            </a:extLst>
          </p:cNvPr>
          <p:cNvGrpSpPr/>
          <p:nvPr/>
        </p:nvGrpSpPr>
        <p:grpSpPr>
          <a:xfrm>
            <a:off x="1828006" y="613230"/>
            <a:ext cx="279617" cy="284498"/>
            <a:chOff x="1828006" y="613230"/>
            <a:chExt cx="279617" cy="284498"/>
          </a:xfrm>
        </p:grpSpPr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D0455538-EE25-442F-BFB1-AEBD391562D5}"/>
                </a:ext>
              </a:extLst>
            </p:cNvPr>
            <p:cNvGrpSpPr/>
            <p:nvPr/>
          </p:nvGrpSpPr>
          <p:grpSpPr>
            <a:xfrm>
              <a:off x="1828006" y="848113"/>
              <a:ext cx="279617" cy="49615"/>
              <a:chOff x="1828006" y="876691"/>
              <a:chExt cx="279617" cy="49615"/>
            </a:xfrm>
          </p:grpSpPr>
          <p:sp>
            <p:nvSpPr>
              <p:cNvPr id="7" name="자유형: 도형 6">
                <a:extLst>
                  <a:ext uri="{FF2B5EF4-FFF2-40B4-BE49-F238E27FC236}">
                    <a16:creationId xmlns:a16="http://schemas.microsoft.com/office/drawing/2014/main" id="{B2C62B2C-178E-48D9-B08C-3E2D231F0A82}"/>
                  </a:ext>
                </a:extLst>
              </p:cNvPr>
              <p:cNvSpPr/>
              <p:nvPr/>
            </p:nvSpPr>
            <p:spPr>
              <a:xfrm>
                <a:off x="1828006" y="897561"/>
                <a:ext cx="257175" cy="28745"/>
              </a:xfrm>
              <a:custGeom>
                <a:avLst/>
                <a:gdLst>
                  <a:gd name="connsiteX0" fmla="*/ 0 w 257175"/>
                  <a:gd name="connsiteY0" fmla="*/ 28745 h 28745"/>
                  <a:gd name="connsiteX1" fmla="*/ 146050 w 257175"/>
                  <a:gd name="connsiteY1" fmla="*/ 16045 h 28745"/>
                  <a:gd name="connsiteX2" fmla="*/ 222250 w 257175"/>
                  <a:gd name="connsiteY2" fmla="*/ 3345 h 28745"/>
                  <a:gd name="connsiteX3" fmla="*/ 244475 w 257175"/>
                  <a:gd name="connsiteY3" fmla="*/ 170 h 28745"/>
                  <a:gd name="connsiteX4" fmla="*/ 257175 w 257175"/>
                  <a:gd name="connsiteY4" fmla="*/ 170 h 28745"/>
                  <a:gd name="connsiteX0" fmla="*/ 0 w 257175"/>
                  <a:gd name="connsiteY0" fmla="*/ 28745 h 28745"/>
                  <a:gd name="connsiteX1" fmla="*/ 127000 w 257175"/>
                  <a:gd name="connsiteY1" fmla="*/ 8901 h 28745"/>
                  <a:gd name="connsiteX2" fmla="*/ 222250 w 257175"/>
                  <a:gd name="connsiteY2" fmla="*/ 3345 h 28745"/>
                  <a:gd name="connsiteX3" fmla="*/ 244475 w 257175"/>
                  <a:gd name="connsiteY3" fmla="*/ 170 h 28745"/>
                  <a:gd name="connsiteX4" fmla="*/ 257175 w 257175"/>
                  <a:gd name="connsiteY4" fmla="*/ 170 h 28745"/>
                  <a:gd name="connsiteX0" fmla="*/ 0 w 257175"/>
                  <a:gd name="connsiteY0" fmla="*/ 28745 h 28745"/>
                  <a:gd name="connsiteX1" fmla="*/ 127000 w 257175"/>
                  <a:gd name="connsiteY1" fmla="*/ 8901 h 28745"/>
                  <a:gd name="connsiteX2" fmla="*/ 207963 w 257175"/>
                  <a:gd name="connsiteY2" fmla="*/ 7314 h 28745"/>
                  <a:gd name="connsiteX3" fmla="*/ 222250 w 257175"/>
                  <a:gd name="connsiteY3" fmla="*/ 3345 h 28745"/>
                  <a:gd name="connsiteX4" fmla="*/ 244475 w 257175"/>
                  <a:gd name="connsiteY4" fmla="*/ 170 h 28745"/>
                  <a:gd name="connsiteX5" fmla="*/ 257175 w 257175"/>
                  <a:gd name="connsiteY5" fmla="*/ 170 h 28745"/>
                  <a:gd name="connsiteX0" fmla="*/ 0 w 257175"/>
                  <a:gd name="connsiteY0" fmla="*/ 28745 h 28745"/>
                  <a:gd name="connsiteX1" fmla="*/ 127000 w 257175"/>
                  <a:gd name="connsiteY1" fmla="*/ 16044 h 28745"/>
                  <a:gd name="connsiteX2" fmla="*/ 207963 w 257175"/>
                  <a:gd name="connsiteY2" fmla="*/ 7314 h 28745"/>
                  <a:gd name="connsiteX3" fmla="*/ 222250 w 257175"/>
                  <a:gd name="connsiteY3" fmla="*/ 3345 h 28745"/>
                  <a:gd name="connsiteX4" fmla="*/ 244475 w 257175"/>
                  <a:gd name="connsiteY4" fmla="*/ 170 h 28745"/>
                  <a:gd name="connsiteX5" fmla="*/ 257175 w 257175"/>
                  <a:gd name="connsiteY5" fmla="*/ 170 h 28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57175" h="28745">
                    <a:moveTo>
                      <a:pt x="0" y="28745"/>
                    </a:moveTo>
                    <a:cubicBezTo>
                      <a:pt x="48683" y="24512"/>
                      <a:pt x="92340" y="19616"/>
                      <a:pt x="127000" y="16044"/>
                    </a:cubicBezTo>
                    <a:cubicBezTo>
                      <a:pt x="161660" y="12472"/>
                      <a:pt x="192088" y="8240"/>
                      <a:pt x="207963" y="7314"/>
                    </a:cubicBezTo>
                    <a:cubicBezTo>
                      <a:pt x="223838" y="6388"/>
                      <a:pt x="216165" y="4536"/>
                      <a:pt x="222250" y="3345"/>
                    </a:cubicBezTo>
                    <a:cubicBezTo>
                      <a:pt x="228335" y="2154"/>
                      <a:pt x="237022" y="848"/>
                      <a:pt x="244475" y="170"/>
                    </a:cubicBezTo>
                    <a:cubicBezTo>
                      <a:pt x="248691" y="-213"/>
                      <a:pt x="252942" y="170"/>
                      <a:pt x="257175" y="170"/>
                    </a:cubicBezTo>
                  </a:path>
                </a:pathLst>
              </a:custGeom>
              <a:noFill/>
              <a:ln w="9525">
                <a:solidFill>
                  <a:srgbClr val="FF5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4" name="자유형: 도형 43">
                <a:extLst>
                  <a:ext uri="{FF2B5EF4-FFF2-40B4-BE49-F238E27FC236}">
                    <a16:creationId xmlns:a16="http://schemas.microsoft.com/office/drawing/2014/main" id="{3169192B-BCDF-460B-A9A0-F09E52AC695D}"/>
                  </a:ext>
                </a:extLst>
              </p:cNvPr>
              <p:cNvSpPr/>
              <p:nvPr/>
            </p:nvSpPr>
            <p:spPr>
              <a:xfrm>
                <a:off x="1850448" y="876691"/>
                <a:ext cx="257175" cy="28745"/>
              </a:xfrm>
              <a:custGeom>
                <a:avLst/>
                <a:gdLst>
                  <a:gd name="connsiteX0" fmla="*/ 0 w 257175"/>
                  <a:gd name="connsiteY0" fmla="*/ 28745 h 28745"/>
                  <a:gd name="connsiteX1" fmla="*/ 146050 w 257175"/>
                  <a:gd name="connsiteY1" fmla="*/ 16045 h 28745"/>
                  <a:gd name="connsiteX2" fmla="*/ 222250 w 257175"/>
                  <a:gd name="connsiteY2" fmla="*/ 3345 h 28745"/>
                  <a:gd name="connsiteX3" fmla="*/ 244475 w 257175"/>
                  <a:gd name="connsiteY3" fmla="*/ 170 h 28745"/>
                  <a:gd name="connsiteX4" fmla="*/ 257175 w 257175"/>
                  <a:gd name="connsiteY4" fmla="*/ 170 h 28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7175" h="28745">
                    <a:moveTo>
                      <a:pt x="0" y="28745"/>
                    </a:moveTo>
                    <a:cubicBezTo>
                      <a:pt x="48683" y="24512"/>
                      <a:pt x="97499" y="21594"/>
                      <a:pt x="146050" y="16045"/>
                    </a:cubicBezTo>
                    <a:cubicBezTo>
                      <a:pt x="171634" y="13121"/>
                      <a:pt x="196828" y="7445"/>
                      <a:pt x="222250" y="3345"/>
                    </a:cubicBezTo>
                    <a:cubicBezTo>
                      <a:pt x="229638" y="2153"/>
                      <a:pt x="237022" y="848"/>
                      <a:pt x="244475" y="170"/>
                    </a:cubicBezTo>
                    <a:cubicBezTo>
                      <a:pt x="248691" y="-213"/>
                      <a:pt x="252942" y="170"/>
                      <a:pt x="257175" y="170"/>
                    </a:cubicBezTo>
                  </a:path>
                </a:pathLst>
              </a:custGeom>
              <a:noFill/>
              <a:ln w="9525">
                <a:solidFill>
                  <a:srgbClr val="FF5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" name="타원 8">
              <a:extLst>
                <a:ext uri="{FF2B5EF4-FFF2-40B4-BE49-F238E27FC236}">
                  <a16:creationId xmlns:a16="http://schemas.microsoft.com/office/drawing/2014/main" id="{DBBE6491-972D-44AC-8083-EAEFF544B673}"/>
                </a:ext>
              </a:extLst>
            </p:cNvPr>
            <p:cNvSpPr/>
            <p:nvPr/>
          </p:nvSpPr>
          <p:spPr>
            <a:xfrm>
              <a:off x="1890713" y="613230"/>
              <a:ext cx="36000" cy="36000"/>
            </a:xfrm>
            <a:prstGeom prst="ellipse">
              <a:avLst/>
            </a:prstGeom>
            <a:solidFill>
              <a:srgbClr val="FF5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5" name="타원 44">
              <a:extLst>
                <a:ext uri="{FF2B5EF4-FFF2-40B4-BE49-F238E27FC236}">
                  <a16:creationId xmlns:a16="http://schemas.microsoft.com/office/drawing/2014/main" id="{A0B1CC78-A5EB-4889-A83E-5BFA5DBD1A19}"/>
                </a:ext>
              </a:extLst>
            </p:cNvPr>
            <p:cNvSpPr/>
            <p:nvPr/>
          </p:nvSpPr>
          <p:spPr>
            <a:xfrm>
              <a:off x="2007113" y="613230"/>
              <a:ext cx="36000" cy="36000"/>
            </a:xfrm>
            <a:prstGeom prst="ellipse">
              <a:avLst/>
            </a:prstGeom>
            <a:solidFill>
              <a:srgbClr val="FF5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938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4783776" y="1996669"/>
            <a:ext cx="2647184" cy="2647184"/>
          </a:xfrm>
          <a:prstGeom prst="ellipse">
            <a:avLst/>
          </a:prstGeom>
          <a:solidFill>
            <a:srgbClr val="858B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133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139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189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4FC99E2D-A81B-C38B-12B6-41649CA0541A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2FC7B113-C019-0F71-4D04-40E4884C9DB8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33235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116</Words>
  <Application>Microsoft Office PowerPoint</Application>
  <PresentationFormat>와이드스크린</PresentationFormat>
  <Paragraphs>11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Yu Gothic UI Light</vt:lpstr>
      <vt:lpstr>맑은 고딕</vt:lpstr>
      <vt:lpstr>Arial</vt:lpstr>
      <vt:lpstr>Segoe Script</vt:lpstr>
      <vt:lpstr>1_Office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2021-06-07T14:34:22Z</dcterms:created>
  <dcterms:modified xsi:type="dcterms:W3CDTF">2025-03-22T01:27:37Z</dcterms:modified>
</cp:coreProperties>
</file>