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9" autoAdjust="0"/>
    <p:restoredTop sz="94660"/>
  </p:normalViewPr>
  <p:slideViewPr>
    <p:cSldViewPr snapToGrid="0">
      <p:cViewPr varScale="1">
        <p:scale>
          <a:sx n="95" d="100"/>
          <a:sy n="95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8DA36B-6A15-432E-A965-0CB34CED6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8426DEC-5ABC-43A9-AB0F-6E5AC826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69120E-FDBD-4D6A-BD4D-CF2AF484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C85DD5-B35C-4A6F-B3A4-38703F1E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73D99C-64A9-46C1-A964-747C587BD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58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91686-6E84-465C-8D67-B00ECDA9C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85F0488-7B34-4D41-9737-C1B4B7A66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A07D5-CFA5-4AA9-AF44-C5FF5955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D99AC79-54AC-4454-8501-8CDB51E4A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B1474D-FB6A-4B4F-85BA-2164C9263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78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A8E3605-C423-42B2-8719-4D15890CED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E8AD8BD-CD1D-4CBC-B5DE-0F0E290D71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0072843-B259-4933-A21D-156B71B1B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0845E1D-67EE-4A01-A098-2D4F2BD72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D06796-79E1-4E5E-96D0-006DBE893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0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743556-0444-4F69-AA7D-30DB5AFDA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4DACAE0-02BD-429B-81D8-CF92C22FB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3071963-FE35-49EE-A5CE-BA70B830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8D4094-B5DE-4D9A-B69E-A181D142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661CAC7-9B40-4819-B1F6-5CD880DAE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717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C351574-E41A-4FE4-87B7-48ED27DC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DE243CD-B7E3-40EA-92AF-D24DABBD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E091A3-2655-4247-B9EC-730ECCF7F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F2DBBBD-8EC2-42C1-88F3-81E4DD6C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0BAB467-BA43-49E8-893A-FFBDB7CD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19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623BCD1-4F54-4A83-B041-C5D113DB0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019A88-4D6D-4321-9875-97706BE99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677722-4DF7-4276-A91E-B0DBD68A9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9738CF-B5E5-4AD0-9723-DF876446C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6E34BFF-9D29-40D2-8EDA-447740B16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FE5840-B727-4B33-AB97-161498B0B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942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8212F2-C46C-4D23-9826-92E198431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2913E44-83AF-4A21-9F84-763935F31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FD2B8C5-40AB-471E-A3F7-9E4173C83D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7DF77DE-B820-4497-BE5B-F158704BD2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F140DCF-3E52-48DE-98F8-F46E2B0E81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818C2B-908B-4E35-B708-24037500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0FCAE28-CFE6-4543-AA1E-0B72B20EE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C0F1FD00-6342-44E5-9F3F-47412DC1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4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E4D3B8-D4F4-4BE9-A3CA-344422D4C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106F65-A8D6-4221-855A-0E4EF003F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165EE3D-53B3-4A0B-91E3-FD852599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F0D4C22-6750-4044-95F7-F3EE7BE4E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309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E6052FD-DEF0-4D55-B45F-8C8FC9E6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5841FB-8CF7-44FB-B3FD-4EC50227D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4ACFEA-B596-4BBA-970C-7A2D0622A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21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AE0AF3-1BAD-4ACC-BEAE-205B2AC74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5F85F7-BC95-474E-8CB6-463A3860D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1E4539-9813-4B61-A826-08111C984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8E18CCA-7BA7-491F-8BEA-9318CEBD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3306E93-23DF-4B26-9AAC-35701B42E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98C4443-93BC-4F0E-90A1-4AC23321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8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0B8D4F-ECBD-4AD0-807B-F7321E125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9F119F1-152D-466E-9D66-11756C734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248026-D76A-477B-B0A5-FA706F755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C3646D9-240E-4C5F-88F6-8EB7D1AB4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9755ADF-AF8C-48AE-8038-E6FE8A3FE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A53F503-F470-49CD-89D7-2A4F9665F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59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AA4CB6F-1836-496E-BF4B-38C13B3BB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BC73C8A-5D97-4491-A4A2-32ABB7C075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29717DE-B366-4348-AA5B-1D2CA223C4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F5D31-209B-4A6B-83EA-9DC3AC260008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2025-03-21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76DD99-5139-448D-9FD6-9EA91A3E82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4CEA5F-3143-45CB-8549-414669678E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09DF2-812E-42C9-9449-76A00E2D2DDB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6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타원 16">
            <a:extLst>
              <a:ext uri="{FF2B5EF4-FFF2-40B4-BE49-F238E27FC236}">
                <a16:creationId xmlns:a16="http://schemas.microsoft.com/office/drawing/2014/main" id="{326308FC-38CA-4918-99DB-CFD9C650FB3C}"/>
              </a:ext>
            </a:extLst>
          </p:cNvPr>
          <p:cNvSpPr/>
          <p:nvPr/>
        </p:nvSpPr>
        <p:spPr>
          <a:xfrm>
            <a:off x="3695156" y="1691951"/>
            <a:ext cx="4199869" cy="4199869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perspectiveRelaxedModerately">
              <a:rot lat="18590633" lon="0" rev="0"/>
            </a:camera>
            <a:lightRig rig="threePt" dir="t"/>
          </a:scene3d>
          <a:sp3d>
            <a:bevelB w="0" h="317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5" name="타원 14">
            <a:extLst>
              <a:ext uri="{FF2B5EF4-FFF2-40B4-BE49-F238E27FC236}">
                <a16:creationId xmlns:a16="http://schemas.microsoft.com/office/drawing/2014/main" id="{DA03A6A8-0B42-4429-AE0C-B6A80A370694}"/>
              </a:ext>
            </a:extLst>
          </p:cNvPr>
          <p:cNvSpPr/>
          <p:nvPr/>
        </p:nvSpPr>
        <p:spPr>
          <a:xfrm>
            <a:off x="3637357" y="1162887"/>
            <a:ext cx="4300077" cy="4300077"/>
          </a:xfrm>
          <a:prstGeom prst="ellipse">
            <a:avLst/>
          </a:prstGeom>
          <a:solidFill>
            <a:schemeClr val="bg1">
              <a:lumMod val="65000"/>
            </a:schemeClr>
          </a:solidFill>
          <a:ln w="47625">
            <a:solidFill>
              <a:schemeClr val="tx1">
                <a:lumMod val="65000"/>
                <a:lumOff val="35000"/>
              </a:schemeClr>
            </a:solidFill>
          </a:ln>
          <a:scene3d>
            <a:camera prst="perspectiveRelaxedModerately">
              <a:rot lat="18890634" lon="0" rev="0"/>
            </a:camera>
            <a:lightRig rig="glow" dir="t"/>
          </a:scene3d>
          <a:sp3d prstMaterial="metal">
            <a:bevelT w="679450" h="5207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61471CD6-32A3-4677-ACD5-2A393E713EAB}"/>
              </a:ext>
            </a:extLst>
          </p:cNvPr>
          <p:cNvSpPr/>
          <p:nvPr/>
        </p:nvSpPr>
        <p:spPr>
          <a:xfrm>
            <a:off x="4914783" y="2203204"/>
            <a:ext cx="1762512" cy="1762512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bg1">
                <a:lumMod val="75000"/>
              </a:schemeClr>
            </a:solidFill>
          </a:ln>
          <a:scene3d>
            <a:camera prst="perspectiveRelaxedModerately">
              <a:rot lat="18890634" lon="0" rev="0"/>
            </a:camera>
            <a:lightRig rig="chilly" dir="t"/>
          </a:scene3d>
          <a:sp3d prstMaterial="metal">
            <a:bevelB w="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38BD621C-1A0A-4E26-9F87-979973416C70}"/>
              </a:ext>
            </a:extLst>
          </p:cNvPr>
          <p:cNvSpPr/>
          <p:nvPr/>
        </p:nvSpPr>
        <p:spPr>
          <a:xfrm>
            <a:off x="5040937" y="2276132"/>
            <a:ext cx="1495761" cy="1495761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57150">
            <a:solidFill>
              <a:schemeClr val="bg1">
                <a:lumMod val="50000"/>
              </a:schemeClr>
            </a:solidFill>
          </a:ln>
          <a:scene3d>
            <a:camera prst="perspectiveRelaxedModerately">
              <a:rot lat="18890634" lon="0" rev="0"/>
            </a:camera>
            <a:lightRig rig="chilly" dir="t"/>
          </a:scene3d>
          <a:sp3d prstMaterial="metal">
            <a:bevelB w="0" h="1143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타원 1">
            <a:extLst>
              <a:ext uri="{FF2B5EF4-FFF2-40B4-BE49-F238E27FC236}">
                <a16:creationId xmlns:a16="http://schemas.microsoft.com/office/drawing/2014/main" id="{30D8A91B-5C02-420F-84EA-905C0E97021F}"/>
              </a:ext>
            </a:extLst>
          </p:cNvPr>
          <p:cNvSpPr/>
          <p:nvPr/>
        </p:nvSpPr>
        <p:spPr>
          <a:xfrm>
            <a:off x="5111122" y="2130080"/>
            <a:ext cx="1352550" cy="1352550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perspectiveRelaxedModerately">
              <a:rot lat="18890634" lon="0" rev="0"/>
            </a:camera>
            <a:lightRig rig="threePt" dir="t"/>
          </a:scene3d>
          <a:sp3d>
            <a:bevelB w="0" h="228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8CF5D3B3-2625-4196-87A0-850877ECC46E}"/>
              </a:ext>
            </a:extLst>
          </p:cNvPr>
          <p:cNvGrpSpPr/>
          <p:nvPr/>
        </p:nvGrpSpPr>
        <p:grpSpPr>
          <a:xfrm>
            <a:off x="5225817" y="2082309"/>
            <a:ext cx="1123156" cy="1123156"/>
            <a:chOff x="7801447" y="1301458"/>
            <a:chExt cx="1123156" cy="1123156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F62BF3E8-C17B-498D-8674-A0959A843C0B}"/>
                </a:ext>
              </a:extLst>
            </p:cNvPr>
            <p:cNvSpPr/>
            <p:nvPr/>
          </p:nvSpPr>
          <p:spPr>
            <a:xfrm>
              <a:off x="7801447" y="1301458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651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3F0705E8-D1B7-4D1D-80C7-CE2EED8F30A2}"/>
                </a:ext>
              </a:extLst>
            </p:cNvPr>
            <p:cNvSpPr/>
            <p:nvPr/>
          </p:nvSpPr>
          <p:spPr>
            <a:xfrm>
              <a:off x="7895025" y="1395036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3BBABA60-CDBD-4660-9E5D-F9CCD80C71CC}"/>
                </a:ext>
              </a:extLst>
            </p:cNvPr>
            <p:cNvGrpSpPr/>
            <p:nvPr/>
          </p:nvGrpSpPr>
          <p:grpSpPr>
            <a:xfrm>
              <a:off x="8276746" y="2250034"/>
              <a:ext cx="175610" cy="113338"/>
              <a:chOff x="8231790" y="2255217"/>
              <a:chExt cx="262470" cy="169397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84D464F6-7DDA-4BD3-B5D7-98F56723EA24}"/>
                  </a:ext>
                </a:extLst>
              </p:cNvPr>
              <p:cNvSpPr/>
              <p:nvPr/>
            </p:nvSpPr>
            <p:spPr>
              <a:xfrm>
                <a:off x="8231790" y="2255217"/>
                <a:ext cx="262470" cy="169397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0949A92E-C77B-41BC-8B02-1CE425D3E4EF}"/>
                  </a:ext>
                </a:extLst>
              </p:cNvPr>
              <p:cNvSpPr/>
              <p:nvPr/>
            </p:nvSpPr>
            <p:spPr>
              <a:xfrm>
                <a:off x="8327605" y="2332105"/>
                <a:ext cx="70839" cy="45719"/>
              </a:xfrm>
              <a:prstGeom prst="ellipse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711D7632-8CC4-4870-92C6-9485613BF778}"/>
              </a:ext>
            </a:extLst>
          </p:cNvPr>
          <p:cNvGrpSpPr/>
          <p:nvPr/>
        </p:nvGrpSpPr>
        <p:grpSpPr>
          <a:xfrm>
            <a:off x="5225819" y="1961170"/>
            <a:ext cx="1123156" cy="1123156"/>
            <a:chOff x="5225819" y="1961170"/>
            <a:chExt cx="1123156" cy="1123156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0C893AAB-3BC2-4B48-B9E3-9BDD5F0196E3}"/>
                </a:ext>
              </a:extLst>
            </p:cNvPr>
            <p:cNvSpPr/>
            <p:nvPr/>
          </p:nvSpPr>
          <p:spPr>
            <a:xfrm>
              <a:off x="5225819" y="1961170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3175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503D1A03-D972-4C70-957E-45AA44B9EBD2}"/>
                </a:ext>
              </a:extLst>
            </p:cNvPr>
            <p:cNvSpPr/>
            <p:nvPr/>
          </p:nvSpPr>
          <p:spPr>
            <a:xfrm>
              <a:off x="5319397" y="2054748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4BA99707-FF0D-4CA6-9AD6-32137E9CC989}"/>
                </a:ext>
              </a:extLst>
            </p:cNvPr>
            <p:cNvSpPr/>
            <p:nvPr/>
          </p:nvSpPr>
          <p:spPr>
            <a:xfrm>
              <a:off x="5656162" y="2914929"/>
              <a:ext cx="262470" cy="169397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4EC059E4-1291-4C16-8098-86B287F60E76}"/>
                </a:ext>
              </a:extLst>
            </p:cNvPr>
            <p:cNvSpPr/>
            <p:nvPr/>
          </p:nvSpPr>
          <p:spPr>
            <a:xfrm>
              <a:off x="5751977" y="2991817"/>
              <a:ext cx="70839" cy="45719"/>
            </a:xfrm>
            <a:prstGeom prst="ellipse">
              <a:avLst/>
            </a:prstGeom>
            <a:solidFill>
              <a:schemeClr val="tx1">
                <a:alpha val="4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0" name="타원 29">
            <a:extLst>
              <a:ext uri="{FF2B5EF4-FFF2-40B4-BE49-F238E27FC236}">
                <a16:creationId xmlns:a16="http://schemas.microsoft.com/office/drawing/2014/main" id="{AAEBEB69-F511-4930-AC67-A319A3FBD831}"/>
              </a:ext>
            </a:extLst>
          </p:cNvPr>
          <p:cNvSpPr/>
          <p:nvPr/>
        </p:nvSpPr>
        <p:spPr>
          <a:xfrm>
            <a:off x="4859820" y="2661237"/>
            <a:ext cx="1762513" cy="2415136"/>
          </a:xfrm>
          <a:prstGeom prst="ellipse">
            <a:avLst/>
          </a:prstGeom>
          <a:solidFill>
            <a:schemeClr val="tx1">
              <a:alpha val="26000"/>
            </a:schemeClr>
          </a:solidFill>
          <a:ln>
            <a:noFill/>
          </a:ln>
          <a:effectLst>
            <a:softEdge rad="635000"/>
          </a:effectLst>
          <a:scene3d>
            <a:camera prst="orthographicFront"/>
            <a:lightRig rig="soft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타원 17">
            <a:extLst>
              <a:ext uri="{FF2B5EF4-FFF2-40B4-BE49-F238E27FC236}">
                <a16:creationId xmlns:a16="http://schemas.microsoft.com/office/drawing/2014/main" id="{93DE2465-CE2C-4EDE-AF32-11F533E60166}"/>
              </a:ext>
            </a:extLst>
          </p:cNvPr>
          <p:cNvSpPr/>
          <p:nvPr/>
        </p:nvSpPr>
        <p:spPr>
          <a:xfrm>
            <a:off x="3291696" y="-1258322"/>
            <a:ext cx="5062239" cy="5062239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perspectiveRelaxedModerately">
              <a:rot lat="18590633" lon="0" rev="0"/>
            </a:camera>
            <a:lightRig rig="threePt" dir="t"/>
          </a:scene3d>
          <a:sp3d>
            <a:bevelB w="0" h="3175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sz="3600" b="1" dirty="0">
              <a:solidFill>
                <a:prstClr val="white"/>
              </a:solidFill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F29CA9E7-DD37-4862-B6B0-F7DDD37D110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r>
              <a:rPr lang="en-US" altLang="ko-KR" sz="5400" b="1" i="1" kern="0" dirty="0">
                <a:ln>
                  <a:solidFill>
                    <a:prstClr val="white"/>
                  </a:solidFill>
                </a:ln>
                <a:solidFill>
                  <a:srgbClr val="56C4C5"/>
                </a:solidFill>
              </a:rPr>
              <a:t>PPT PRESENTATION </a:t>
            </a:r>
          </a:p>
          <a:p>
            <a:pPr algn="ctr" latinLnBrk="0">
              <a:lnSpc>
                <a:spcPct val="150000"/>
              </a:lnSpc>
              <a:defRPr/>
            </a:pPr>
            <a:r>
              <a:rPr lang="en-US" altLang="ja-JP" sz="1400" kern="0" dirty="0">
                <a:solidFill>
                  <a:srgbClr val="56C4C5"/>
                </a:solidFill>
              </a:rPr>
              <a:t>PAPOZIP</a:t>
            </a:r>
            <a:r>
              <a:rPr lang="ja-JP" altLang="en-US" sz="1400" kern="0" dirty="0">
                <a:solidFill>
                  <a:srgbClr val="56C4C5"/>
                </a:solidFill>
              </a:rPr>
              <a:t>と一緒に</a:t>
            </a:r>
            <a:r>
              <a:rPr lang="en-US" altLang="ja-JP" sz="1400" kern="0" dirty="0">
                <a:solidFill>
                  <a:srgbClr val="56C4C5"/>
                </a:solidFill>
              </a:rPr>
              <a:t>ppt</a:t>
            </a:r>
            <a:r>
              <a:rPr lang="ja-JP" altLang="en-US" sz="1400" kern="0" dirty="0">
                <a:solidFill>
                  <a:srgbClr val="56C4C5"/>
                </a:solidFill>
              </a:rPr>
              <a:t>を作る楽しさを感じてください</a:t>
            </a:r>
            <a:endParaRPr lang="en-US" altLang="ko-KR" sz="1400" kern="0" dirty="0">
              <a:solidFill>
                <a:srgbClr val="56C4C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18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10" presetClass="exit" presetSubtype="0" repeatCount="300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>
            <a:extLst>
              <a:ext uri="{FF2B5EF4-FFF2-40B4-BE49-F238E27FC236}">
                <a16:creationId xmlns:a16="http://schemas.microsoft.com/office/drawing/2014/main" id="{70A23C26-8C05-4357-B09F-3EF4319862DA}"/>
              </a:ext>
            </a:extLst>
          </p:cNvPr>
          <p:cNvSpPr/>
          <p:nvPr/>
        </p:nvSpPr>
        <p:spPr>
          <a:xfrm rot="16200000">
            <a:off x="2797339" y="-1614296"/>
            <a:ext cx="2194560" cy="4627351"/>
          </a:xfrm>
          <a:prstGeom prst="ellipse">
            <a:avLst/>
          </a:prstGeom>
          <a:gradFill flip="none" rotWithShape="1">
            <a:gsLst>
              <a:gs pos="0">
                <a:schemeClr val="bg1">
                  <a:alpha val="29000"/>
                </a:schemeClr>
              </a:gs>
              <a:gs pos="62000">
                <a:schemeClr val="bg1">
                  <a:alpha val="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" name="타원 1">
            <a:extLst>
              <a:ext uri="{FF2B5EF4-FFF2-40B4-BE49-F238E27FC236}">
                <a16:creationId xmlns:a16="http://schemas.microsoft.com/office/drawing/2014/main" id="{30D8A91B-5C02-420F-84EA-905C0E97021F}"/>
              </a:ext>
            </a:extLst>
          </p:cNvPr>
          <p:cNvSpPr/>
          <p:nvPr/>
        </p:nvSpPr>
        <p:spPr>
          <a:xfrm>
            <a:off x="408493" y="13988"/>
            <a:ext cx="1315706" cy="1315706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perspectiveRelaxedModerately">
              <a:rot lat="18890634" lon="0" rev="0"/>
            </a:camera>
            <a:lightRig rig="threePt" dir="t"/>
          </a:scene3d>
          <a:sp3d>
            <a:bevelB w="0" h="228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8CF5D3B3-2625-4196-87A0-850877ECC46E}"/>
              </a:ext>
            </a:extLst>
          </p:cNvPr>
          <p:cNvGrpSpPr/>
          <p:nvPr/>
        </p:nvGrpSpPr>
        <p:grpSpPr>
          <a:xfrm>
            <a:off x="523188" y="11937"/>
            <a:ext cx="1092560" cy="1092560"/>
            <a:chOff x="7801447" y="1301458"/>
            <a:chExt cx="1123156" cy="1123156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F62BF3E8-C17B-498D-8674-A0959A843C0B}"/>
                </a:ext>
              </a:extLst>
            </p:cNvPr>
            <p:cNvSpPr/>
            <p:nvPr/>
          </p:nvSpPr>
          <p:spPr>
            <a:xfrm>
              <a:off x="7801447" y="1301458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651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3F0705E8-D1B7-4D1D-80C7-CE2EED8F30A2}"/>
                </a:ext>
              </a:extLst>
            </p:cNvPr>
            <p:cNvSpPr/>
            <p:nvPr/>
          </p:nvSpPr>
          <p:spPr>
            <a:xfrm>
              <a:off x="7895025" y="1395036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3BBABA60-CDBD-4660-9E5D-F9CCD80C71CC}"/>
                </a:ext>
              </a:extLst>
            </p:cNvPr>
            <p:cNvGrpSpPr/>
            <p:nvPr/>
          </p:nvGrpSpPr>
          <p:grpSpPr>
            <a:xfrm>
              <a:off x="8831676" y="1959797"/>
              <a:ext cx="62714" cy="66491"/>
              <a:chOff x="9061244" y="1821433"/>
              <a:chExt cx="93734" cy="99379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84D464F6-7DDA-4BD3-B5D7-98F56723EA24}"/>
                  </a:ext>
                </a:extLst>
              </p:cNvPr>
              <p:cNvSpPr/>
              <p:nvPr/>
            </p:nvSpPr>
            <p:spPr>
              <a:xfrm rot="18900000">
                <a:off x="9061244" y="1821433"/>
                <a:ext cx="93734" cy="9937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0949A92E-C77B-41BC-8B02-1CE425D3E4EF}"/>
                  </a:ext>
                </a:extLst>
              </p:cNvPr>
              <p:cNvSpPr/>
              <p:nvPr/>
            </p:nvSpPr>
            <p:spPr>
              <a:xfrm rot="18900000">
                <a:off x="9098181" y="1861229"/>
                <a:ext cx="26903" cy="26903"/>
              </a:xfrm>
              <a:prstGeom prst="ellipse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711D7632-8CC4-4870-92C6-9485613BF778}"/>
              </a:ext>
            </a:extLst>
          </p:cNvPr>
          <p:cNvGrpSpPr/>
          <p:nvPr/>
        </p:nvGrpSpPr>
        <p:grpSpPr>
          <a:xfrm>
            <a:off x="523188" y="-97197"/>
            <a:ext cx="1092560" cy="1092560"/>
            <a:chOff x="5225819" y="1961170"/>
            <a:chExt cx="1123156" cy="1123156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0C893AAB-3BC2-4B48-B9E3-9BDD5F0196E3}"/>
                </a:ext>
              </a:extLst>
            </p:cNvPr>
            <p:cNvSpPr/>
            <p:nvPr/>
          </p:nvSpPr>
          <p:spPr>
            <a:xfrm>
              <a:off x="5225819" y="1961170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3175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503D1A03-D972-4C70-957E-45AA44B9EBD2}"/>
                </a:ext>
              </a:extLst>
            </p:cNvPr>
            <p:cNvSpPr/>
            <p:nvPr/>
          </p:nvSpPr>
          <p:spPr>
            <a:xfrm>
              <a:off x="5319397" y="2054748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4BA99707-FF0D-4CA6-9AD6-32137E9CC989}"/>
                </a:ext>
              </a:extLst>
            </p:cNvPr>
            <p:cNvSpPr/>
            <p:nvPr/>
          </p:nvSpPr>
          <p:spPr>
            <a:xfrm>
              <a:off x="6253141" y="2689111"/>
              <a:ext cx="60055" cy="7039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4EC059E4-1291-4C16-8098-86B287F60E76}"/>
                </a:ext>
              </a:extLst>
            </p:cNvPr>
            <p:cNvSpPr/>
            <p:nvPr/>
          </p:nvSpPr>
          <p:spPr>
            <a:xfrm>
              <a:off x="6278104" y="2712023"/>
              <a:ext cx="18000" cy="18000"/>
            </a:xfrm>
            <a:prstGeom prst="ellipse">
              <a:avLst/>
            </a:prstGeom>
            <a:solidFill>
              <a:schemeClr val="tx1">
                <a:alpha val="4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CCFC97C-32EC-43EB-BF75-2674109A05F4}"/>
              </a:ext>
            </a:extLst>
          </p:cNvPr>
          <p:cNvSpPr txBox="1"/>
          <p:nvPr/>
        </p:nvSpPr>
        <p:spPr>
          <a:xfrm>
            <a:off x="2063613" y="117163"/>
            <a:ext cx="6974220" cy="1032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ln>
                  <a:solidFill>
                    <a:prstClr val="white"/>
                  </a:solidFill>
                </a:ln>
                <a:solidFill>
                  <a:srgbClr val="56C4C5"/>
                </a:solidFill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9CC11BD2-A051-4795-9482-D398F578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80139" flipH="1">
            <a:off x="-642706" y="-1990892"/>
            <a:ext cx="2102396" cy="342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429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0" presetClass="exit" presetSubtype="0" repeatCount="3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32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5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>
            <a:extLst>
              <a:ext uri="{FF2B5EF4-FFF2-40B4-BE49-F238E27FC236}">
                <a16:creationId xmlns:a16="http://schemas.microsoft.com/office/drawing/2014/main" id="{30D8A91B-5C02-420F-84EA-905C0E97021F}"/>
              </a:ext>
            </a:extLst>
          </p:cNvPr>
          <p:cNvSpPr/>
          <p:nvPr/>
        </p:nvSpPr>
        <p:spPr>
          <a:xfrm>
            <a:off x="408493" y="13988"/>
            <a:ext cx="1315706" cy="1315706"/>
          </a:xfrm>
          <a:prstGeom prst="ellipse">
            <a:avLst/>
          </a:prstGeom>
          <a:solidFill>
            <a:schemeClr val="bg1"/>
          </a:solidFill>
          <a:ln>
            <a:noFill/>
          </a:ln>
          <a:scene3d>
            <a:camera prst="perspectiveRelaxedModerately">
              <a:rot lat="18890634" lon="0" rev="0"/>
            </a:camera>
            <a:lightRig rig="threePt" dir="t"/>
          </a:scene3d>
          <a:sp3d>
            <a:bevelB w="0" h="2286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8CF5D3B3-2625-4196-87A0-850877ECC46E}"/>
              </a:ext>
            </a:extLst>
          </p:cNvPr>
          <p:cNvGrpSpPr/>
          <p:nvPr/>
        </p:nvGrpSpPr>
        <p:grpSpPr>
          <a:xfrm>
            <a:off x="523188" y="11937"/>
            <a:ext cx="1092560" cy="1092560"/>
            <a:chOff x="7801447" y="1301458"/>
            <a:chExt cx="1123156" cy="1123156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F62BF3E8-C17B-498D-8674-A0959A843C0B}"/>
                </a:ext>
              </a:extLst>
            </p:cNvPr>
            <p:cNvSpPr/>
            <p:nvPr/>
          </p:nvSpPr>
          <p:spPr>
            <a:xfrm>
              <a:off x="7801447" y="1301458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651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3F0705E8-D1B7-4D1D-80C7-CE2EED8F30A2}"/>
                </a:ext>
              </a:extLst>
            </p:cNvPr>
            <p:cNvSpPr/>
            <p:nvPr/>
          </p:nvSpPr>
          <p:spPr>
            <a:xfrm>
              <a:off x="7895025" y="1395036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3BBABA60-CDBD-4660-9E5D-F9CCD80C71CC}"/>
                </a:ext>
              </a:extLst>
            </p:cNvPr>
            <p:cNvGrpSpPr/>
            <p:nvPr/>
          </p:nvGrpSpPr>
          <p:grpSpPr>
            <a:xfrm>
              <a:off x="8831676" y="1959797"/>
              <a:ext cx="62714" cy="66491"/>
              <a:chOff x="9061244" y="1821433"/>
              <a:chExt cx="93734" cy="99379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84D464F6-7DDA-4BD3-B5D7-98F56723EA24}"/>
                  </a:ext>
                </a:extLst>
              </p:cNvPr>
              <p:cNvSpPr/>
              <p:nvPr/>
            </p:nvSpPr>
            <p:spPr>
              <a:xfrm rot="18900000">
                <a:off x="9061244" y="1821433"/>
                <a:ext cx="93734" cy="99379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0949A92E-C77B-41BC-8B02-1CE425D3E4EF}"/>
                  </a:ext>
                </a:extLst>
              </p:cNvPr>
              <p:cNvSpPr/>
              <p:nvPr/>
            </p:nvSpPr>
            <p:spPr>
              <a:xfrm rot="18900000">
                <a:off x="9098181" y="1861229"/>
                <a:ext cx="26903" cy="26903"/>
              </a:xfrm>
              <a:prstGeom prst="ellipse">
                <a:avLst/>
              </a:prstGeom>
              <a:solidFill>
                <a:schemeClr val="tx1">
                  <a:alpha val="4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ko-KR" altLang="en-US">
                  <a:solidFill>
                    <a:prstClr val="white"/>
                  </a:solidFill>
                </a:endParaRPr>
              </a:p>
            </p:txBody>
          </p:sp>
        </p:grp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711D7632-8CC4-4870-92C6-9485613BF778}"/>
              </a:ext>
            </a:extLst>
          </p:cNvPr>
          <p:cNvGrpSpPr/>
          <p:nvPr/>
        </p:nvGrpSpPr>
        <p:grpSpPr>
          <a:xfrm>
            <a:off x="523188" y="-97197"/>
            <a:ext cx="1092560" cy="1092560"/>
            <a:chOff x="5225819" y="1961170"/>
            <a:chExt cx="1123156" cy="1123156"/>
          </a:xfrm>
        </p:grpSpPr>
        <p:sp>
          <p:nvSpPr>
            <p:cNvPr id="8" name="타원 7">
              <a:extLst>
                <a:ext uri="{FF2B5EF4-FFF2-40B4-BE49-F238E27FC236}">
                  <a16:creationId xmlns:a16="http://schemas.microsoft.com/office/drawing/2014/main" id="{0C893AAB-3BC2-4B48-B9E3-9BDD5F0196E3}"/>
                </a:ext>
              </a:extLst>
            </p:cNvPr>
            <p:cNvSpPr/>
            <p:nvPr/>
          </p:nvSpPr>
          <p:spPr>
            <a:xfrm>
              <a:off x="5225819" y="1961170"/>
              <a:ext cx="1123156" cy="11231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3175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9" name="타원 8">
              <a:extLst>
                <a:ext uri="{FF2B5EF4-FFF2-40B4-BE49-F238E27FC236}">
                  <a16:creationId xmlns:a16="http://schemas.microsoft.com/office/drawing/2014/main" id="{503D1A03-D972-4C70-957E-45AA44B9EBD2}"/>
                </a:ext>
              </a:extLst>
            </p:cNvPr>
            <p:cNvSpPr/>
            <p:nvPr/>
          </p:nvSpPr>
          <p:spPr>
            <a:xfrm>
              <a:off x="5319397" y="2054748"/>
              <a:ext cx="936000" cy="936000"/>
            </a:xfrm>
            <a:prstGeom prst="ellipse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scene3d>
              <a:camera prst="perspectiveRelaxedModerately">
                <a:rot lat="18890634" lon="0" rev="0"/>
              </a:camera>
              <a:lightRig rig="balanced" dir="t">
                <a:rot lat="0" lon="0" rev="0"/>
              </a:lightRig>
            </a:scene3d>
            <a:sp3d prstMaterial="plastic">
              <a:bevelT w="107950" h="19050" prst="softRound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4BA99707-FF0D-4CA6-9AD6-32137E9CC989}"/>
                </a:ext>
              </a:extLst>
            </p:cNvPr>
            <p:cNvSpPr/>
            <p:nvPr/>
          </p:nvSpPr>
          <p:spPr>
            <a:xfrm>
              <a:off x="6253141" y="2689111"/>
              <a:ext cx="60055" cy="70392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4EC059E4-1291-4C16-8098-86B287F60E76}"/>
                </a:ext>
              </a:extLst>
            </p:cNvPr>
            <p:cNvSpPr/>
            <p:nvPr/>
          </p:nvSpPr>
          <p:spPr>
            <a:xfrm>
              <a:off x="6278104" y="2712023"/>
              <a:ext cx="18000" cy="18000"/>
            </a:xfrm>
            <a:prstGeom prst="ellipse">
              <a:avLst/>
            </a:prstGeom>
            <a:solidFill>
              <a:schemeClr val="tx1">
                <a:alpha val="4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DCCFC97C-32EC-43EB-BF75-2674109A05F4}"/>
              </a:ext>
            </a:extLst>
          </p:cNvPr>
          <p:cNvSpPr txBox="1"/>
          <p:nvPr/>
        </p:nvSpPr>
        <p:spPr>
          <a:xfrm>
            <a:off x="2063613" y="117163"/>
            <a:ext cx="6974220" cy="1032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defRPr/>
            </a:pPr>
            <a:r>
              <a:rPr lang="en-US" altLang="ko-KR" sz="3200" b="1" i="1" kern="0" dirty="0">
                <a:solidFill>
                  <a:prstClr val="white"/>
                </a:solidFill>
              </a:rPr>
              <a:t>PPT PRESENTATION </a:t>
            </a:r>
          </a:p>
          <a:p>
            <a:pPr latinLnBrk="0">
              <a:lnSpc>
                <a:spcPct val="150000"/>
              </a:lnSpc>
              <a:defRPr/>
            </a:pPr>
            <a:r>
              <a:rPr lang="en-US" altLang="ja-JP" sz="900" kern="0" dirty="0">
                <a:solidFill>
                  <a:prstClr val="white"/>
                </a:solidFill>
              </a:rPr>
              <a:t>PAPOZIP</a:t>
            </a:r>
            <a:r>
              <a:rPr lang="ja-JP" altLang="en-US" sz="9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900" kern="0" dirty="0">
                <a:solidFill>
                  <a:prstClr val="white"/>
                </a:solidFill>
              </a:rPr>
              <a:t>ppt</a:t>
            </a:r>
            <a:r>
              <a:rPr lang="ja-JP" altLang="en-US" sz="900" kern="0" dirty="0">
                <a:solidFill>
                  <a:prstClr val="white"/>
                </a:solidFill>
              </a:rPr>
              <a:t>を作る楽しさを感じてください</a:t>
            </a:r>
            <a:endParaRPr lang="en-US" altLang="ko-KR" sz="900" kern="0" dirty="0">
              <a:solidFill>
                <a:prstClr val="white"/>
              </a:solidFill>
            </a:endParaRPr>
          </a:p>
        </p:txBody>
      </p:sp>
      <p:pic>
        <p:nvPicPr>
          <p:cNvPr id="28" name="그림 27">
            <a:extLst>
              <a:ext uri="{FF2B5EF4-FFF2-40B4-BE49-F238E27FC236}">
                <a16:creationId xmlns:a16="http://schemas.microsoft.com/office/drawing/2014/main" id="{9CC11BD2-A051-4795-9482-D398F578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80139" flipH="1">
            <a:off x="-642706" y="-1990892"/>
            <a:ext cx="2102396" cy="342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04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3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3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3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3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0" presetClass="exit" presetSubtype="0" repeatCount="300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325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750"/>
                            </p:stCondLst>
                            <p:childTnLst>
                              <p:par>
                                <p:cTn id="23" presetID="2" presetClass="exit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타원 7"/>
          <p:cNvSpPr/>
          <p:nvPr/>
        </p:nvSpPr>
        <p:spPr>
          <a:xfrm>
            <a:off x="4783776" y="1996669"/>
            <a:ext cx="2647184" cy="2647184"/>
          </a:xfrm>
          <a:prstGeom prst="ellipse">
            <a:avLst/>
          </a:prstGeom>
          <a:solidFill>
            <a:srgbClr val="56C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R 86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G 196</a:t>
            </a:r>
          </a:p>
          <a:p>
            <a:pPr algn="ctr">
              <a:lnSpc>
                <a:spcPct val="150000"/>
              </a:lnSpc>
            </a:pPr>
            <a:r>
              <a:rPr lang="en-US" altLang="ko-KR" sz="2800" b="1" dirty="0">
                <a:solidFill>
                  <a:prstClr val="white"/>
                </a:solidFill>
              </a:rPr>
              <a:t>B 197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A9478A03-B0B8-9944-C020-4E500B36BEDF}"/>
              </a:ext>
            </a:extLst>
          </p:cNvPr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A3626A2-24A2-FC4F-2A13-BD300B0FA967}"/>
              </a:ext>
            </a:extLst>
          </p:cNvPr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814423"/>
      </p:ext>
    </p:extLst>
  </p:cSld>
  <p:clrMapOvr>
    <a:masterClrMapping/>
  </p:clrMapOvr>
</p:sld>
</file>

<file path=ppt/theme/theme1.xml><?xml version="1.0" encoding="utf-8"?>
<a:theme xmlns:a="http://schemas.openxmlformats.org/drawingml/2006/main" name="38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</Words>
  <Application>Microsoft Office PowerPoint</Application>
  <PresentationFormat>와이드스크린</PresentationFormat>
  <Paragraphs>12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38_Office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현석 조</cp:lastModifiedBy>
  <cp:revision>2</cp:revision>
  <dcterms:created xsi:type="dcterms:W3CDTF">2021-06-03T15:17:14Z</dcterms:created>
  <dcterms:modified xsi:type="dcterms:W3CDTF">2025-03-21T02:00:20Z</dcterms:modified>
</cp:coreProperties>
</file>