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9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8DA36B-6A15-432E-A965-0CB34CED6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8426DEC-5ABC-43A9-AB0F-6E5AC826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69120E-FDBD-4D6A-BD4D-CF2AF484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C85DD5-B35C-4A6F-B3A4-38703F1E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73D99C-64A9-46C1-A964-747C587B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8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791686-6E84-465C-8D67-B00ECDA9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85F0488-7B34-4D41-9737-C1B4B7A66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DA07D5-CFA5-4AA9-AF44-C5FF5955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99AC79-54AC-4454-8501-8CDB51E4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B1474D-FB6A-4B4F-85BA-2164C926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8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8E3605-C423-42B2-8719-4D15890CE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8AD8BD-CD1D-4CBC-B5DE-0F0E290D7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072843-B259-4933-A21D-156B71B1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845E1D-67EE-4A01-A098-2D4F2BD7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D06796-79E1-4E5E-96D0-006DBE89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0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43556-0444-4F69-AA7D-30DB5AFD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DACAE0-02BD-429B-81D8-CF92C22F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071963-FE35-49EE-A5CE-BA70B830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8D4094-B5DE-4D9A-B69E-A181D142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61CAC7-9B40-4819-B1F6-5CD880DA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1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351574-E41A-4FE4-87B7-48ED27DC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E243CD-B7E3-40EA-92AF-D24DABBD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E091A3-2655-4247-B9EC-730ECCF7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DBBBD-8EC2-42C1-88F3-81E4DD6C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BAB467-BA43-49E8-893A-FFBDB7CD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9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3BCD1-4F54-4A83-B041-C5D113DB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019A88-4D6D-4321-9875-97706BE99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677722-4DF7-4276-A91E-B0DBD68A9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9738CF-B5E5-4AD0-9723-DF876446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E34BFF-9D29-40D2-8EDA-447740B1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FE5840-B727-4B33-AB97-161498B0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4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212F2-C46C-4D23-9826-92E1984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2913E44-83AF-4A21-9F84-763935F3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D2B8C5-40AB-471E-A3F7-9E4173C83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7DF77DE-B820-4497-BE5B-F158704BD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140DCF-3E52-48DE-98F8-F46E2B0E8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818C2B-908B-4E35-B708-24037500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0FCAE28-CFE6-4543-AA1E-0B72B20E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0F1FD00-6342-44E5-9F3F-47412DC1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E4D3B8-D4F4-4BE9-A3CA-344422D4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106F65-A8D6-4221-855A-0E4EF003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65EE3D-53B3-4A0B-91E3-FD852599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0D4C22-6750-4044-95F7-F3EE7BE4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0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E6052FD-DEF0-4D55-B45F-8C8FC9E6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5841FB-8CF7-44FB-B3FD-4EC50227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4ACFEA-B596-4BBA-970C-7A2D0622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1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AE0AF3-1BAD-4ACC-BEAE-205B2AC7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5F85F7-BC95-474E-8CB6-463A3860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1E4539-9813-4B61-A826-08111C984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E18CCA-7BA7-491F-8BEA-9318CEBD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306E93-23DF-4B26-9AAC-35701B42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8C4443-93BC-4F0E-90A1-4AC23321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0B8D4F-ECBD-4AD0-807B-F7321E12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F119F1-152D-466E-9D66-11756C734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248026-D76A-477B-B0A5-FA706F755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C3646D9-240E-4C5F-88F6-8EB7D1AB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755ADF-AF8C-48AE-8038-E6FE8A3F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53F503-F470-49CD-89D7-2A4F9665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5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A4CB6F-1836-496E-BF4B-38C13B3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C73C8A-5D97-4491-A4A2-32ABB7C07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9717DE-B366-4348-AA5B-1D2CA223C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76DD99-5139-448D-9FD6-9EA91A3E8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4CEA5F-3143-45CB-8549-414669678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6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타원 16">
            <a:extLst>
              <a:ext uri="{FF2B5EF4-FFF2-40B4-BE49-F238E27FC236}">
                <a16:creationId xmlns:a16="http://schemas.microsoft.com/office/drawing/2014/main" id="{326308FC-38CA-4918-99DB-CFD9C650FB3C}"/>
              </a:ext>
            </a:extLst>
          </p:cNvPr>
          <p:cNvSpPr/>
          <p:nvPr/>
        </p:nvSpPr>
        <p:spPr>
          <a:xfrm>
            <a:off x="3695156" y="1691951"/>
            <a:ext cx="4199869" cy="4199869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perspectiveRelaxedModerately">
              <a:rot lat="18590633" lon="0" rev="0"/>
            </a:camera>
            <a:lightRig rig="threePt" dir="t"/>
          </a:scene3d>
          <a:sp3d>
            <a:bevelB w="0" h="317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DA03A6A8-0B42-4429-AE0C-B6A80A370694}"/>
              </a:ext>
            </a:extLst>
          </p:cNvPr>
          <p:cNvSpPr/>
          <p:nvPr/>
        </p:nvSpPr>
        <p:spPr>
          <a:xfrm>
            <a:off x="3637357" y="1162887"/>
            <a:ext cx="4300077" cy="4300077"/>
          </a:xfrm>
          <a:prstGeom prst="ellipse">
            <a:avLst/>
          </a:prstGeom>
          <a:solidFill>
            <a:schemeClr val="bg1">
              <a:lumMod val="65000"/>
            </a:schemeClr>
          </a:solidFill>
          <a:ln w="47625">
            <a:solidFill>
              <a:schemeClr val="tx1">
                <a:lumMod val="65000"/>
                <a:lumOff val="35000"/>
              </a:schemeClr>
            </a:solidFill>
          </a:ln>
          <a:scene3d>
            <a:camera prst="perspectiveRelaxedModerately">
              <a:rot lat="18890634" lon="0" rev="0"/>
            </a:camera>
            <a:lightRig rig="glow" dir="t"/>
          </a:scene3d>
          <a:sp3d prstMaterial="metal">
            <a:bevelT w="679450" h="5207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61471CD6-32A3-4677-ACD5-2A393E713EAB}"/>
              </a:ext>
            </a:extLst>
          </p:cNvPr>
          <p:cNvSpPr/>
          <p:nvPr/>
        </p:nvSpPr>
        <p:spPr>
          <a:xfrm>
            <a:off x="4914783" y="2203204"/>
            <a:ext cx="1762512" cy="176251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bg1">
                <a:lumMod val="75000"/>
              </a:schemeClr>
            </a:solidFill>
          </a:ln>
          <a:scene3d>
            <a:camera prst="perspectiveRelaxedModerately">
              <a:rot lat="18890634" lon="0" rev="0"/>
            </a:camera>
            <a:lightRig rig="chilly" dir="t"/>
          </a:scene3d>
          <a:sp3d prstMaterial="metal">
            <a:bevelB w="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38BD621C-1A0A-4E26-9F87-979973416C70}"/>
              </a:ext>
            </a:extLst>
          </p:cNvPr>
          <p:cNvSpPr/>
          <p:nvPr/>
        </p:nvSpPr>
        <p:spPr>
          <a:xfrm>
            <a:off x="5040937" y="2276132"/>
            <a:ext cx="1495761" cy="149576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bg1">
                <a:lumMod val="50000"/>
              </a:schemeClr>
            </a:solidFill>
          </a:ln>
          <a:scene3d>
            <a:camera prst="perspectiveRelaxedModerately">
              <a:rot lat="18890634" lon="0" rev="0"/>
            </a:camera>
            <a:lightRig rig="chilly" dir="t"/>
          </a:scene3d>
          <a:sp3d prstMaterial="metal">
            <a:bevelB w="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30D8A91B-5C02-420F-84EA-905C0E97021F}"/>
              </a:ext>
            </a:extLst>
          </p:cNvPr>
          <p:cNvSpPr/>
          <p:nvPr/>
        </p:nvSpPr>
        <p:spPr>
          <a:xfrm>
            <a:off x="5111122" y="2130080"/>
            <a:ext cx="1352550" cy="135255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perspectiveRelaxedModerately">
              <a:rot lat="18890634" lon="0" rev="0"/>
            </a:camera>
            <a:lightRig rig="threePt" dir="t"/>
          </a:scene3d>
          <a:sp3d>
            <a:bevelB w="0" h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8CF5D3B3-2625-4196-87A0-850877ECC46E}"/>
              </a:ext>
            </a:extLst>
          </p:cNvPr>
          <p:cNvGrpSpPr/>
          <p:nvPr/>
        </p:nvGrpSpPr>
        <p:grpSpPr>
          <a:xfrm>
            <a:off x="5225817" y="2082309"/>
            <a:ext cx="1123156" cy="1123156"/>
            <a:chOff x="7801447" y="1301458"/>
            <a:chExt cx="1123156" cy="1123156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F62BF3E8-C17B-498D-8674-A0959A843C0B}"/>
                </a:ext>
              </a:extLst>
            </p:cNvPr>
            <p:cNvSpPr/>
            <p:nvPr/>
          </p:nvSpPr>
          <p:spPr>
            <a:xfrm>
              <a:off x="7801447" y="1301458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651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3F0705E8-D1B7-4D1D-80C7-CE2EED8F30A2}"/>
                </a:ext>
              </a:extLst>
            </p:cNvPr>
            <p:cNvSpPr/>
            <p:nvPr/>
          </p:nvSpPr>
          <p:spPr>
            <a:xfrm>
              <a:off x="7895025" y="1395036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3BBABA60-CDBD-4660-9E5D-F9CCD80C71CC}"/>
                </a:ext>
              </a:extLst>
            </p:cNvPr>
            <p:cNvGrpSpPr/>
            <p:nvPr/>
          </p:nvGrpSpPr>
          <p:grpSpPr>
            <a:xfrm>
              <a:off x="8276746" y="2250034"/>
              <a:ext cx="175610" cy="113338"/>
              <a:chOff x="8231790" y="2255217"/>
              <a:chExt cx="262470" cy="169397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84D464F6-7DDA-4BD3-B5D7-98F56723EA24}"/>
                  </a:ext>
                </a:extLst>
              </p:cNvPr>
              <p:cNvSpPr/>
              <p:nvPr/>
            </p:nvSpPr>
            <p:spPr>
              <a:xfrm>
                <a:off x="8231790" y="2255217"/>
                <a:ext cx="262470" cy="16939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타원 22">
                <a:extLst>
                  <a:ext uri="{FF2B5EF4-FFF2-40B4-BE49-F238E27FC236}">
                    <a16:creationId xmlns:a16="http://schemas.microsoft.com/office/drawing/2014/main" id="{0949A92E-C77B-41BC-8B02-1CE425D3E4EF}"/>
                  </a:ext>
                </a:extLst>
              </p:cNvPr>
              <p:cNvSpPr/>
              <p:nvPr/>
            </p:nvSpPr>
            <p:spPr>
              <a:xfrm>
                <a:off x="8327605" y="2332105"/>
                <a:ext cx="70839" cy="45719"/>
              </a:xfrm>
              <a:prstGeom prst="ellipse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711D7632-8CC4-4870-92C6-9485613BF778}"/>
              </a:ext>
            </a:extLst>
          </p:cNvPr>
          <p:cNvGrpSpPr/>
          <p:nvPr/>
        </p:nvGrpSpPr>
        <p:grpSpPr>
          <a:xfrm>
            <a:off x="5225819" y="1961170"/>
            <a:ext cx="1123156" cy="1123156"/>
            <a:chOff x="5225819" y="1961170"/>
            <a:chExt cx="1123156" cy="1123156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0C893AAB-3BC2-4B48-B9E3-9BDD5F0196E3}"/>
                </a:ext>
              </a:extLst>
            </p:cNvPr>
            <p:cNvSpPr/>
            <p:nvPr/>
          </p:nvSpPr>
          <p:spPr>
            <a:xfrm>
              <a:off x="5225819" y="1961170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317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503D1A03-D972-4C70-957E-45AA44B9EBD2}"/>
                </a:ext>
              </a:extLst>
            </p:cNvPr>
            <p:cNvSpPr/>
            <p:nvPr/>
          </p:nvSpPr>
          <p:spPr>
            <a:xfrm>
              <a:off x="5319397" y="2054748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4BA99707-FF0D-4CA6-9AD6-32137E9CC989}"/>
                </a:ext>
              </a:extLst>
            </p:cNvPr>
            <p:cNvSpPr/>
            <p:nvPr/>
          </p:nvSpPr>
          <p:spPr>
            <a:xfrm>
              <a:off x="5656162" y="2914929"/>
              <a:ext cx="262470" cy="16939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4EC059E4-1291-4C16-8098-86B287F60E76}"/>
                </a:ext>
              </a:extLst>
            </p:cNvPr>
            <p:cNvSpPr/>
            <p:nvPr/>
          </p:nvSpPr>
          <p:spPr>
            <a:xfrm>
              <a:off x="5751977" y="2991817"/>
              <a:ext cx="70839" cy="45719"/>
            </a:xfrm>
            <a:prstGeom prst="ellipse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0" name="타원 29">
            <a:extLst>
              <a:ext uri="{FF2B5EF4-FFF2-40B4-BE49-F238E27FC236}">
                <a16:creationId xmlns:a16="http://schemas.microsoft.com/office/drawing/2014/main" id="{AAEBEB69-F511-4930-AC67-A319A3FBD831}"/>
              </a:ext>
            </a:extLst>
          </p:cNvPr>
          <p:cNvSpPr/>
          <p:nvPr/>
        </p:nvSpPr>
        <p:spPr>
          <a:xfrm>
            <a:off x="4859820" y="2661237"/>
            <a:ext cx="1762513" cy="2415136"/>
          </a:xfrm>
          <a:prstGeom prst="ellipse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635000"/>
          </a:effectLst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93DE2465-CE2C-4EDE-AF32-11F533E60166}"/>
              </a:ext>
            </a:extLst>
          </p:cNvPr>
          <p:cNvSpPr/>
          <p:nvPr/>
        </p:nvSpPr>
        <p:spPr>
          <a:xfrm>
            <a:off x="3291696" y="-1258322"/>
            <a:ext cx="5062239" cy="5062239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perspectiveRelaxedModerately">
              <a:rot lat="18590633" lon="0" rev="0"/>
            </a:camera>
            <a:lightRig rig="threePt" dir="t"/>
          </a:scene3d>
          <a:sp3d>
            <a:bevelB w="0" h="317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F29CA9E7-DD37-4862-B6B0-F7DDD37D11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5400" b="1" i="1" kern="0" dirty="0">
                <a:ln>
                  <a:solidFill>
                    <a:prstClr val="white"/>
                  </a:solidFill>
                </a:ln>
                <a:solidFill>
                  <a:srgbClr val="56C4C5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400" kern="0" dirty="0">
                <a:solidFill>
                  <a:srgbClr val="56C4C5"/>
                </a:solidFill>
              </a:rPr>
              <a:t>PAPOZIP</a:t>
            </a:r>
            <a:r>
              <a:rPr lang="ja-JP" altLang="en-US" sz="1400" kern="0" dirty="0">
                <a:solidFill>
                  <a:srgbClr val="56C4C5"/>
                </a:solidFill>
              </a:rPr>
              <a:t>と一緒に</a:t>
            </a:r>
            <a:r>
              <a:rPr lang="en-US" altLang="ja-JP" sz="1400" kern="0" dirty="0">
                <a:solidFill>
                  <a:srgbClr val="56C4C5"/>
                </a:solidFill>
              </a:rPr>
              <a:t>ppt</a:t>
            </a:r>
            <a:r>
              <a:rPr lang="ja-JP" altLang="en-US" sz="1400" kern="0" dirty="0">
                <a:solidFill>
                  <a:srgbClr val="56C4C5"/>
                </a:solidFill>
              </a:rPr>
              <a:t>を作る楽しさを感じてください</a:t>
            </a:r>
            <a:endParaRPr lang="en-US" altLang="ko-KR" sz="1400" kern="0" dirty="0">
              <a:solidFill>
                <a:srgbClr val="56C4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0" presetClass="exit" presetSubtype="0" repeatCount="3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>
            <a:extLst>
              <a:ext uri="{FF2B5EF4-FFF2-40B4-BE49-F238E27FC236}">
                <a16:creationId xmlns:a16="http://schemas.microsoft.com/office/drawing/2014/main" id="{70A23C26-8C05-4357-B09F-3EF4319862DA}"/>
              </a:ext>
            </a:extLst>
          </p:cNvPr>
          <p:cNvSpPr/>
          <p:nvPr/>
        </p:nvSpPr>
        <p:spPr>
          <a:xfrm rot="16200000">
            <a:off x="2797339" y="-1614296"/>
            <a:ext cx="2194560" cy="4627351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29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30D8A91B-5C02-420F-84EA-905C0E97021F}"/>
              </a:ext>
            </a:extLst>
          </p:cNvPr>
          <p:cNvSpPr/>
          <p:nvPr/>
        </p:nvSpPr>
        <p:spPr>
          <a:xfrm>
            <a:off x="408493" y="13988"/>
            <a:ext cx="1315706" cy="131570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perspectiveRelaxedModerately">
              <a:rot lat="18890634" lon="0" rev="0"/>
            </a:camera>
            <a:lightRig rig="threePt" dir="t"/>
          </a:scene3d>
          <a:sp3d>
            <a:bevelB w="0" h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8CF5D3B3-2625-4196-87A0-850877ECC46E}"/>
              </a:ext>
            </a:extLst>
          </p:cNvPr>
          <p:cNvGrpSpPr/>
          <p:nvPr/>
        </p:nvGrpSpPr>
        <p:grpSpPr>
          <a:xfrm>
            <a:off x="523188" y="11937"/>
            <a:ext cx="1092560" cy="1092560"/>
            <a:chOff x="7801447" y="1301458"/>
            <a:chExt cx="1123156" cy="1123156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F62BF3E8-C17B-498D-8674-A0959A843C0B}"/>
                </a:ext>
              </a:extLst>
            </p:cNvPr>
            <p:cNvSpPr/>
            <p:nvPr/>
          </p:nvSpPr>
          <p:spPr>
            <a:xfrm>
              <a:off x="7801447" y="1301458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651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3F0705E8-D1B7-4D1D-80C7-CE2EED8F30A2}"/>
                </a:ext>
              </a:extLst>
            </p:cNvPr>
            <p:cNvSpPr/>
            <p:nvPr/>
          </p:nvSpPr>
          <p:spPr>
            <a:xfrm>
              <a:off x="7895025" y="1395036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3BBABA60-CDBD-4660-9E5D-F9CCD80C71CC}"/>
                </a:ext>
              </a:extLst>
            </p:cNvPr>
            <p:cNvGrpSpPr/>
            <p:nvPr/>
          </p:nvGrpSpPr>
          <p:grpSpPr>
            <a:xfrm>
              <a:off x="8831676" y="1959797"/>
              <a:ext cx="62714" cy="66491"/>
              <a:chOff x="9061244" y="1821433"/>
              <a:chExt cx="93734" cy="99379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84D464F6-7DDA-4BD3-B5D7-98F56723EA24}"/>
                  </a:ext>
                </a:extLst>
              </p:cNvPr>
              <p:cNvSpPr/>
              <p:nvPr/>
            </p:nvSpPr>
            <p:spPr>
              <a:xfrm rot="18900000">
                <a:off x="9061244" y="1821433"/>
                <a:ext cx="93734" cy="9937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타원 22">
                <a:extLst>
                  <a:ext uri="{FF2B5EF4-FFF2-40B4-BE49-F238E27FC236}">
                    <a16:creationId xmlns:a16="http://schemas.microsoft.com/office/drawing/2014/main" id="{0949A92E-C77B-41BC-8B02-1CE425D3E4EF}"/>
                  </a:ext>
                </a:extLst>
              </p:cNvPr>
              <p:cNvSpPr/>
              <p:nvPr/>
            </p:nvSpPr>
            <p:spPr>
              <a:xfrm rot="18900000">
                <a:off x="9098181" y="1861229"/>
                <a:ext cx="26903" cy="26903"/>
              </a:xfrm>
              <a:prstGeom prst="ellipse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711D7632-8CC4-4870-92C6-9485613BF778}"/>
              </a:ext>
            </a:extLst>
          </p:cNvPr>
          <p:cNvGrpSpPr/>
          <p:nvPr/>
        </p:nvGrpSpPr>
        <p:grpSpPr>
          <a:xfrm>
            <a:off x="523188" y="-97197"/>
            <a:ext cx="1092560" cy="1092560"/>
            <a:chOff x="5225819" y="1961170"/>
            <a:chExt cx="1123156" cy="1123156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0C893AAB-3BC2-4B48-B9E3-9BDD5F0196E3}"/>
                </a:ext>
              </a:extLst>
            </p:cNvPr>
            <p:cNvSpPr/>
            <p:nvPr/>
          </p:nvSpPr>
          <p:spPr>
            <a:xfrm>
              <a:off x="5225819" y="1961170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317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503D1A03-D972-4C70-957E-45AA44B9EBD2}"/>
                </a:ext>
              </a:extLst>
            </p:cNvPr>
            <p:cNvSpPr/>
            <p:nvPr/>
          </p:nvSpPr>
          <p:spPr>
            <a:xfrm>
              <a:off x="5319397" y="2054748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4BA99707-FF0D-4CA6-9AD6-32137E9CC989}"/>
                </a:ext>
              </a:extLst>
            </p:cNvPr>
            <p:cNvSpPr/>
            <p:nvPr/>
          </p:nvSpPr>
          <p:spPr>
            <a:xfrm>
              <a:off x="6253141" y="2689111"/>
              <a:ext cx="60055" cy="7039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4EC059E4-1291-4C16-8098-86B287F60E76}"/>
                </a:ext>
              </a:extLst>
            </p:cNvPr>
            <p:cNvSpPr/>
            <p:nvPr/>
          </p:nvSpPr>
          <p:spPr>
            <a:xfrm>
              <a:off x="6278104" y="2712023"/>
              <a:ext cx="18000" cy="18000"/>
            </a:xfrm>
            <a:prstGeom prst="ellipse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CCFC97C-32EC-43EB-BF75-2674109A05F4}"/>
              </a:ext>
            </a:extLst>
          </p:cNvPr>
          <p:cNvSpPr txBox="1"/>
          <p:nvPr/>
        </p:nvSpPr>
        <p:spPr>
          <a:xfrm>
            <a:off x="2063613" y="117163"/>
            <a:ext cx="6974220" cy="103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ln>
                  <a:solidFill>
                    <a:prstClr val="white"/>
                  </a:solidFill>
                </a:ln>
                <a:solidFill>
                  <a:srgbClr val="56C4C5"/>
                </a:solidFill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9CC11BD2-A051-4795-9482-D398F578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80139" flipH="1">
            <a:off x="-642706" y="-1990892"/>
            <a:ext cx="2102396" cy="342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0" presetClass="exit" presetSubtype="0" repeatCount="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>
            <a:extLst>
              <a:ext uri="{FF2B5EF4-FFF2-40B4-BE49-F238E27FC236}">
                <a16:creationId xmlns:a16="http://schemas.microsoft.com/office/drawing/2014/main" id="{30D8A91B-5C02-420F-84EA-905C0E97021F}"/>
              </a:ext>
            </a:extLst>
          </p:cNvPr>
          <p:cNvSpPr/>
          <p:nvPr/>
        </p:nvSpPr>
        <p:spPr>
          <a:xfrm>
            <a:off x="408493" y="13988"/>
            <a:ext cx="1315706" cy="131570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perspectiveRelaxedModerately">
              <a:rot lat="18890634" lon="0" rev="0"/>
            </a:camera>
            <a:lightRig rig="threePt" dir="t"/>
          </a:scene3d>
          <a:sp3d>
            <a:bevelB w="0" h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8CF5D3B3-2625-4196-87A0-850877ECC46E}"/>
              </a:ext>
            </a:extLst>
          </p:cNvPr>
          <p:cNvGrpSpPr/>
          <p:nvPr/>
        </p:nvGrpSpPr>
        <p:grpSpPr>
          <a:xfrm>
            <a:off x="523188" y="11937"/>
            <a:ext cx="1092560" cy="1092560"/>
            <a:chOff x="7801447" y="1301458"/>
            <a:chExt cx="1123156" cy="1123156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F62BF3E8-C17B-498D-8674-A0959A843C0B}"/>
                </a:ext>
              </a:extLst>
            </p:cNvPr>
            <p:cNvSpPr/>
            <p:nvPr/>
          </p:nvSpPr>
          <p:spPr>
            <a:xfrm>
              <a:off x="7801447" y="1301458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651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3F0705E8-D1B7-4D1D-80C7-CE2EED8F30A2}"/>
                </a:ext>
              </a:extLst>
            </p:cNvPr>
            <p:cNvSpPr/>
            <p:nvPr/>
          </p:nvSpPr>
          <p:spPr>
            <a:xfrm>
              <a:off x="7895025" y="1395036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3BBABA60-CDBD-4660-9E5D-F9CCD80C71CC}"/>
                </a:ext>
              </a:extLst>
            </p:cNvPr>
            <p:cNvGrpSpPr/>
            <p:nvPr/>
          </p:nvGrpSpPr>
          <p:grpSpPr>
            <a:xfrm>
              <a:off x="8831676" y="1959797"/>
              <a:ext cx="62714" cy="66491"/>
              <a:chOff x="9061244" y="1821433"/>
              <a:chExt cx="93734" cy="99379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84D464F6-7DDA-4BD3-B5D7-98F56723EA24}"/>
                  </a:ext>
                </a:extLst>
              </p:cNvPr>
              <p:cNvSpPr/>
              <p:nvPr/>
            </p:nvSpPr>
            <p:spPr>
              <a:xfrm rot="18900000">
                <a:off x="9061244" y="1821433"/>
                <a:ext cx="93734" cy="9937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타원 22">
                <a:extLst>
                  <a:ext uri="{FF2B5EF4-FFF2-40B4-BE49-F238E27FC236}">
                    <a16:creationId xmlns:a16="http://schemas.microsoft.com/office/drawing/2014/main" id="{0949A92E-C77B-41BC-8B02-1CE425D3E4EF}"/>
                  </a:ext>
                </a:extLst>
              </p:cNvPr>
              <p:cNvSpPr/>
              <p:nvPr/>
            </p:nvSpPr>
            <p:spPr>
              <a:xfrm rot="18900000">
                <a:off x="9098181" y="1861229"/>
                <a:ext cx="26903" cy="26903"/>
              </a:xfrm>
              <a:prstGeom prst="ellipse">
                <a:avLst/>
              </a:prstGeom>
              <a:solidFill>
                <a:schemeClr val="tx1">
                  <a:alpha val="4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711D7632-8CC4-4870-92C6-9485613BF778}"/>
              </a:ext>
            </a:extLst>
          </p:cNvPr>
          <p:cNvGrpSpPr/>
          <p:nvPr/>
        </p:nvGrpSpPr>
        <p:grpSpPr>
          <a:xfrm>
            <a:off x="523188" y="-97197"/>
            <a:ext cx="1092560" cy="1092560"/>
            <a:chOff x="5225819" y="1961170"/>
            <a:chExt cx="1123156" cy="1123156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0C893AAB-3BC2-4B48-B9E3-9BDD5F0196E3}"/>
                </a:ext>
              </a:extLst>
            </p:cNvPr>
            <p:cNvSpPr/>
            <p:nvPr/>
          </p:nvSpPr>
          <p:spPr>
            <a:xfrm>
              <a:off x="5225819" y="1961170"/>
              <a:ext cx="1123156" cy="1123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317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503D1A03-D972-4C70-957E-45AA44B9EBD2}"/>
                </a:ext>
              </a:extLst>
            </p:cNvPr>
            <p:cNvSpPr/>
            <p:nvPr/>
          </p:nvSpPr>
          <p:spPr>
            <a:xfrm>
              <a:off x="5319397" y="2054748"/>
              <a:ext cx="936000" cy="936000"/>
            </a:xfrm>
            <a:prstGeom prst="ellipse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perspectiveRelaxedModerately">
                <a:rot lat="18890634" lon="0" rev="0"/>
              </a:camera>
              <a:lightRig rig="balanced" dir="t">
                <a:rot lat="0" lon="0" rev="0"/>
              </a:lightRig>
            </a:scene3d>
            <a:sp3d prstMaterial="plastic">
              <a:bevelT w="10795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4BA99707-FF0D-4CA6-9AD6-32137E9CC989}"/>
                </a:ext>
              </a:extLst>
            </p:cNvPr>
            <p:cNvSpPr/>
            <p:nvPr/>
          </p:nvSpPr>
          <p:spPr>
            <a:xfrm>
              <a:off x="6253141" y="2689111"/>
              <a:ext cx="60055" cy="7039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4EC059E4-1291-4C16-8098-86B287F60E76}"/>
                </a:ext>
              </a:extLst>
            </p:cNvPr>
            <p:cNvSpPr/>
            <p:nvPr/>
          </p:nvSpPr>
          <p:spPr>
            <a:xfrm>
              <a:off x="6278104" y="2712023"/>
              <a:ext cx="18000" cy="18000"/>
            </a:xfrm>
            <a:prstGeom prst="ellipse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DCCFC97C-32EC-43EB-BF75-2674109A05F4}"/>
              </a:ext>
            </a:extLst>
          </p:cNvPr>
          <p:cNvSpPr txBox="1"/>
          <p:nvPr/>
        </p:nvSpPr>
        <p:spPr>
          <a:xfrm>
            <a:off x="2063613" y="117163"/>
            <a:ext cx="6974220" cy="103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9CC11BD2-A051-4795-9482-D398F578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80139" flipH="1">
            <a:off x="-642706" y="-1990892"/>
            <a:ext cx="2102396" cy="342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4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0" presetClass="exit" presetSubtype="0" repeatCount="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56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86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196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197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9478A03-B0B8-9944-C020-4E500B36BEDF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A3626A2-24A2-FC4F-2A13-BD300B0FA967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14423"/>
      </p:ext>
    </p:extLst>
  </p:cSld>
  <p:clrMapOvr>
    <a:masterClrMapping/>
  </p:clrMapOvr>
</p:sld>
</file>

<file path=ppt/theme/theme1.xml><?xml version="1.0" encoding="utf-8"?>
<a:theme xmlns:a="http://schemas.openxmlformats.org/drawingml/2006/main" name="3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38_Office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2021-06-03T15:17:14Z</dcterms:created>
  <dcterms:modified xsi:type="dcterms:W3CDTF">2025-03-21T02:00:20Z</dcterms:modified>
</cp:coreProperties>
</file>