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3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8DA36B-6A15-432E-A965-0CB34CED6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8426DEC-5ABC-43A9-AB0F-6E5AC8262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A69120E-FDBD-4D6A-BD4D-CF2AF4845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C85DD5-B35C-4A6F-B3A4-38703F1E2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E73D99C-64A9-46C1-A964-747C587BD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04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791686-6E84-465C-8D67-B00ECDA9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85F0488-7B34-4D41-9737-C1B4B7A66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9DA07D5-CFA5-4AA9-AF44-C5FF59558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99AC79-54AC-4454-8501-8CDB51E4A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B1474D-FB6A-4B4F-85BA-2164C9263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109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A8E3605-C423-42B2-8719-4D15890CED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8AD8BD-CD1D-4CBC-B5DE-0F0E290D7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0072843-B259-4933-A21D-156B71B1B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0845E1D-67EE-4A01-A098-2D4F2BD7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D06796-79E1-4E5E-96D0-006DBE893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64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743556-0444-4F69-AA7D-30DB5AFDA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DACAE0-02BD-429B-81D8-CF92C22FB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071963-FE35-49EE-A5CE-BA70B8305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8D4094-B5DE-4D9A-B69E-A181D142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661CAC7-9B40-4819-B1F6-5CD880DAE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30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351574-E41A-4FE4-87B7-48ED27DC9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DE243CD-B7E3-40EA-92AF-D24DABBD7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E091A3-2655-4247-B9EC-730ECCF7F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2DBBBD-8EC2-42C1-88F3-81E4DD6C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BAB467-BA43-49E8-893A-FFBDB7CD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61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23BCD1-4F54-4A83-B041-C5D113DB0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019A88-4D6D-4321-9875-97706BE99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4677722-4DF7-4276-A91E-B0DBD68A9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C9738CF-B5E5-4AD0-9723-DF876446C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6E34BFF-9D29-40D2-8EDA-447740B16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9FE5840-B727-4B33-AB97-161498B0B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8212F2-C46C-4D23-9826-92E198431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2913E44-83AF-4A21-9F84-763935F31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FD2B8C5-40AB-471E-A3F7-9E4173C83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7DF77DE-B820-4497-BE5B-F158704BD2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F140DCF-3E52-48DE-98F8-F46E2B0E8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2818C2B-908B-4E35-B708-240375007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0FCAE28-CFE6-4543-AA1E-0B72B20EE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0F1FD00-6342-44E5-9F3F-47412DC10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86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E4D3B8-D4F4-4BE9-A3CA-344422D4C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8106F65-A8D6-4221-855A-0E4EF003F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165EE3D-53B3-4A0B-91E3-FD8525991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F0D4C22-6750-4044-95F7-F3EE7BE4E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2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E6052FD-DEF0-4D55-B45F-8C8FC9E6B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F5841FB-8CF7-44FB-B3FD-4EC50227D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4ACFEA-B596-4BBA-970C-7A2D0622A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6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AE0AF3-1BAD-4ACC-BEAE-205B2AC74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5F85F7-BC95-474E-8CB6-463A3860D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1E4539-9813-4B61-A826-08111C984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8E18CCA-7BA7-491F-8BEA-9318CEBD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306E93-23DF-4B26-9AAC-35701B42E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98C4443-93BC-4F0E-90A1-4AC23321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30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0B8D4F-ECBD-4AD0-807B-F7321E125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9F119F1-152D-466E-9D66-11756C734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5248026-D76A-477B-B0A5-FA706F755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C3646D9-240E-4C5F-88F6-8EB7D1AB4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9755ADF-AF8C-48AE-8038-E6FE8A3F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53F503-F470-49CD-89D7-2A4F9665F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70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AA4CB6F-1836-496E-BF4B-38C13B3B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BC73C8A-5D97-4491-A4A2-32ABB7C07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9717DE-B366-4348-AA5B-1D2CA223C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76DD99-5139-448D-9FD6-9EA91A3E82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4CEA5F-3143-45CB-8549-414669678E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8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그룹 79">
            <a:extLst>
              <a:ext uri="{FF2B5EF4-FFF2-40B4-BE49-F238E27FC236}">
                <a16:creationId xmlns:a16="http://schemas.microsoft.com/office/drawing/2014/main" id="{9DD8B5AA-8FD3-41F7-88F0-DD9A33E08477}"/>
              </a:ext>
            </a:extLst>
          </p:cNvPr>
          <p:cNvGrpSpPr/>
          <p:nvPr/>
        </p:nvGrpSpPr>
        <p:grpSpPr>
          <a:xfrm>
            <a:off x="137692" y="-486276"/>
            <a:ext cx="3261061" cy="7325615"/>
            <a:chOff x="137692" y="-486276"/>
            <a:chExt cx="3261061" cy="7325615"/>
          </a:xfrm>
        </p:grpSpPr>
        <p:sp>
          <p:nvSpPr>
            <p:cNvPr id="15" name="자유형: 도형 14">
              <a:extLst>
                <a:ext uri="{FF2B5EF4-FFF2-40B4-BE49-F238E27FC236}">
                  <a16:creationId xmlns:a16="http://schemas.microsoft.com/office/drawing/2014/main" id="{6848F50C-3298-46CB-A68A-E11A5334C0F7}"/>
                </a:ext>
              </a:extLst>
            </p:cNvPr>
            <p:cNvSpPr/>
            <p:nvPr/>
          </p:nvSpPr>
          <p:spPr>
            <a:xfrm>
              <a:off x="309563" y="0"/>
              <a:ext cx="3019426" cy="609658"/>
            </a:xfrm>
            <a:custGeom>
              <a:avLst/>
              <a:gdLst>
                <a:gd name="connsiteX0" fmla="*/ 0 w 3019426"/>
                <a:gd name="connsiteY0" fmla="*/ 0 h 609658"/>
                <a:gd name="connsiteX1" fmla="*/ 3019426 w 3019426"/>
                <a:gd name="connsiteY1" fmla="*/ 0 h 609658"/>
                <a:gd name="connsiteX2" fmla="*/ 3019426 w 3019426"/>
                <a:gd name="connsiteY2" fmla="*/ 609658 h 609658"/>
                <a:gd name="connsiteX3" fmla="*/ 2890357 w 3019426"/>
                <a:gd name="connsiteY3" fmla="*/ 609658 h 609658"/>
                <a:gd name="connsiteX4" fmla="*/ 2866791 w 3019426"/>
                <a:gd name="connsiteY4" fmla="*/ 492931 h 609658"/>
                <a:gd name="connsiteX5" fmla="*/ 2529404 w 3019426"/>
                <a:gd name="connsiteY5" fmla="*/ 269296 h 609658"/>
                <a:gd name="connsiteX6" fmla="*/ 451180 w 3019426"/>
                <a:gd name="connsiteY6" fmla="*/ 269296 h 609658"/>
                <a:gd name="connsiteX7" fmla="*/ 113793 w 3019426"/>
                <a:gd name="connsiteY7" fmla="*/ 492931 h 609658"/>
                <a:gd name="connsiteX8" fmla="*/ 90227 w 3019426"/>
                <a:gd name="connsiteY8" fmla="*/ 609658 h 609658"/>
                <a:gd name="connsiteX9" fmla="*/ 0 w 3019426"/>
                <a:gd name="connsiteY9" fmla="*/ 609658 h 609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19426" h="609658">
                  <a:moveTo>
                    <a:pt x="0" y="0"/>
                  </a:moveTo>
                  <a:lnTo>
                    <a:pt x="3019426" y="0"/>
                  </a:lnTo>
                  <a:lnTo>
                    <a:pt x="3019426" y="609658"/>
                  </a:lnTo>
                  <a:lnTo>
                    <a:pt x="2890357" y="609658"/>
                  </a:lnTo>
                  <a:lnTo>
                    <a:pt x="2866791" y="492931"/>
                  </a:lnTo>
                  <a:cubicBezTo>
                    <a:pt x="2811205" y="361510"/>
                    <a:pt x="2681074" y="269296"/>
                    <a:pt x="2529404" y="269296"/>
                  </a:cubicBezTo>
                  <a:lnTo>
                    <a:pt x="451180" y="269296"/>
                  </a:lnTo>
                  <a:cubicBezTo>
                    <a:pt x="299511" y="269296"/>
                    <a:pt x="169379" y="361510"/>
                    <a:pt x="113793" y="492931"/>
                  </a:cubicBezTo>
                  <a:lnTo>
                    <a:pt x="90227" y="609658"/>
                  </a:lnTo>
                  <a:lnTo>
                    <a:pt x="0" y="60965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6600">
                    <a:shade val="67500"/>
                    <a:satMod val="115000"/>
                  </a:srgbClr>
                </a:gs>
                <a:gs pos="100000">
                  <a:srgbClr val="FF66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266700" dist="38100" dir="5400000" sx="88000" sy="88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타원 6">
              <a:extLst>
                <a:ext uri="{FF2B5EF4-FFF2-40B4-BE49-F238E27FC236}">
                  <a16:creationId xmlns:a16="http://schemas.microsoft.com/office/drawing/2014/main" id="{50A281F8-C030-42A1-A097-7340205625D5}"/>
                </a:ext>
              </a:extLst>
            </p:cNvPr>
            <p:cNvSpPr/>
            <p:nvPr/>
          </p:nvSpPr>
          <p:spPr>
            <a:xfrm rot="21363071">
              <a:off x="769649" y="980156"/>
              <a:ext cx="1118928" cy="1919271"/>
            </a:xfrm>
            <a:prstGeom prst="ellipse">
              <a:avLst/>
            </a:prstGeom>
            <a:gradFill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circle">
                <a:fillToRect r="100000" b="100000"/>
              </a:path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F25450CC-EF0C-4936-A43D-B309D7407780}"/>
                </a:ext>
              </a:extLst>
            </p:cNvPr>
            <p:cNvSpPr/>
            <p:nvPr/>
          </p:nvSpPr>
          <p:spPr>
            <a:xfrm rot="20425749" flipH="1">
              <a:off x="137692" y="329951"/>
              <a:ext cx="1118928" cy="25996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1F9A24D8-72C0-4E4B-8FB7-591F022BFBA4}"/>
                </a:ext>
              </a:extLst>
            </p:cNvPr>
            <p:cNvSpPr/>
            <p:nvPr/>
          </p:nvSpPr>
          <p:spPr>
            <a:xfrm rot="1710137" flipH="1">
              <a:off x="2254399" y="809297"/>
              <a:ext cx="1118928" cy="213382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C07783A5-07BA-467E-A461-A37EE5A7F029}"/>
                </a:ext>
              </a:extLst>
            </p:cNvPr>
            <p:cNvSpPr/>
            <p:nvPr/>
          </p:nvSpPr>
          <p:spPr>
            <a:xfrm rot="2640843" flipH="1">
              <a:off x="2391266" y="-358272"/>
              <a:ext cx="864669" cy="236465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DE1C09B6-3305-472D-9FFF-E908C61E10A2}"/>
                </a:ext>
              </a:extLst>
            </p:cNvPr>
            <p:cNvSpPr/>
            <p:nvPr/>
          </p:nvSpPr>
          <p:spPr>
            <a:xfrm rot="236929" flipH="1">
              <a:off x="1769256" y="925380"/>
              <a:ext cx="1118928" cy="1919271"/>
            </a:xfrm>
            <a:prstGeom prst="ellipse">
              <a:avLst/>
            </a:prstGeom>
            <a:gradFill>
              <a:gsLst>
                <a:gs pos="0">
                  <a:schemeClr val="tx1"/>
                </a:gs>
                <a:gs pos="100000">
                  <a:schemeClr val="bg1">
                    <a:lumMod val="95000"/>
                  </a:schemeClr>
                </a:gs>
              </a:gsLst>
              <a:path path="circle">
                <a:fillToRect r="100000" b="100000"/>
              </a:path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자유형: 도형 19">
              <a:extLst>
                <a:ext uri="{FF2B5EF4-FFF2-40B4-BE49-F238E27FC236}">
                  <a16:creationId xmlns:a16="http://schemas.microsoft.com/office/drawing/2014/main" id="{BE24EE3F-5CCA-43F1-8701-F05BDE2B1C67}"/>
                </a:ext>
              </a:extLst>
            </p:cNvPr>
            <p:cNvSpPr/>
            <p:nvPr/>
          </p:nvSpPr>
          <p:spPr>
            <a:xfrm flipH="1">
              <a:off x="1804510" y="-6462"/>
              <a:ext cx="1594243" cy="2349920"/>
            </a:xfrm>
            <a:custGeom>
              <a:avLst/>
              <a:gdLst>
                <a:gd name="connsiteX0" fmla="*/ 91098 w 1594243"/>
                <a:gd name="connsiteY0" fmla="*/ 0 h 2349920"/>
                <a:gd name="connsiteX1" fmla="*/ 34658 w 1594243"/>
                <a:gd name="connsiteY1" fmla="*/ 0 h 2349920"/>
                <a:gd name="connsiteX2" fmla="*/ 27847 w 1594243"/>
                <a:gd name="connsiteY2" fmla="*/ 23254 h 2349920"/>
                <a:gd name="connsiteX3" fmla="*/ 149 w 1594243"/>
                <a:gd name="connsiteY3" fmla="*/ 372519 h 2349920"/>
                <a:gd name="connsiteX4" fmla="*/ 135790 w 1594243"/>
                <a:gd name="connsiteY4" fmla="*/ 1278248 h 2349920"/>
                <a:gd name="connsiteX5" fmla="*/ 740493 w 1594243"/>
                <a:gd name="connsiteY5" fmla="*/ 2309868 h 2349920"/>
                <a:gd name="connsiteX6" fmla="*/ 866069 w 1594243"/>
                <a:gd name="connsiteY6" fmla="*/ 2087873 h 2349920"/>
                <a:gd name="connsiteX7" fmla="*/ 917514 w 1594243"/>
                <a:gd name="connsiteY7" fmla="*/ 1734909 h 2349920"/>
                <a:gd name="connsiteX8" fmla="*/ 1041250 w 1594243"/>
                <a:gd name="connsiteY8" fmla="*/ 1437477 h 2349920"/>
                <a:gd name="connsiteX9" fmla="*/ 1228065 w 1594243"/>
                <a:gd name="connsiteY9" fmla="*/ 1458863 h 2349920"/>
                <a:gd name="connsiteX10" fmla="*/ 1478186 w 1594243"/>
                <a:gd name="connsiteY10" fmla="*/ 1992712 h 2349920"/>
                <a:gd name="connsiteX11" fmla="*/ 1564495 w 1594243"/>
                <a:gd name="connsiteY11" fmla="*/ 2140350 h 2349920"/>
                <a:gd name="connsiteX12" fmla="*/ 1573122 w 1594243"/>
                <a:gd name="connsiteY12" fmla="*/ 2079965 h 2349920"/>
                <a:gd name="connsiteX13" fmla="*/ 1297076 w 1594243"/>
                <a:gd name="connsiteY13" fmla="*/ 1432984 h 2349920"/>
                <a:gd name="connsiteX14" fmla="*/ 916031 w 1594243"/>
                <a:gd name="connsiteY14" fmla="*/ 1085860 h 2349920"/>
                <a:gd name="connsiteX15" fmla="*/ 537952 w 1594243"/>
                <a:gd name="connsiteY15" fmla="*/ 786003 h 2349920"/>
                <a:gd name="connsiteX16" fmla="*/ 258626 w 1594243"/>
                <a:gd name="connsiteY16" fmla="*/ 480259 h 2349920"/>
                <a:gd name="connsiteX17" fmla="*/ 94140 w 1594243"/>
                <a:gd name="connsiteY17" fmla="*/ 112244 h 2349920"/>
                <a:gd name="connsiteX18" fmla="*/ 87034 w 1594243"/>
                <a:gd name="connsiteY18" fmla="*/ 46781 h 234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594243" h="2349920">
                  <a:moveTo>
                    <a:pt x="91098" y="0"/>
                  </a:moveTo>
                  <a:lnTo>
                    <a:pt x="34658" y="0"/>
                  </a:lnTo>
                  <a:lnTo>
                    <a:pt x="27847" y="23254"/>
                  </a:lnTo>
                  <a:cubicBezTo>
                    <a:pt x="7633" y="121528"/>
                    <a:pt x="-1289" y="238810"/>
                    <a:pt x="149" y="372519"/>
                  </a:cubicBezTo>
                  <a:cubicBezTo>
                    <a:pt x="3024" y="639938"/>
                    <a:pt x="12399" y="955357"/>
                    <a:pt x="135790" y="1278248"/>
                  </a:cubicBezTo>
                  <a:cubicBezTo>
                    <a:pt x="259181" y="1601140"/>
                    <a:pt x="618780" y="2174931"/>
                    <a:pt x="740493" y="2309868"/>
                  </a:cubicBezTo>
                  <a:cubicBezTo>
                    <a:pt x="862206" y="2444805"/>
                    <a:pt x="850852" y="2205130"/>
                    <a:pt x="866069" y="2087873"/>
                  </a:cubicBezTo>
                  <a:cubicBezTo>
                    <a:pt x="881286" y="1970616"/>
                    <a:pt x="888317" y="1843308"/>
                    <a:pt x="917514" y="1734909"/>
                  </a:cubicBezTo>
                  <a:cubicBezTo>
                    <a:pt x="946711" y="1626510"/>
                    <a:pt x="989492" y="1483485"/>
                    <a:pt x="1041250" y="1437477"/>
                  </a:cubicBezTo>
                  <a:cubicBezTo>
                    <a:pt x="1093008" y="1391469"/>
                    <a:pt x="1155242" y="1366324"/>
                    <a:pt x="1228065" y="1458863"/>
                  </a:cubicBezTo>
                  <a:cubicBezTo>
                    <a:pt x="1300888" y="1551402"/>
                    <a:pt x="1478186" y="1992712"/>
                    <a:pt x="1478186" y="1992712"/>
                  </a:cubicBezTo>
                  <a:cubicBezTo>
                    <a:pt x="1534258" y="2106293"/>
                    <a:pt x="1548672" y="2125808"/>
                    <a:pt x="1564495" y="2140350"/>
                  </a:cubicBezTo>
                  <a:cubicBezTo>
                    <a:pt x="1580318" y="2154892"/>
                    <a:pt x="1617692" y="2197859"/>
                    <a:pt x="1573122" y="2079965"/>
                  </a:cubicBezTo>
                  <a:cubicBezTo>
                    <a:pt x="1528552" y="1962071"/>
                    <a:pt x="1406591" y="1598668"/>
                    <a:pt x="1297076" y="1432984"/>
                  </a:cubicBezTo>
                  <a:cubicBezTo>
                    <a:pt x="1187561" y="1267300"/>
                    <a:pt x="1056839" y="1193690"/>
                    <a:pt x="916031" y="1085860"/>
                  </a:cubicBezTo>
                  <a:cubicBezTo>
                    <a:pt x="775223" y="978030"/>
                    <a:pt x="647519" y="886936"/>
                    <a:pt x="537952" y="786003"/>
                  </a:cubicBezTo>
                  <a:cubicBezTo>
                    <a:pt x="428385" y="685070"/>
                    <a:pt x="332595" y="592552"/>
                    <a:pt x="258626" y="480259"/>
                  </a:cubicBezTo>
                  <a:cubicBezTo>
                    <a:pt x="184657" y="367966"/>
                    <a:pt x="131439" y="298558"/>
                    <a:pt x="94140" y="112244"/>
                  </a:cubicBezTo>
                  <a:cubicBezTo>
                    <a:pt x="89478" y="88955"/>
                    <a:pt x="87249" y="67188"/>
                    <a:pt x="87034" y="4678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dist="25400" dir="14400000" sx="99000" sy="99000" algn="br" rotWithShape="0">
                <a:srgbClr val="FF6600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" name="타원 1">
              <a:extLst>
                <a:ext uri="{FF2B5EF4-FFF2-40B4-BE49-F238E27FC236}">
                  <a16:creationId xmlns:a16="http://schemas.microsoft.com/office/drawing/2014/main" id="{0A273970-0ADA-44BA-A95F-7A0787E3087A}"/>
                </a:ext>
              </a:extLst>
            </p:cNvPr>
            <p:cNvSpPr/>
            <p:nvPr/>
          </p:nvSpPr>
          <p:spPr>
            <a:xfrm rot="19334957">
              <a:off x="430937" y="-486276"/>
              <a:ext cx="839102" cy="250030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자유형: 도형 16">
              <a:extLst>
                <a:ext uri="{FF2B5EF4-FFF2-40B4-BE49-F238E27FC236}">
                  <a16:creationId xmlns:a16="http://schemas.microsoft.com/office/drawing/2014/main" id="{10CA5C36-13B1-49FB-8CA2-057E9E8B33E7}"/>
                </a:ext>
              </a:extLst>
            </p:cNvPr>
            <p:cNvSpPr/>
            <p:nvPr/>
          </p:nvSpPr>
          <p:spPr>
            <a:xfrm>
              <a:off x="259080" y="0"/>
              <a:ext cx="1594243" cy="2398234"/>
            </a:xfrm>
            <a:custGeom>
              <a:avLst/>
              <a:gdLst>
                <a:gd name="connsiteX0" fmla="*/ 45645 w 1594243"/>
                <a:gd name="connsiteY0" fmla="*/ 0 h 2398234"/>
                <a:gd name="connsiteX1" fmla="*/ 102982 w 1594243"/>
                <a:gd name="connsiteY1" fmla="*/ 0 h 2398234"/>
                <a:gd name="connsiteX2" fmla="*/ 92012 w 1594243"/>
                <a:gd name="connsiteY2" fmla="*/ 37790 h 2398234"/>
                <a:gd name="connsiteX3" fmla="*/ 94140 w 1594243"/>
                <a:gd name="connsiteY3" fmla="*/ 160558 h 2398234"/>
                <a:gd name="connsiteX4" fmla="*/ 258626 w 1594243"/>
                <a:gd name="connsiteY4" fmla="*/ 528573 h 2398234"/>
                <a:gd name="connsiteX5" fmla="*/ 537952 w 1594243"/>
                <a:gd name="connsiteY5" fmla="*/ 834317 h 2398234"/>
                <a:gd name="connsiteX6" fmla="*/ 916031 w 1594243"/>
                <a:gd name="connsiteY6" fmla="*/ 1134174 h 2398234"/>
                <a:gd name="connsiteX7" fmla="*/ 1297076 w 1594243"/>
                <a:gd name="connsiteY7" fmla="*/ 1481298 h 2398234"/>
                <a:gd name="connsiteX8" fmla="*/ 1573122 w 1594243"/>
                <a:gd name="connsiteY8" fmla="*/ 2128279 h 2398234"/>
                <a:gd name="connsiteX9" fmla="*/ 1564495 w 1594243"/>
                <a:gd name="connsiteY9" fmla="*/ 2188664 h 2398234"/>
                <a:gd name="connsiteX10" fmla="*/ 1478186 w 1594243"/>
                <a:gd name="connsiteY10" fmla="*/ 2041026 h 2398234"/>
                <a:gd name="connsiteX11" fmla="*/ 1228065 w 1594243"/>
                <a:gd name="connsiteY11" fmla="*/ 1507177 h 2398234"/>
                <a:gd name="connsiteX12" fmla="*/ 1041250 w 1594243"/>
                <a:gd name="connsiteY12" fmla="*/ 1485791 h 2398234"/>
                <a:gd name="connsiteX13" fmla="*/ 917514 w 1594243"/>
                <a:gd name="connsiteY13" fmla="*/ 1783223 h 2398234"/>
                <a:gd name="connsiteX14" fmla="*/ 866069 w 1594243"/>
                <a:gd name="connsiteY14" fmla="*/ 2136187 h 2398234"/>
                <a:gd name="connsiteX15" fmla="*/ 740493 w 1594243"/>
                <a:gd name="connsiteY15" fmla="*/ 2358182 h 2398234"/>
                <a:gd name="connsiteX16" fmla="*/ 135790 w 1594243"/>
                <a:gd name="connsiteY16" fmla="*/ 1326562 h 2398234"/>
                <a:gd name="connsiteX17" fmla="*/ 149 w 1594243"/>
                <a:gd name="connsiteY17" fmla="*/ 420833 h 2398234"/>
                <a:gd name="connsiteX18" fmla="*/ 45139 w 1594243"/>
                <a:gd name="connsiteY18" fmla="*/ 1467 h 2398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594243" h="2398234">
                  <a:moveTo>
                    <a:pt x="45645" y="0"/>
                  </a:moveTo>
                  <a:lnTo>
                    <a:pt x="102982" y="0"/>
                  </a:lnTo>
                  <a:lnTo>
                    <a:pt x="92012" y="37790"/>
                  </a:lnTo>
                  <a:cubicBezTo>
                    <a:pt x="85223" y="73490"/>
                    <a:pt x="84815" y="113980"/>
                    <a:pt x="94140" y="160558"/>
                  </a:cubicBezTo>
                  <a:cubicBezTo>
                    <a:pt x="131439" y="346872"/>
                    <a:pt x="184657" y="416280"/>
                    <a:pt x="258626" y="528573"/>
                  </a:cubicBezTo>
                  <a:cubicBezTo>
                    <a:pt x="332595" y="640866"/>
                    <a:pt x="428385" y="733384"/>
                    <a:pt x="537952" y="834317"/>
                  </a:cubicBezTo>
                  <a:cubicBezTo>
                    <a:pt x="647519" y="935250"/>
                    <a:pt x="775223" y="1026344"/>
                    <a:pt x="916031" y="1134174"/>
                  </a:cubicBezTo>
                  <a:cubicBezTo>
                    <a:pt x="1056839" y="1242004"/>
                    <a:pt x="1187561" y="1315614"/>
                    <a:pt x="1297076" y="1481298"/>
                  </a:cubicBezTo>
                  <a:cubicBezTo>
                    <a:pt x="1406591" y="1646982"/>
                    <a:pt x="1528552" y="2010385"/>
                    <a:pt x="1573122" y="2128279"/>
                  </a:cubicBezTo>
                  <a:cubicBezTo>
                    <a:pt x="1617692" y="2246173"/>
                    <a:pt x="1580318" y="2203206"/>
                    <a:pt x="1564495" y="2188664"/>
                  </a:cubicBezTo>
                  <a:cubicBezTo>
                    <a:pt x="1548672" y="2174122"/>
                    <a:pt x="1534258" y="2154607"/>
                    <a:pt x="1478186" y="2041026"/>
                  </a:cubicBezTo>
                  <a:cubicBezTo>
                    <a:pt x="1478186" y="2041026"/>
                    <a:pt x="1300888" y="1599716"/>
                    <a:pt x="1228065" y="1507177"/>
                  </a:cubicBezTo>
                  <a:cubicBezTo>
                    <a:pt x="1155242" y="1414638"/>
                    <a:pt x="1093008" y="1439783"/>
                    <a:pt x="1041250" y="1485791"/>
                  </a:cubicBezTo>
                  <a:cubicBezTo>
                    <a:pt x="989492" y="1531799"/>
                    <a:pt x="946711" y="1674824"/>
                    <a:pt x="917514" y="1783223"/>
                  </a:cubicBezTo>
                  <a:cubicBezTo>
                    <a:pt x="888317" y="1891622"/>
                    <a:pt x="881286" y="2018930"/>
                    <a:pt x="866069" y="2136187"/>
                  </a:cubicBezTo>
                  <a:cubicBezTo>
                    <a:pt x="850852" y="2253444"/>
                    <a:pt x="862206" y="2493119"/>
                    <a:pt x="740493" y="2358182"/>
                  </a:cubicBezTo>
                  <a:cubicBezTo>
                    <a:pt x="618780" y="2223245"/>
                    <a:pt x="259181" y="1649454"/>
                    <a:pt x="135790" y="1326562"/>
                  </a:cubicBezTo>
                  <a:cubicBezTo>
                    <a:pt x="12399" y="1003671"/>
                    <a:pt x="3024" y="688252"/>
                    <a:pt x="149" y="420833"/>
                  </a:cubicBezTo>
                  <a:cubicBezTo>
                    <a:pt x="-1648" y="253696"/>
                    <a:pt x="12741" y="112228"/>
                    <a:pt x="45139" y="14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2032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5BE407D6-1AB4-47D0-B1AC-7BDFA723E371}"/>
                </a:ext>
              </a:extLst>
            </p:cNvPr>
            <p:cNvSpPr/>
            <p:nvPr/>
          </p:nvSpPr>
          <p:spPr>
            <a:xfrm>
              <a:off x="1705323" y="1882775"/>
              <a:ext cx="242275" cy="4956564"/>
            </a:xfrm>
            <a:custGeom>
              <a:avLst/>
              <a:gdLst>
                <a:gd name="connsiteX0" fmla="*/ 0 w 200749"/>
                <a:gd name="connsiteY0" fmla="*/ 0 h 4391025"/>
                <a:gd name="connsiteX1" fmla="*/ 152400 w 200749"/>
                <a:gd name="connsiteY1" fmla="*/ 419100 h 4391025"/>
                <a:gd name="connsiteX2" fmla="*/ 200025 w 200749"/>
                <a:gd name="connsiteY2" fmla="*/ 1390650 h 4391025"/>
                <a:gd name="connsiteX3" fmla="*/ 123825 w 200749"/>
                <a:gd name="connsiteY3" fmla="*/ 3867150 h 4391025"/>
                <a:gd name="connsiteX4" fmla="*/ 114300 w 200749"/>
                <a:gd name="connsiteY4" fmla="*/ 4391025 h 4391025"/>
                <a:gd name="connsiteX0" fmla="*/ 0 w 258289"/>
                <a:gd name="connsiteY0" fmla="*/ 0 h 4530725"/>
                <a:gd name="connsiteX1" fmla="*/ 209550 w 258289"/>
                <a:gd name="connsiteY1" fmla="*/ 558800 h 4530725"/>
                <a:gd name="connsiteX2" fmla="*/ 257175 w 258289"/>
                <a:gd name="connsiteY2" fmla="*/ 1530350 h 4530725"/>
                <a:gd name="connsiteX3" fmla="*/ 180975 w 258289"/>
                <a:gd name="connsiteY3" fmla="*/ 4006850 h 4530725"/>
                <a:gd name="connsiteX4" fmla="*/ 171450 w 258289"/>
                <a:gd name="connsiteY4" fmla="*/ 4530725 h 4530725"/>
                <a:gd name="connsiteX0" fmla="*/ 0 w 242275"/>
                <a:gd name="connsiteY0" fmla="*/ 0 h 4518025"/>
                <a:gd name="connsiteX1" fmla="*/ 193675 w 242275"/>
                <a:gd name="connsiteY1" fmla="*/ 546100 h 4518025"/>
                <a:gd name="connsiteX2" fmla="*/ 241300 w 242275"/>
                <a:gd name="connsiteY2" fmla="*/ 1517650 h 4518025"/>
                <a:gd name="connsiteX3" fmla="*/ 165100 w 242275"/>
                <a:gd name="connsiteY3" fmla="*/ 3994150 h 4518025"/>
                <a:gd name="connsiteX4" fmla="*/ 155575 w 242275"/>
                <a:gd name="connsiteY4" fmla="*/ 4518025 h 4518025"/>
                <a:gd name="connsiteX0" fmla="*/ 0 w 242275"/>
                <a:gd name="connsiteY0" fmla="*/ 0 h 4518025"/>
                <a:gd name="connsiteX1" fmla="*/ 193675 w 242275"/>
                <a:gd name="connsiteY1" fmla="*/ 546100 h 4518025"/>
                <a:gd name="connsiteX2" fmla="*/ 241300 w 242275"/>
                <a:gd name="connsiteY2" fmla="*/ 1517650 h 4518025"/>
                <a:gd name="connsiteX3" fmla="*/ 165100 w 242275"/>
                <a:gd name="connsiteY3" fmla="*/ 3994150 h 4518025"/>
                <a:gd name="connsiteX4" fmla="*/ 155575 w 242275"/>
                <a:gd name="connsiteY4" fmla="*/ 4518025 h 4518025"/>
                <a:gd name="connsiteX0" fmla="*/ 0 w 242275"/>
                <a:gd name="connsiteY0" fmla="*/ 0 h 4518025"/>
                <a:gd name="connsiteX1" fmla="*/ 193675 w 242275"/>
                <a:gd name="connsiteY1" fmla="*/ 568325 h 4518025"/>
                <a:gd name="connsiteX2" fmla="*/ 241300 w 242275"/>
                <a:gd name="connsiteY2" fmla="*/ 1517650 h 4518025"/>
                <a:gd name="connsiteX3" fmla="*/ 165100 w 242275"/>
                <a:gd name="connsiteY3" fmla="*/ 3994150 h 4518025"/>
                <a:gd name="connsiteX4" fmla="*/ 155575 w 242275"/>
                <a:gd name="connsiteY4" fmla="*/ 4518025 h 4518025"/>
                <a:gd name="connsiteX0" fmla="*/ 0 w 242275"/>
                <a:gd name="connsiteY0" fmla="*/ 0 h 4956564"/>
                <a:gd name="connsiteX1" fmla="*/ 193675 w 242275"/>
                <a:gd name="connsiteY1" fmla="*/ 568325 h 4956564"/>
                <a:gd name="connsiteX2" fmla="*/ 241300 w 242275"/>
                <a:gd name="connsiteY2" fmla="*/ 1517650 h 4956564"/>
                <a:gd name="connsiteX3" fmla="*/ 165100 w 242275"/>
                <a:gd name="connsiteY3" fmla="*/ 3994150 h 4956564"/>
                <a:gd name="connsiteX4" fmla="*/ 136914 w 242275"/>
                <a:gd name="connsiteY4" fmla="*/ 4956564 h 4956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275" h="4956564">
                  <a:moveTo>
                    <a:pt x="0" y="0"/>
                  </a:moveTo>
                  <a:cubicBezTo>
                    <a:pt x="37306" y="96837"/>
                    <a:pt x="153458" y="315383"/>
                    <a:pt x="193675" y="568325"/>
                  </a:cubicBezTo>
                  <a:cubicBezTo>
                    <a:pt x="233892" y="821267"/>
                    <a:pt x="246063" y="942975"/>
                    <a:pt x="241300" y="1517650"/>
                  </a:cubicBezTo>
                  <a:cubicBezTo>
                    <a:pt x="236538" y="2092325"/>
                    <a:pt x="179387" y="3494088"/>
                    <a:pt x="165100" y="3994150"/>
                  </a:cubicBezTo>
                  <a:cubicBezTo>
                    <a:pt x="150813" y="4494212"/>
                    <a:pt x="134533" y="4944657"/>
                    <a:pt x="136914" y="4956564"/>
                  </a:cubicBezTo>
                </a:path>
              </a:pathLst>
            </a:custGeom>
            <a:noFill/>
            <a:ln w="53975">
              <a:gradFill>
                <a:gsLst>
                  <a:gs pos="0">
                    <a:srgbClr val="EDEDED"/>
                  </a:gs>
                  <a:gs pos="100000">
                    <a:schemeClr val="bg1"/>
                  </a:gs>
                </a:gsLst>
                <a:lin ang="5400000" scaled="1"/>
              </a:gradFill>
            </a:ln>
            <a:effectLst>
              <a:outerShdw blurRad="1270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75E00182-6F1C-4048-9353-BF74CA25A37B}"/>
                </a:ext>
              </a:extLst>
            </p:cNvPr>
            <p:cNvGrpSpPr/>
            <p:nvPr/>
          </p:nvGrpSpPr>
          <p:grpSpPr>
            <a:xfrm>
              <a:off x="1480510" y="2599653"/>
              <a:ext cx="324000" cy="242275"/>
              <a:chOff x="1518175" y="2913623"/>
              <a:chExt cx="324000" cy="242275"/>
            </a:xfrm>
          </p:grpSpPr>
          <p:sp>
            <p:nvSpPr>
              <p:cNvPr id="52" name="사각형: 둥근 모서리 51">
                <a:extLst>
                  <a:ext uri="{FF2B5EF4-FFF2-40B4-BE49-F238E27FC236}">
                    <a16:creationId xmlns:a16="http://schemas.microsoft.com/office/drawing/2014/main" id="{BBAA7512-F749-4188-B6CE-EA27A25DBDFA}"/>
                  </a:ext>
                </a:extLst>
              </p:cNvPr>
              <p:cNvSpPr/>
              <p:nvPr/>
            </p:nvSpPr>
            <p:spPr>
              <a:xfrm>
                <a:off x="1518175" y="3012247"/>
                <a:ext cx="324000" cy="45719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3" name="그룹 32">
                <a:extLst>
                  <a:ext uri="{FF2B5EF4-FFF2-40B4-BE49-F238E27FC236}">
                    <a16:creationId xmlns:a16="http://schemas.microsoft.com/office/drawing/2014/main" id="{5D069791-B7CB-48F9-A90B-1FDED2A36C28}"/>
                  </a:ext>
                </a:extLst>
              </p:cNvPr>
              <p:cNvGrpSpPr/>
              <p:nvPr/>
            </p:nvGrpSpPr>
            <p:grpSpPr>
              <a:xfrm>
                <a:off x="1560993" y="2913623"/>
                <a:ext cx="242275" cy="242275"/>
                <a:chOff x="1472360" y="3337103"/>
                <a:chExt cx="277186" cy="277186"/>
              </a:xfrm>
            </p:grpSpPr>
            <p:sp>
              <p:nvSpPr>
                <p:cNvPr id="26" name="자유형: 도형 25">
                  <a:extLst>
                    <a:ext uri="{FF2B5EF4-FFF2-40B4-BE49-F238E27FC236}">
                      <a16:creationId xmlns:a16="http://schemas.microsoft.com/office/drawing/2014/main" id="{F5E35303-AA32-4739-BD77-2DF500778D49}"/>
                    </a:ext>
                  </a:extLst>
                </p:cNvPr>
                <p:cNvSpPr/>
                <p:nvPr/>
              </p:nvSpPr>
              <p:spPr>
                <a:xfrm>
                  <a:off x="1472360" y="3337103"/>
                  <a:ext cx="277186" cy="277186"/>
                </a:xfrm>
                <a:custGeom>
                  <a:avLst/>
                  <a:gdLst>
                    <a:gd name="connsiteX0" fmla="*/ 262806 w 417980"/>
                    <a:gd name="connsiteY0" fmla="*/ 235139 h 417980"/>
                    <a:gd name="connsiteX1" fmla="*/ 227881 w 417980"/>
                    <a:gd name="connsiteY1" fmla="*/ 270064 h 417980"/>
                    <a:gd name="connsiteX2" fmla="*/ 262806 w 417980"/>
                    <a:gd name="connsiteY2" fmla="*/ 304989 h 417980"/>
                    <a:gd name="connsiteX3" fmla="*/ 297731 w 417980"/>
                    <a:gd name="connsiteY3" fmla="*/ 270064 h 417980"/>
                    <a:gd name="connsiteX4" fmla="*/ 262806 w 417980"/>
                    <a:gd name="connsiteY4" fmla="*/ 235139 h 417980"/>
                    <a:gd name="connsiteX5" fmla="*/ 152016 w 417980"/>
                    <a:gd name="connsiteY5" fmla="*/ 235139 h 417980"/>
                    <a:gd name="connsiteX6" fmla="*/ 117091 w 417980"/>
                    <a:gd name="connsiteY6" fmla="*/ 270064 h 417980"/>
                    <a:gd name="connsiteX7" fmla="*/ 152016 w 417980"/>
                    <a:gd name="connsiteY7" fmla="*/ 304989 h 417980"/>
                    <a:gd name="connsiteX8" fmla="*/ 186941 w 417980"/>
                    <a:gd name="connsiteY8" fmla="*/ 270064 h 417980"/>
                    <a:gd name="connsiteX9" fmla="*/ 152016 w 417980"/>
                    <a:gd name="connsiteY9" fmla="*/ 235139 h 417980"/>
                    <a:gd name="connsiteX10" fmla="*/ 262806 w 417980"/>
                    <a:gd name="connsiteY10" fmla="*/ 127000 h 417980"/>
                    <a:gd name="connsiteX11" fmla="*/ 227881 w 417980"/>
                    <a:gd name="connsiteY11" fmla="*/ 161925 h 417980"/>
                    <a:gd name="connsiteX12" fmla="*/ 262806 w 417980"/>
                    <a:gd name="connsiteY12" fmla="*/ 196850 h 417980"/>
                    <a:gd name="connsiteX13" fmla="*/ 297731 w 417980"/>
                    <a:gd name="connsiteY13" fmla="*/ 161925 h 417980"/>
                    <a:gd name="connsiteX14" fmla="*/ 262806 w 417980"/>
                    <a:gd name="connsiteY14" fmla="*/ 127000 h 417980"/>
                    <a:gd name="connsiteX15" fmla="*/ 152016 w 417980"/>
                    <a:gd name="connsiteY15" fmla="*/ 127000 h 417980"/>
                    <a:gd name="connsiteX16" fmla="*/ 117091 w 417980"/>
                    <a:gd name="connsiteY16" fmla="*/ 161925 h 417980"/>
                    <a:gd name="connsiteX17" fmla="*/ 152016 w 417980"/>
                    <a:gd name="connsiteY17" fmla="*/ 196850 h 417980"/>
                    <a:gd name="connsiteX18" fmla="*/ 186941 w 417980"/>
                    <a:gd name="connsiteY18" fmla="*/ 161925 h 417980"/>
                    <a:gd name="connsiteX19" fmla="*/ 152016 w 417980"/>
                    <a:gd name="connsiteY19" fmla="*/ 127000 h 417980"/>
                    <a:gd name="connsiteX20" fmla="*/ 208990 w 417980"/>
                    <a:gd name="connsiteY20" fmla="*/ 0 h 417980"/>
                    <a:gd name="connsiteX21" fmla="*/ 417980 w 417980"/>
                    <a:gd name="connsiteY21" fmla="*/ 208990 h 417980"/>
                    <a:gd name="connsiteX22" fmla="*/ 208990 w 417980"/>
                    <a:gd name="connsiteY22" fmla="*/ 417980 h 417980"/>
                    <a:gd name="connsiteX23" fmla="*/ 0 w 417980"/>
                    <a:gd name="connsiteY23" fmla="*/ 208990 h 417980"/>
                    <a:gd name="connsiteX24" fmla="*/ 208990 w 417980"/>
                    <a:gd name="connsiteY24" fmla="*/ 0 h 4179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17980" h="417980">
                      <a:moveTo>
                        <a:pt x="262806" y="235139"/>
                      </a:moveTo>
                      <a:cubicBezTo>
                        <a:pt x="243517" y="235139"/>
                        <a:pt x="227881" y="250775"/>
                        <a:pt x="227881" y="270064"/>
                      </a:cubicBezTo>
                      <a:cubicBezTo>
                        <a:pt x="227881" y="289353"/>
                        <a:pt x="243517" y="304989"/>
                        <a:pt x="262806" y="304989"/>
                      </a:cubicBezTo>
                      <a:cubicBezTo>
                        <a:pt x="282095" y="304989"/>
                        <a:pt x="297731" y="289353"/>
                        <a:pt x="297731" y="270064"/>
                      </a:cubicBezTo>
                      <a:cubicBezTo>
                        <a:pt x="297731" y="250775"/>
                        <a:pt x="282095" y="235139"/>
                        <a:pt x="262806" y="235139"/>
                      </a:cubicBezTo>
                      <a:close/>
                      <a:moveTo>
                        <a:pt x="152016" y="235139"/>
                      </a:moveTo>
                      <a:cubicBezTo>
                        <a:pt x="132727" y="235139"/>
                        <a:pt x="117091" y="250775"/>
                        <a:pt x="117091" y="270064"/>
                      </a:cubicBezTo>
                      <a:cubicBezTo>
                        <a:pt x="117091" y="289353"/>
                        <a:pt x="132727" y="304989"/>
                        <a:pt x="152016" y="304989"/>
                      </a:cubicBezTo>
                      <a:cubicBezTo>
                        <a:pt x="171305" y="304989"/>
                        <a:pt x="186941" y="289353"/>
                        <a:pt x="186941" y="270064"/>
                      </a:cubicBezTo>
                      <a:cubicBezTo>
                        <a:pt x="186941" y="250775"/>
                        <a:pt x="171305" y="235139"/>
                        <a:pt x="152016" y="235139"/>
                      </a:cubicBezTo>
                      <a:close/>
                      <a:moveTo>
                        <a:pt x="262806" y="127000"/>
                      </a:moveTo>
                      <a:cubicBezTo>
                        <a:pt x="243517" y="127000"/>
                        <a:pt x="227881" y="142636"/>
                        <a:pt x="227881" y="161925"/>
                      </a:cubicBezTo>
                      <a:cubicBezTo>
                        <a:pt x="227881" y="181214"/>
                        <a:pt x="243517" y="196850"/>
                        <a:pt x="262806" y="196850"/>
                      </a:cubicBezTo>
                      <a:cubicBezTo>
                        <a:pt x="282095" y="196850"/>
                        <a:pt x="297731" y="181214"/>
                        <a:pt x="297731" y="161925"/>
                      </a:cubicBezTo>
                      <a:cubicBezTo>
                        <a:pt x="297731" y="142636"/>
                        <a:pt x="282095" y="127000"/>
                        <a:pt x="262806" y="127000"/>
                      </a:cubicBezTo>
                      <a:close/>
                      <a:moveTo>
                        <a:pt x="152016" y="127000"/>
                      </a:moveTo>
                      <a:cubicBezTo>
                        <a:pt x="132727" y="127000"/>
                        <a:pt x="117091" y="142636"/>
                        <a:pt x="117091" y="161925"/>
                      </a:cubicBezTo>
                      <a:cubicBezTo>
                        <a:pt x="117091" y="181214"/>
                        <a:pt x="132727" y="196850"/>
                        <a:pt x="152016" y="196850"/>
                      </a:cubicBezTo>
                      <a:cubicBezTo>
                        <a:pt x="171305" y="196850"/>
                        <a:pt x="186941" y="181214"/>
                        <a:pt x="186941" y="161925"/>
                      </a:cubicBezTo>
                      <a:cubicBezTo>
                        <a:pt x="186941" y="142636"/>
                        <a:pt x="171305" y="127000"/>
                        <a:pt x="152016" y="127000"/>
                      </a:cubicBezTo>
                      <a:close/>
                      <a:moveTo>
                        <a:pt x="208990" y="0"/>
                      </a:moveTo>
                      <a:cubicBezTo>
                        <a:pt x="324412" y="0"/>
                        <a:pt x="417980" y="93568"/>
                        <a:pt x="417980" y="208990"/>
                      </a:cubicBezTo>
                      <a:cubicBezTo>
                        <a:pt x="417980" y="324412"/>
                        <a:pt x="324412" y="417980"/>
                        <a:pt x="208990" y="417980"/>
                      </a:cubicBezTo>
                      <a:cubicBezTo>
                        <a:pt x="93568" y="417980"/>
                        <a:pt x="0" y="324412"/>
                        <a:pt x="0" y="208990"/>
                      </a:cubicBezTo>
                      <a:cubicBezTo>
                        <a:pt x="0" y="93568"/>
                        <a:pt x="93568" y="0"/>
                        <a:pt x="20899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>
                  <a:outerShdw blurRad="762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25400" h="25400" prst="relaxedInset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28" name="직선 연결선 27">
                  <a:extLst>
                    <a:ext uri="{FF2B5EF4-FFF2-40B4-BE49-F238E27FC236}">
                      <a16:creationId xmlns:a16="http://schemas.microsoft.com/office/drawing/2014/main" id="{A59F28A6-2CF7-476E-AD6D-5681B10F84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59963" y="3428259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직선 연결선 29">
                  <a:extLst>
                    <a:ext uri="{FF2B5EF4-FFF2-40B4-BE49-F238E27FC236}">
                      <a16:creationId xmlns:a16="http://schemas.microsoft.com/office/drawing/2014/main" id="{1BB6A036-02BA-4E92-A0DF-93E7D2FFAC2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4725" y="343854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직선 연결선 30">
                  <a:extLst>
                    <a:ext uri="{FF2B5EF4-FFF2-40B4-BE49-F238E27FC236}">
                      <a16:creationId xmlns:a16="http://schemas.microsoft.com/office/drawing/2014/main" id="{4AD8B2D6-FF94-4BED-835E-F441A56C0F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69038" y="3429138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직선 연결선 31">
                  <a:extLst>
                    <a:ext uri="{FF2B5EF4-FFF2-40B4-BE49-F238E27FC236}">
                      <a16:creationId xmlns:a16="http://schemas.microsoft.com/office/drawing/2014/main" id="{9DEB5D1C-68E8-4B8F-A96A-D1CD34D73A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56702" y="343766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4" name="그룹 53">
              <a:extLst>
                <a:ext uri="{FF2B5EF4-FFF2-40B4-BE49-F238E27FC236}">
                  <a16:creationId xmlns:a16="http://schemas.microsoft.com/office/drawing/2014/main" id="{818ED99D-0D24-406C-8FC8-7E4DB2BD34D0}"/>
                </a:ext>
              </a:extLst>
            </p:cNvPr>
            <p:cNvGrpSpPr/>
            <p:nvPr/>
          </p:nvGrpSpPr>
          <p:grpSpPr>
            <a:xfrm>
              <a:off x="1464467" y="3810682"/>
              <a:ext cx="324000" cy="242275"/>
              <a:chOff x="1518175" y="2913623"/>
              <a:chExt cx="324000" cy="242275"/>
            </a:xfrm>
          </p:grpSpPr>
          <p:sp>
            <p:nvSpPr>
              <p:cNvPr id="55" name="사각형: 둥근 모서리 54">
                <a:extLst>
                  <a:ext uri="{FF2B5EF4-FFF2-40B4-BE49-F238E27FC236}">
                    <a16:creationId xmlns:a16="http://schemas.microsoft.com/office/drawing/2014/main" id="{E4E7ECA4-02E2-4C12-82BC-3A146D22B096}"/>
                  </a:ext>
                </a:extLst>
              </p:cNvPr>
              <p:cNvSpPr/>
              <p:nvPr/>
            </p:nvSpPr>
            <p:spPr>
              <a:xfrm>
                <a:off x="1518175" y="3012247"/>
                <a:ext cx="324000" cy="45719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6" name="그룹 55">
                <a:extLst>
                  <a:ext uri="{FF2B5EF4-FFF2-40B4-BE49-F238E27FC236}">
                    <a16:creationId xmlns:a16="http://schemas.microsoft.com/office/drawing/2014/main" id="{09D1CE46-7B21-4902-AD7F-750A1512337C}"/>
                  </a:ext>
                </a:extLst>
              </p:cNvPr>
              <p:cNvGrpSpPr/>
              <p:nvPr/>
            </p:nvGrpSpPr>
            <p:grpSpPr>
              <a:xfrm>
                <a:off x="1560993" y="2913623"/>
                <a:ext cx="242275" cy="242275"/>
                <a:chOff x="1472360" y="3337103"/>
                <a:chExt cx="277186" cy="277186"/>
              </a:xfrm>
            </p:grpSpPr>
            <p:sp>
              <p:nvSpPr>
                <p:cNvPr id="57" name="자유형: 도형 56">
                  <a:extLst>
                    <a:ext uri="{FF2B5EF4-FFF2-40B4-BE49-F238E27FC236}">
                      <a16:creationId xmlns:a16="http://schemas.microsoft.com/office/drawing/2014/main" id="{1E3CFBAE-AEFF-4563-A2E6-1145E899C963}"/>
                    </a:ext>
                  </a:extLst>
                </p:cNvPr>
                <p:cNvSpPr/>
                <p:nvPr/>
              </p:nvSpPr>
              <p:spPr>
                <a:xfrm>
                  <a:off x="1472360" y="3337103"/>
                  <a:ext cx="277186" cy="277186"/>
                </a:xfrm>
                <a:custGeom>
                  <a:avLst/>
                  <a:gdLst>
                    <a:gd name="connsiteX0" fmla="*/ 262806 w 417980"/>
                    <a:gd name="connsiteY0" fmla="*/ 235139 h 417980"/>
                    <a:gd name="connsiteX1" fmla="*/ 227881 w 417980"/>
                    <a:gd name="connsiteY1" fmla="*/ 270064 h 417980"/>
                    <a:gd name="connsiteX2" fmla="*/ 262806 w 417980"/>
                    <a:gd name="connsiteY2" fmla="*/ 304989 h 417980"/>
                    <a:gd name="connsiteX3" fmla="*/ 297731 w 417980"/>
                    <a:gd name="connsiteY3" fmla="*/ 270064 h 417980"/>
                    <a:gd name="connsiteX4" fmla="*/ 262806 w 417980"/>
                    <a:gd name="connsiteY4" fmla="*/ 235139 h 417980"/>
                    <a:gd name="connsiteX5" fmla="*/ 152016 w 417980"/>
                    <a:gd name="connsiteY5" fmla="*/ 235139 h 417980"/>
                    <a:gd name="connsiteX6" fmla="*/ 117091 w 417980"/>
                    <a:gd name="connsiteY6" fmla="*/ 270064 h 417980"/>
                    <a:gd name="connsiteX7" fmla="*/ 152016 w 417980"/>
                    <a:gd name="connsiteY7" fmla="*/ 304989 h 417980"/>
                    <a:gd name="connsiteX8" fmla="*/ 186941 w 417980"/>
                    <a:gd name="connsiteY8" fmla="*/ 270064 h 417980"/>
                    <a:gd name="connsiteX9" fmla="*/ 152016 w 417980"/>
                    <a:gd name="connsiteY9" fmla="*/ 235139 h 417980"/>
                    <a:gd name="connsiteX10" fmla="*/ 262806 w 417980"/>
                    <a:gd name="connsiteY10" fmla="*/ 127000 h 417980"/>
                    <a:gd name="connsiteX11" fmla="*/ 227881 w 417980"/>
                    <a:gd name="connsiteY11" fmla="*/ 161925 h 417980"/>
                    <a:gd name="connsiteX12" fmla="*/ 262806 w 417980"/>
                    <a:gd name="connsiteY12" fmla="*/ 196850 h 417980"/>
                    <a:gd name="connsiteX13" fmla="*/ 297731 w 417980"/>
                    <a:gd name="connsiteY13" fmla="*/ 161925 h 417980"/>
                    <a:gd name="connsiteX14" fmla="*/ 262806 w 417980"/>
                    <a:gd name="connsiteY14" fmla="*/ 127000 h 417980"/>
                    <a:gd name="connsiteX15" fmla="*/ 152016 w 417980"/>
                    <a:gd name="connsiteY15" fmla="*/ 127000 h 417980"/>
                    <a:gd name="connsiteX16" fmla="*/ 117091 w 417980"/>
                    <a:gd name="connsiteY16" fmla="*/ 161925 h 417980"/>
                    <a:gd name="connsiteX17" fmla="*/ 152016 w 417980"/>
                    <a:gd name="connsiteY17" fmla="*/ 196850 h 417980"/>
                    <a:gd name="connsiteX18" fmla="*/ 186941 w 417980"/>
                    <a:gd name="connsiteY18" fmla="*/ 161925 h 417980"/>
                    <a:gd name="connsiteX19" fmla="*/ 152016 w 417980"/>
                    <a:gd name="connsiteY19" fmla="*/ 127000 h 417980"/>
                    <a:gd name="connsiteX20" fmla="*/ 208990 w 417980"/>
                    <a:gd name="connsiteY20" fmla="*/ 0 h 417980"/>
                    <a:gd name="connsiteX21" fmla="*/ 417980 w 417980"/>
                    <a:gd name="connsiteY21" fmla="*/ 208990 h 417980"/>
                    <a:gd name="connsiteX22" fmla="*/ 208990 w 417980"/>
                    <a:gd name="connsiteY22" fmla="*/ 417980 h 417980"/>
                    <a:gd name="connsiteX23" fmla="*/ 0 w 417980"/>
                    <a:gd name="connsiteY23" fmla="*/ 208990 h 417980"/>
                    <a:gd name="connsiteX24" fmla="*/ 208990 w 417980"/>
                    <a:gd name="connsiteY24" fmla="*/ 0 h 4179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17980" h="417980">
                      <a:moveTo>
                        <a:pt x="262806" y="235139"/>
                      </a:moveTo>
                      <a:cubicBezTo>
                        <a:pt x="243517" y="235139"/>
                        <a:pt x="227881" y="250775"/>
                        <a:pt x="227881" y="270064"/>
                      </a:cubicBezTo>
                      <a:cubicBezTo>
                        <a:pt x="227881" y="289353"/>
                        <a:pt x="243517" y="304989"/>
                        <a:pt x="262806" y="304989"/>
                      </a:cubicBezTo>
                      <a:cubicBezTo>
                        <a:pt x="282095" y="304989"/>
                        <a:pt x="297731" y="289353"/>
                        <a:pt x="297731" y="270064"/>
                      </a:cubicBezTo>
                      <a:cubicBezTo>
                        <a:pt x="297731" y="250775"/>
                        <a:pt x="282095" y="235139"/>
                        <a:pt x="262806" y="235139"/>
                      </a:cubicBezTo>
                      <a:close/>
                      <a:moveTo>
                        <a:pt x="152016" y="235139"/>
                      </a:moveTo>
                      <a:cubicBezTo>
                        <a:pt x="132727" y="235139"/>
                        <a:pt x="117091" y="250775"/>
                        <a:pt x="117091" y="270064"/>
                      </a:cubicBezTo>
                      <a:cubicBezTo>
                        <a:pt x="117091" y="289353"/>
                        <a:pt x="132727" y="304989"/>
                        <a:pt x="152016" y="304989"/>
                      </a:cubicBezTo>
                      <a:cubicBezTo>
                        <a:pt x="171305" y="304989"/>
                        <a:pt x="186941" y="289353"/>
                        <a:pt x="186941" y="270064"/>
                      </a:cubicBezTo>
                      <a:cubicBezTo>
                        <a:pt x="186941" y="250775"/>
                        <a:pt x="171305" y="235139"/>
                        <a:pt x="152016" y="235139"/>
                      </a:cubicBezTo>
                      <a:close/>
                      <a:moveTo>
                        <a:pt x="262806" y="127000"/>
                      </a:moveTo>
                      <a:cubicBezTo>
                        <a:pt x="243517" y="127000"/>
                        <a:pt x="227881" y="142636"/>
                        <a:pt x="227881" y="161925"/>
                      </a:cubicBezTo>
                      <a:cubicBezTo>
                        <a:pt x="227881" y="181214"/>
                        <a:pt x="243517" y="196850"/>
                        <a:pt x="262806" y="196850"/>
                      </a:cubicBezTo>
                      <a:cubicBezTo>
                        <a:pt x="282095" y="196850"/>
                        <a:pt x="297731" y="181214"/>
                        <a:pt x="297731" y="161925"/>
                      </a:cubicBezTo>
                      <a:cubicBezTo>
                        <a:pt x="297731" y="142636"/>
                        <a:pt x="282095" y="127000"/>
                        <a:pt x="262806" y="127000"/>
                      </a:cubicBezTo>
                      <a:close/>
                      <a:moveTo>
                        <a:pt x="152016" y="127000"/>
                      </a:moveTo>
                      <a:cubicBezTo>
                        <a:pt x="132727" y="127000"/>
                        <a:pt x="117091" y="142636"/>
                        <a:pt x="117091" y="161925"/>
                      </a:cubicBezTo>
                      <a:cubicBezTo>
                        <a:pt x="117091" y="181214"/>
                        <a:pt x="132727" y="196850"/>
                        <a:pt x="152016" y="196850"/>
                      </a:cubicBezTo>
                      <a:cubicBezTo>
                        <a:pt x="171305" y="196850"/>
                        <a:pt x="186941" y="181214"/>
                        <a:pt x="186941" y="161925"/>
                      </a:cubicBezTo>
                      <a:cubicBezTo>
                        <a:pt x="186941" y="142636"/>
                        <a:pt x="171305" y="127000"/>
                        <a:pt x="152016" y="127000"/>
                      </a:cubicBezTo>
                      <a:close/>
                      <a:moveTo>
                        <a:pt x="208990" y="0"/>
                      </a:moveTo>
                      <a:cubicBezTo>
                        <a:pt x="324412" y="0"/>
                        <a:pt x="417980" y="93568"/>
                        <a:pt x="417980" y="208990"/>
                      </a:cubicBezTo>
                      <a:cubicBezTo>
                        <a:pt x="417980" y="324412"/>
                        <a:pt x="324412" y="417980"/>
                        <a:pt x="208990" y="417980"/>
                      </a:cubicBezTo>
                      <a:cubicBezTo>
                        <a:pt x="93568" y="417980"/>
                        <a:pt x="0" y="324412"/>
                        <a:pt x="0" y="208990"/>
                      </a:cubicBezTo>
                      <a:cubicBezTo>
                        <a:pt x="0" y="93568"/>
                        <a:pt x="93568" y="0"/>
                        <a:pt x="20899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>
                  <a:outerShdw blurRad="762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25400" h="25400" prst="relaxedInset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58" name="직선 연결선 57">
                  <a:extLst>
                    <a:ext uri="{FF2B5EF4-FFF2-40B4-BE49-F238E27FC236}">
                      <a16:creationId xmlns:a16="http://schemas.microsoft.com/office/drawing/2014/main" id="{282348D3-7E20-4C32-BAB3-2586B399EC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59963" y="3428259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직선 연결선 58">
                  <a:extLst>
                    <a:ext uri="{FF2B5EF4-FFF2-40B4-BE49-F238E27FC236}">
                      <a16:creationId xmlns:a16="http://schemas.microsoft.com/office/drawing/2014/main" id="{513D7CF1-15A8-43A0-A09B-3D23529DB6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4725" y="343854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직선 연결선 59">
                  <a:extLst>
                    <a:ext uri="{FF2B5EF4-FFF2-40B4-BE49-F238E27FC236}">
                      <a16:creationId xmlns:a16="http://schemas.microsoft.com/office/drawing/2014/main" id="{DF2D8C6E-5D5C-4058-96D2-25A3B40167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69038" y="3429138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직선 연결선 60">
                  <a:extLst>
                    <a:ext uri="{FF2B5EF4-FFF2-40B4-BE49-F238E27FC236}">
                      <a16:creationId xmlns:a16="http://schemas.microsoft.com/office/drawing/2014/main" id="{23D465EF-0D9F-43CB-B0FB-3945546E2B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56702" y="343766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D63F10B4-C304-43F2-A178-C41BAB691A6E}"/>
                </a:ext>
              </a:extLst>
            </p:cNvPr>
            <p:cNvGrpSpPr/>
            <p:nvPr/>
          </p:nvGrpSpPr>
          <p:grpSpPr>
            <a:xfrm>
              <a:off x="1419772" y="5071773"/>
              <a:ext cx="324000" cy="242275"/>
              <a:chOff x="1518175" y="2913623"/>
              <a:chExt cx="324000" cy="242275"/>
            </a:xfrm>
          </p:grpSpPr>
          <p:sp>
            <p:nvSpPr>
              <p:cNvPr id="63" name="사각형: 둥근 모서리 62">
                <a:extLst>
                  <a:ext uri="{FF2B5EF4-FFF2-40B4-BE49-F238E27FC236}">
                    <a16:creationId xmlns:a16="http://schemas.microsoft.com/office/drawing/2014/main" id="{77887826-66F3-4F94-A9F1-DFFD4B1461A4}"/>
                  </a:ext>
                </a:extLst>
              </p:cNvPr>
              <p:cNvSpPr/>
              <p:nvPr/>
            </p:nvSpPr>
            <p:spPr>
              <a:xfrm>
                <a:off x="1518175" y="3012247"/>
                <a:ext cx="324000" cy="45719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4" name="그룹 63">
                <a:extLst>
                  <a:ext uri="{FF2B5EF4-FFF2-40B4-BE49-F238E27FC236}">
                    <a16:creationId xmlns:a16="http://schemas.microsoft.com/office/drawing/2014/main" id="{3FF601B2-5527-48F0-A1F7-379B68B7876F}"/>
                  </a:ext>
                </a:extLst>
              </p:cNvPr>
              <p:cNvGrpSpPr/>
              <p:nvPr/>
            </p:nvGrpSpPr>
            <p:grpSpPr>
              <a:xfrm>
                <a:off x="1560993" y="2913623"/>
                <a:ext cx="242275" cy="242275"/>
                <a:chOff x="1472360" y="3337103"/>
                <a:chExt cx="277186" cy="277186"/>
              </a:xfrm>
            </p:grpSpPr>
            <p:sp>
              <p:nvSpPr>
                <p:cNvPr id="65" name="자유형: 도형 64">
                  <a:extLst>
                    <a:ext uri="{FF2B5EF4-FFF2-40B4-BE49-F238E27FC236}">
                      <a16:creationId xmlns:a16="http://schemas.microsoft.com/office/drawing/2014/main" id="{5A4789E7-858E-48B9-911A-9039C9CFACBA}"/>
                    </a:ext>
                  </a:extLst>
                </p:cNvPr>
                <p:cNvSpPr/>
                <p:nvPr/>
              </p:nvSpPr>
              <p:spPr>
                <a:xfrm>
                  <a:off x="1472360" y="3337103"/>
                  <a:ext cx="277186" cy="277186"/>
                </a:xfrm>
                <a:custGeom>
                  <a:avLst/>
                  <a:gdLst>
                    <a:gd name="connsiteX0" fmla="*/ 262806 w 417980"/>
                    <a:gd name="connsiteY0" fmla="*/ 235139 h 417980"/>
                    <a:gd name="connsiteX1" fmla="*/ 227881 w 417980"/>
                    <a:gd name="connsiteY1" fmla="*/ 270064 h 417980"/>
                    <a:gd name="connsiteX2" fmla="*/ 262806 w 417980"/>
                    <a:gd name="connsiteY2" fmla="*/ 304989 h 417980"/>
                    <a:gd name="connsiteX3" fmla="*/ 297731 w 417980"/>
                    <a:gd name="connsiteY3" fmla="*/ 270064 h 417980"/>
                    <a:gd name="connsiteX4" fmla="*/ 262806 w 417980"/>
                    <a:gd name="connsiteY4" fmla="*/ 235139 h 417980"/>
                    <a:gd name="connsiteX5" fmla="*/ 152016 w 417980"/>
                    <a:gd name="connsiteY5" fmla="*/ 235139 h 417980"/>
                    <a:gd name="connsiteX6" fmla="*/ 117091 w 417980"/>
                    <a:gd name="connsiteY6" fmla="*/ 270064 h 417980"/>
                    <a:gd name="connsiteX7" fmla="*/ 152016 w 417980"/>
                    <a:gd name="connsiteY7" fmla="*/ 304989 h 417980"/>
                    <a:gd name="connsiteX8" fmla="*/ 186941 w 417980"/>
                    <a:gd name="connsiteY8" fmla="*/ 270064 h 417980"/>
                    <a:gd name="connsiteX9" fmla="*/ 152016 w 417980"/>
                    <a:gd name="connsiteY9" fmla="*/ 235139 h 417980"/>
                    <a:gd name="connsiteX10" fmla="*/ 262806 w 417980"/>
                    <a:gd name="connsiteY10" fmla="*/ 127000 h 417980"/>
                    <a:gd name="connsiteX11" fmla="*/ 227881 w 417980"/>
                    <a:gd name="connsiteY11" fmla="*/ 161925 h 417980"/>
                    <a:gd name="connsiteX12" fmla="*/ 262806 w 417980"/>
                    <a:gd name="connsiteY12" fmla="*/ 196850 h 417980"/>
                    <a:gd name="connsiteX13" fmla="*/ 297731 w 417980"/>
                    <a:gd name="connsiteY13" fmla="*/ 161925 h 417980"/>
                    <a:gd name="connsiteX14" fmla="*/ 262806 w 417980"/>
                    <a:gd name="connsiteY14" fmla="*/ 127000 h 417980"/>
                    <a:gd name="connsiteX15" fmla="*/ 152016 w 417980"/>
                    <a:gd name="connsiteY15" fmla="*/ 127000 h 417980"/>
                    <a:gd name="connsiteX16" fmla="*/ 117091 w 417980"/>
                    <a:gd name="connsiteY16" fmla="*/ 161925 h 417980"/>
                    <a:gd name="connsiteX17" fmla="*/ 152016 w 417980"/>
                    <a:gd name="connsiteY17" fmla="*/ 196850 h 417980"/>
                    <a:gd name="connsiteX18" fmla="*/ 186941 w 417980"/>
                    <a:gd name="connsiteY18" fmla="*/ 161925 h 417980"/>
                    <a:gd name="connsiteX19" fmla="*/ 152016 w 417980"/>
                    <a:gd name="connsiteY19" fmla="*/ 127000 h 417980"/>
                    <a:gd name="connsiteX20" fmla="*/ 208990 w 417980"/>
                    <a:gd name="connsiteY20" fmla="*/ 0 h 417980"/>
                    <a:gd name="connsiteX21" fmla="*/ 417980 w 417980"/>
                    <a:gd name="connsiteY21" fmla="*/ 208990 h 417980"/>
                    <a:gd name="connsiteX22" fmla="*/ 208990 w 417980"/>
                    <a:gd name="connsiteY22" fmla="*/ 417980 h 417980"/>
                    <a:gd name="connsiteX23" fmla="*/ 0 w 417980"/>
                    <a:gd name="connsiteY23" fmla="*/ 208990 h 417980"/>
                    <a:gd name="connsiteX24" fmla="*/ 208990 w 417980"/>
                    <a:gd name="connsiteY24" fmla="*/ 0 h 4179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17980" h="417980">
                      <a:moveTo>
                        <a:pt x="262806" y="235139"/>
                      </a:moveTo>
                      <a:cubicBezTo>
                        <a:pt x="243517" y="235139"/>
                        <a:pt x="227881" y="250775"/>
                        <a:pt x="227881" y="270064"/>
                      </a:cubicBezTo>
                      <a:cubicBezTo>
                        <a:pt x="227881" y="289353"/>
                        <a:pt x="243517" y="304989"/>
                        <a:pt x="262806" y="304989"/>
                      </a:cubicBezTo>
                      <a:cubicBezTo>
                        <a:pt x="282095" y="304989"/>
                        <a:pt x="297731" y="289353"/>
                        <a:pt x="297731" y="270064"/>
                      </a:cubicBezTo>
                      <a:cubicBezTo>
                        <a:pt x="297731" y="250775"/>
                        <a:pt x="282095" y="235139"/>
                        <a:pt x="262806" y="235139"/>
                      </a:cubicBezTo>
                      <a:close/>
                      <a:moveTo>
                        <a:pt x="152016" y="235139"/>
                      </a:moveTo>
                      <a:cubicBezTo>
                        <a:pt x="132727" y="235139"/>
                        <a:pt x="117091" y="250775"/>
                        <a:pt x="117091" y="270064"/>
                      </a:cubicBezTo>
                      <a:cubicBezTo>
                        <a:pt x="117091" y="289353"/>
                        <a:pt x="132727" y="304989"/>
                        <a:pt x="152016" y="304989"/>
                      </a:cubicBezTo>
                      <a:cubicBezTo>
                        <a:pt x="171305" y="304989"/>
                        <a:pt x="186941" y="289353"/>
                        <a:pt x="186941" y="270064"/>
                      </a:cubicBezTo>
                      <a:cubicBezTo>
                        <a:pt x="186941" y="250775"/>
                        <a:pt x="171305" y="235139"/>
                        <a:pt x="152016" y="235139"/>
                      </a:cubicBezTo>
                      <a:close/>
                      <a:moveTo>
                        <a:pt x="262806" y="127000"/>
                      </a:moveTo>
                      <a:cubicBezTo>
                        <a:pt x="243517" y="127000"/>
                        <a:pt x="227881" y="142636"/>
                        <a:pt x="227881" y="161925"/>
                      </a:cubicBezTo>
                      <a:cubicBezTo>
                        <a:pt x="227881" y="181214"/>
                        <a:pt x="243517" y="196850"/>
                        <a:pt x="262806" y="196850"/>
                      </a:cubicBezTo>
                      <a:cubicBezTo>
                        <a:pt x="282095" y="196850"/>
                        <a:pt x="297731" y="181214"/>
                        <a:pt x="297731" y="161925"/>
                      </a:cubicBezTo>
                      <a:cubicBezTo>
                        <a:pt x="297731" y="142636"/>
                        <a:pt x="282095" y="127000"/>
                        <a:pt x="262806" y="127000"/>
                      </a:cubicBezTo>
                      <a:close/>
                      <a:moveTo>
                        <a:pt x="152016" y="127000"/>
                      </a:moveTo>
                      <a:cubicBezTo>
                        <a:pt x="132727" y="127000"/>
                        <a:pt x="117091" y="142636"/>
                        <a:pt x="117091" y="161925"/>
                      </a:cubicBezTo>
                      <a:cubicBezTo>
                        <a:pt x="117091" y="181214"/>
                        <a:pt x="132727" y="196850"/>
                        <a:pt x="152016" y="196850"/>
                      </a:cubicBezTo>
                      <a:cubicBezTo>
                        <a:pt x="171305" y="196850"/>
                        <a:pt x="186941" y="181214"/>
                        <a:pt x="186941" y="161925"/>
                      </a:cubicBezTo>
                      <a:cubicBezTo>
                        <a:pt x="186941" y="142636"/>
                        <a:pt x="171305" y="127000"/>
                        <a:pt x="152016" y="127000"/>
                      </a:cubicBezTo>
                      <a:close/>
                      <a:moveTo>
                        <a:pt x="208990" y="0"/>
                      </a:moveTo>
                      <a:cubicBezTo>
                        <a:pt x="324412" y="0"/>
                        <a:pt x="417980" y="93568"/>
                        <a:pt x="417980" y="208990"/>
                      </a:cubicBezTo>
                      <a:cubicBezTo>
                        <a:pt x="417980" y="324412"/>
                        <a:pt x="324412" y="417980"/>
                        <a:pt x="208990" y="417980"/>
                      </a:cubicBezTo>
                      <a:cubicBezTo>
                        <a:pt x="93568" y="417980"/>
                        <a:pt x="0" y="324412"/>
                        <a:pt x="0" y="208990"/>
                      </a:cubicBezTo>
                      <a:cubicBezTo>
                        <a:pt x="0" y="93568"/>
                        <a:pt x="93568" y="0"/>
                        <a:pt x="20899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>
                  <a:outerShdw blurRad="762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25400" h="25400" prst="relaxedInset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66" name="직선 연결선 65">
                  <a:extLst>
                    <a:ext uri="{FF2B5EF4-FFF2-40B4-BE49-F238E27FC236}">
                      <a16:creationId xmlns:a16="http://schemas.microsoft.com/office/drawing/2014/main" id="{86D24BD7-E63D-48D5-AD91-68ED0E4187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59963" y="3428259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직선 연결선 66">
                  <a:extLst>
                    <a:ext uri="{FF2B5EF4-FFF2-40B4-BE49-F238E27FC236}">
                      <a16:creationId xmlns:a16="http://schemas.microsoft.com/office/drawing/2014/main" id="{2F9A0940-AD76-4A2E-8D81-59E086FDDE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4725" y="343854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직선 연결선 67">
                  <a:extLst>
                    <a:ext uri="{FF2B5EF4-FFF2-40B4-BE49-F238E27FC236}">
                      <a16:creationId xmlns:a16="http://schemas.microsoft.com/office/drawing/2014/main" id="{7B808AA2-898E-457F-98E0-BEF9B45E2C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69038" y="3429138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직선 연결선 68">
                  <a:extLst>
                    <a:ext uri="{FF2B5EF4-FFF2-40B4-BE49-F238E27FC236}">
                      <a16:creationId xmlns:a16="http://schemas.microsoft.com/office/drawing/2014/main" id="{896B1742-D35F-41E5-AC45-B09E61B7B8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56702" y="343766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그룹 69">
              <a:extLst>
                <a:ext uri="{FF2B5EF4-FFF2-40B4-BE49-F238E27FC236}">
                  <a16:creationId xmlns:a16="http://schemas.microsoft.com/office/drawing/2014/main" id="{F665EEF3-E180-4495-BFAD-666E3A80EFB1}"/>
                </a:ext>
              </a:extLst>
            </p:cNvPr>
            <p:cNvGrpSpPr/>
            <p:nvPr/>
          </p:nvGrpSpPr>
          <p:grpSpPr>
            <a:xfrm>
              <a:off x="1375077" y="6353028"/>
              <a:ext cx="324000" cy="242275"/>
              <a:chOff x="1518175" y="2913623"/>
              <a:chExt cx="324000" cy="242275"/>
            </a:xfrm>
          </p:grpSpPr>
          <p:sp>
            <p:nvSpPr>
              <p:cNvPr id="71" name="사각형: 둥근 모서리 70">
                <a:extLst>
                  <a:ext uri="{FF2B5EF4-FFF2-40B4-BE49-F238E27FC236}">
                    <a16:creationId xmlns:a16="http://schemas.microsoft.com/office/drawing/2014/main" id="{EA7AE8F4-DA94-4E76-8551-B7C962039BB3}"/>
                  </a:ext>
                </a:extLst>
              </p:cNvPr>
              <p:cNvSpPr/>
              <p:nvPr/>
            </p:nvSpPr>
            <p:spPr>
              <a:xfrm>
                <a:off x="1518175" y="3012247"/>
                <a:ext cx="324000" cy="45719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2" name="그룹 71">
                <a:extLst>
                  <a:ext uri="{FF2B5EF4-FFF2-40B4-BE49-F238E27FC236}">
                    <a16:creationId xmlns:a16="http://schemas.microsoft.com/office/drawing/2014/main" id="{CF99DAFD-7FFA-4589-9F62-70409A1C6C96}"/>
                  </a:ext>
                </a:extLst>
              </p:cNvPr>
              <p:cNvGrpSpPr/>
              <p:nvPr/>
            </p:nvGrpSpPr>
            <p:grpSpPr>
              <a:xfrm>
                <a:off x="1560993" y="2913623"/>
                <a:ext cx="242275" cy="242275"/>
                <a:chOff x="1472360" y="3337103"/>
                <a:chExt cx="277186" cy="277186"/>
              </a:xfrm>
            </p:grpSpPr>
            <p:sp>
              <p:nvSpPr>
                <p:cNvPr id="73" name="자유형: 도형 72">
                  <a:extLst>
                    <a:ext uri="{FF2B5EF4-FFF2-40B4-BE49-F238E27FC236}">
                      <a16:creationId xmlns:a16="http://schemas.microsoft.com/office/drawing/2014/main" id="{0836AD97-D4C0-472F-926D-F393DF9B094E}"/>
                    </a:ext>
                  </a:extLst>
                </p:cNvPr>
                <p:cNvSpPr/>
                <p:nvPr/>
              </p:nvSpPr>
              <p:spPr>
                <a:xfrm>
                  <a:off x="1472360" y="3337103"/>
                  <a:ext cx="277186" cy="277186"/>
                </a:xfrm>
                <a:custGeom>
                  <a:avLst/>
                  <a:gdLst>
                    <a:gd name="connsiteX0" fmla="*/ 262806 w 417980"/>
                    <a:gd name="connsiteY0" fmla="*/ 235139 h 417980"/>
                    <a:gd name="connsiteX1" fmla="*/ 227881 w 417980"/>
                    <a:gd name="connsiteY1" fmla="*/ 270064 h 417980"/>
                    <a:gd name="connsiteX2" fmla="*/ 262806 w 417980"/>
                    <a:gd name="connsiteY2" fmla="*/ 304989 h 417980"/>
                    <a:gd name="connsiteX3" fmla="*/ 297731 w 417980"/>
                    <a:gd name="connsiteY3" fmla="*/ 270064 h 417980"/>
                    <a:gd name="connsiteX4" fmla="*/ 262806 w 417980"/>
                    <a:gd name="connsiteY4" fmla="*/ 235139 h 417980"/>
                    <a:gd name="connsiteX5" fmla="*/ 152016 w 417980"/>
                    <a:gd name="connsiteY5" fmla="*/ 235139 h 417980"/>
                    <a:gd name="connsiteX6" fmla="*/ 117091 w 417980"/>
                    <a:gd name="connsiteY6" fmla="*/ 270064 h 417980"/>
                    <a:gd name="connsiteX7" fmla="*/ 152016 w 417980"/>
                    <a:gd name="connsiteY7" fmla="*/ 304989 h 417980"/>
                    <a:gd name="connsiteX8" fmla="*/ 186941 w 417980"/>
                    <a:gd name="connsiteY8" fmla="*/ 270064 h 417980"/>
                    <a:gd name="connsiteX9" fmla="*/ 152016 w 417980"/>
                    <a:gd name="connsiteY9" fmla="*/ 235139 h 417980"/>
                    <a:gd name="connsiteX10" fmla="*/ 262806 w 417980"/>
                    <a:gd name="connsiteY10" fmla="*/ 127000 h 417980"/>
                    <a:gd name="connsiteX11" fmla="*/ 227881 w 417980"/>
                    <a:gd name="connsiteY11" fmla="*/ 161925 h 417980"/>
                    <a:gd name="connsiteX12" fmla="*/ 262806 w 417980"/>
                    <a:gd name="connsiteY12" fmla="*/ 196850 h 417980"/>
                    <a:gd name="connsiteX13" fmla="*/ 297731 w 417980"/>
                    <a:gd name="connsiteY13" fmla="*/ 161925 h 417980"/>
                    <a:gd name="connsiteX14" fmla="*/ 262806 w 417980"/>
                    <a:gd name="connsiteY14" fmla="*/ 127000 h 417980"/>
                    <a:gd name="connsiteX15" fmla="*/ 152016 w 417980"/>
                    <a:gd name="connsiteY15" fmla="*/ 127000 h 417980"/>
                    <a:gd name="connsiteX16" fmla="*/ 117091 w 417980"/>
                    <a:gd name="connsiteY16" fmla="*/ 161925 h 417980"/>
                    <a:gd name="connsiteX17" fmla="*/ 152016 w 417980"/>
                    <a:gd name="connsiteY17" fmla="*/ 196850 h 417980"/>
                    <a:gd name="connsiteX18" fmla="*/ 186941 w 417980"/>
                    <a:gd name="connsiteY18" fmla="*/ 161925 h 417980"/>
                    <a:gd name="connsiteX19" fmla="*/ 152016 w 417980"/>
                    <a:gd name="connsiteY19" fmla="*/ 127000 h 417980"/>
                    <a:gd name="connsiteX20" fmla="*/ 208990 w 417980"/>
                    <a:gd name="connsiteY20" fmla="*/ 0 h 417980"/>
                    <a:gd name="connsiteX21" fmla="*/ 417980 w 417980"/>
                    <a:gd name="connsiteY21" fmla="*/ 208990 h 417980"/>
                    <a:gd name="connsiteX22" fmla="*/ 208990 w 417980"/>
                    <a:gd name="connsiteY22" fmla="*/ 417980 h 417980"/>
                    <a:gd name="connsiteX23" fmla="*/ 0 w 417980"/>
                    <a:gd name="connsiteY23" fmla="*/ 208990 h 417980"/>
                    <a:gd name="connsiteX24" fmla="*/ 208990 w 417980"/>
                    <a:gd name="connsiteY24" fmla="*/ 0 h 4179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17980" h="417980">
                      <a:moveTo>
                        <a:pt x="262806" y="235139"/>
                      </a:moveTo>
                      <a:cubicBezTo>
                        <a:pt x="243517" y="235139"/>
                        <a:pt x="227881" y="250775"/>
                        <a:pt x="227881" y="270064"/>
                      </a:cubicBezTo>
                      <a:cubicBezTo>
                        <a:pt x="227881" y="289353"/>
                        <a:pt x="243517" y="304989"/>
                        <a:pt x="262806" y="304989"/>
                      </a:cubicBezTo>
                      <a:cubicBezTo>
                        <a:pt x="282095" y="304989"/>
                        <a:pt x="297731" y="289353"/>
                        <a:pt x="297731" y="270064"/>
                      </a:cubicBezTo>
                      <a:cubicBezTo>
                        <a:pt x="297731" y="250775"/>
                        <a:pt x="282095" y="235139"/>
                        <a:pt x="262806" y="235139"/>
                      </a:cubicBezTo>
                      <a:close/>
                      <a:moveTo>
                        <a:pt x="152016" y="235139"/>
                      </a:moveTo>
                      <a:cubicBezTo>
                        <a:pt x="132727" y="235139"/>
                        <a:pt x="117091" y="250775"/>
                        <a:pt x="117091" y="270064"/>
                      </a:cubicBezTo>
                      <a:cubicBezTo>
                        <a:pt x="117091" y="289353"/>
                        <a:pt x="132727" y="304989"/>
                        <a:pt x="152016" y="304989"/>
                      </a:cubicBezTo>
                      <a:cubicBezTo>
                        <a:pt x="171305" y="304989"/>
                        <a:pt x="186941" y="289353"/>
                        <a:pt x="186941" y="270064"/>
                      </a:cubicBezTo>
                      <a:cubicBezTo>
                        <a:pt x="186941" y="250775"/>
                        <a:pt x="171305" y="235139"/>
                        <a:pt x="152016" y="235139"/>
                      </a:cubicBezTo>
                      <a:close/>
                      <a:moveTo>
                        <a:pt x="262806" y="127000"/>
                      </a:moveTo>
                      <a:cubicBezTo>
                        <a:pt x="243517" y="127000"/>
                        <a:pt x="227881" y="142636"/>
                        <a:pt x="227881" y="161925"/>
                      </a:cubicBezTo>
                      <a:cubicBezTo>
                        <a:pt x="227881" y="181214"/>
                        <a:pt x="243517" y="196850"/>
                        <a:pt x="262806" y="196850"/>
                      </a:cubicBezTo>
                      <a:cubicBezTo>
                        <a:pt x="282095" y="196850"/>
                        <a:pt x="297731" y="181214"/>
                        <a:pt x="297731" y="161925"/>
                      </a:cubicBezTo>
                      <a:cubicBezTo>
                        <a:pt x="297731" y="142636"/>
                        <a:pt x="282095" y="127000"/>
                        <a:pt x="262806" y="127000"/>
                      </a:cubicBezTo>
                      <a:close/>
                      <a:moveTo>
                        <a:pt x="152016" y="127000"/>
                      </a:moveTo>
                      <a:cubicBezTo>
                        <a:pt x="132727" y="127000"/>
                        <a:pt x="117091" y="142636"/>
                        <a:pt x="117091" y="161925"/>
                      </a:cubicBezTo>
                      <a:cubicBezTo>
                        <a:pt x="117091" y="181214"/>
                        <a:pt x="132727" y="196850"/>
                        <a:pt x="152016" y="196850"/>
                      </a:cubicBezTo>
                      <a:cubicBezTo>
                        <a:pt x="171305" y="196850"/>
                        <a:pt x="186941" y="181214"/>
                        <a:pt x="186941" y="161925"/>
                      </a:cubicBezTo>
                      <a:cubicBezTo>
                        <a:pt x="186941" y="142636"/>
                        <a:pt x="171305" y="127000"/>
                        <a:pt x="152016" y="127000"/>
                      </a:cubicBezTo>
                      <a:close/>
                      <a:moveTo>
                        <a:pt x="208990" y="0"/>
                      </a:moveTo>
                      <a:cubicBezTo>
                        <a:pt x="324412" y="0"/>
                        <a:pt x="417980" y="93568"/>
                        <a:pt x="417980" y="208990"/>
                      </a:cubicBezTo>
                      <a:cubicBezTo>
                        <a:pt x="417980" y="324412"/>
                        <a:pt x="324412" y="417980"/>
                        <a:pt x="208990" y="417980"/>
                      </a:cubicBezTo>
                      <a:cubicBezTo>
                        <a:pt x="93568" y="417980"/>
                        <a:pt x="0" y="324412"/>
                        <a:pt x="0" y="208990"/>
                      </a:cubicBezTo>
                      <a:cubicBezTo>
                        <a:pt x="0" y="93568"/>
                        <a:pt x="93568" y="0"/>
                        <a:pt x="20899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>
                  <a:outerShdw blurRad="762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25400" h="25400" prst="relaxedInset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74" name="직선 연결선 73">
                  <a:extLst>
                    <a:ext uri="{FF2B5EF4-FFF2-40B4-BE49-F238E27FC236}">
                      <a16:creationId xmlns:a16="http://schemas.microsoft.com/office/drawing/2014/main" id="{18C72C72-8D78-450D-AD88-7A5E1C4642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59963" y="3428259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직선 연결선 74">
                  <a:extLst>
                    <a:ext uri="{FF2B5EF4-FFF2-40B4-BE49-F238E27FC236}">
                      <a16:creationId xmlns:a16="http://schemas.microsoft.com/office/drawing/2014/main" id="{69057FCA-707A-4169-8F69-347C409ED1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4725" y="343854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직선 연결선 75">
                  <a:extLst>
                    <a:ext uri="{FF2B5EF4-FFF2-40B4-BE49-F238E27FC236}">
                      <a16:creationId xmlns:a16="http://schemas.microsoft.com/office/drawing/2014/main" id="{E43AEF9C-23F0-4A7D-AEC5-D9EE2C91F5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69038" y="3429138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직선 연결선 76">
                  <a:extLst>
                    <a:ext uri="{FF2B5EF4-FFF2-40B4-BE49-F238E27FC236}">
                      <a16:creationId xmlns:a16="http://schemas.microsoft.com/office/drawing/2014/main" id="{E3FDDCA2-8537-42B8-B591-AB8D5A4E0F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56702" y="343766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E2042300-0807-46D1-8D48-90F8119F2A85}"/>
              </a:ext>
            </a:extLst>
          </p:cNvPr>
          <p:cNvSpPr txBox="1"/>
          <p:nvPr/>
        </p:nvSpPr>
        <p:spPr>
          <a:xfrm>
            <a:off x="3862123" y="2452680"/>
            <a:ext cx="6974220" cy="1620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5400" b="1" i="1" kern="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srgbClr val="FF6600"/>
                </a:solidFill>
              </a:rPr>
              <a:t>PPT</a:t>
            </a:r>
            <a:r>
              <a:rPr lang="en-US" altLang="ko-KR" sz="5400" b="1" i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4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4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4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4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en-US" altLang="ko-K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1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그룹 79">
            <a:extLst>
              <a:ext uri="{FF2B5EF4-FFF2-40B4-BE49-F238E27FC236}">
                <a16:creationId xmlns:a16="http://schemas.microsoft.com/office/drawing/2014/main" id="{9DD8B5AA-8FD3-41F7-88F0-DD9A33E08477}"/>
              </a:ext>
            </a:extLst>
          </p:cNvPr>
          <p:cNvGrpSpPr/>
          <p:nvPr/>
        </p:nvGrpSpPr>
        <p:grpSpPr>
          <a:xfrm>
            <a:off x="-810575" y="-486276"/>
            <a:ext cx="3261061" cy="7325615"/>
            <a:chOff x="137692" y="-486276"/>
            <a:chExt cx="3261061" cy="7325615"/>
          </a:xfrm>
        </p:grpSpPr>
        <p:sp>
          <p:nvSpPr>
            <p:cNvPr id="15" name="자유형: 도형 14">
              <a:extLst>
                <a:ext uri="{FF2B5EF4-FFF2-40B4-BE49-F238E27FC236}">
                  <a16:creationId xmlns:a16="http://schemas.microsoft.com/office/drawing/2014/main" id="{6848F50C-3298-46CB-A68A-E11A5334C0F7}"/>
                </a:ext>
              </a:extLst>
            </p:cNvPr>
            <p:cNvSpPr/>
            <p:nvPr/>
          </p:nvSpPr>
          <p:spPr>
            <a:xfrm>
              <a:off x="309563" y="0"/>
              <a:ext cx="3019426" cy="609658"/>
            </a:xfrm>
            <a:custGeom>
              <a:avLst/>
              <a:gdLst>
                <a:gd name="connsiteX0" fmla="*/ 0 w 3019426"/>
                <a:gd name="connsiteY0" fmla="*/ 0 h 609658"/>
                <a:gd name="connsiteX1" fmla="*/ 3019426 w 3019426"/>
                <a:gd name="connsiteY1" fmla="*/ 0 h 609658"/>
                <a:gd name="connsiteX2" fmla="*/ 3019426 w 3019426"/>
                <a:gd name="connsiteY2" fmla="*/ 609658 h 609658"/>
                <a:gd name="connsiteX3" fmla="*/ 2890357 w 3019426"/>
                <a:gd name="connsiteY3" fmla="*/ 609658 h 609658"/>
                <a:gd name="connsiteX4" fmla="*/ 2866791 w 3019426"/>
                <a:gd name="connsiteY4" fmla="*/ 492931 h 609658"/>
                <a:gd name="connsiteX5" fmla="*/ 2529404 w 3019426"/>
                <a:gd name="connsiteY5" fmla="*/ 269296 h 609658"/>
                <a:gd name="connsiteX6" fmla="*/ 451180 w 3019426"/>
                <a:gd name="connsiteY6" fmla="*/ 269296 h 609658"/>
                <a:gd name="connsiteX7" fmla="*/ 113793 w 3019426"/>
                <a:gd name="connsiteY7" fmla="*/ 492931 h 609658"/>
                <a:gd name="connsiteX8" fmla="*/ 90227 w 3019426"/>
                <a:gd name="connsiteY8" fmla="*/ 609658 h 609658"/>
                <a:gd name="connsiteX9" fmla="*/ 0 w 3019426"/>
                <a:gd name="connsiteY9" fmla="*/ 609658 h 609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19426" h="609658">
                  <a:moveTo>
                    <a:pt x="0" y="0"/>
                  </a:moveTo>
                  <a:lnTo>
                    <a:pt x="3019426" y="0"/>
                  </a:lnTo>
                  <a:lnTo>
                    <a:pt x="3019426" y="609658"/>
                  </a:lnTo>
                  <a:lnTo>
                    <a:pt x="2890357" y="609658"/>
                  </a:lnTo>
                  <a:lnTo>
                    <a:pt x="2866791" y="492931"/>
                  </a:lnTo>
                  <a:cubicBezTo>
                    <a:pt x="2811205" y="361510"/>
                    <a:pt x="2681074" y="269296"/>
                    <a:pt x="2529404" y="269296"/>
                  </a:cubicBezTo>
                  <a:lnTo>
                    <a:pt x="451180" y="269296"/>
                  </a:lnTo>
                  <a:cubicBezTo>
                    <a:pt x="299511" y="269296"/>
                    <a:pt x="169379" y="361510"/>
                    <a:pt x="113793" y="492931"/>
                  </a:cubicBezTo>
                  <a:lnTo>
                    <a:pt x="90227" y="609658"/>
                  </a:lnTo>
                  <a:lnTo>
                    <a:pt x="0" y="60965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6600">
                    <a:shade val="67500"/>
                    <a:satMod val="115000"/>
                  </a:srgbClr>
                </a:gs>
                <a:gs pos="100000">
                  <a:srgbClr val="FF66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266700" dist="38100" dir="5400000" sx="88000" sy="88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7" name="타원 6">
              <a:extLst>
                <a:ext uri="{FF2B5EF4-FFF2-40B4-BE49-F238E27FC236}">
                  <a16:creationId xmlns:a16="http://schemas.microsoft.com/office/drawing/2014/main" id="{50A281F8-C030-42A1-A097-7340205625D5}"/>
                </a:ext>
              </a:extLst>
            </p:cNvPr>
            <p:cNvSpPr/>
            <p:nvPr/>
          </p:nvSpPr>
          <p:spPr>
            <a:xfrm rot="21363071">
              <a:off x="769649" y="980156"/>
              <a:ext cx="1118928" cy="1919271"/>
            </a:xfrm>
            <a:prstGeom prst="ellipse">
              <a:avLst/>
            </a:prstGeom>
            <a:gradFill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circle">
                <a:fillToRect r="100000" b="100000"/>
              </a:path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F25450CC-EF0C-4936-A43D-B309D7407780}"/>
                </a:ext>
              </a:extLst>
            </p:cNvPr>
            <p:cNvSpPr/>
            <p:nvPr/>
          </p:nvSpPr>
          <p:spPr>
            <a:xfrm rot="20425749" flipH="1">
              <a:off x="137692" y="329951"/>
              <a:ext cx="1118928" cy="25996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1F9A24D8-72C0-4E4B-8FB7-591F022BFBA4}"/>
                </a:ext>
              </a:extLst>
            </p:cNvPr>
            <p:cNvSpPr/>
            <p:nvPr/>
          </p:nvSpPr>
          <p:spPr>
            <a:xfrm rot="1710137" flipH="1">
              <a:off x="2254399" y="809297"/>
              <a:ext cx="1118928" cy="213382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C07783A5-07BA-467E-A461-A37EE5A7F029}"/>
                </a:ext>
              </a:extLst>
            </p:cNvPr>
            <p:cNvSpPr/>
            <p:nvPr/>
          </p:nvSpPr>
          <p:spPr>
            <a:xfrm rot="2640843" flipH="1">
              <a:off x="2391266" y="-358272"/>
              <a:ext cx="864669" cy="236465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DE1C09B6-3305-472D-9FFF-E908C61E10A2}"/>
                </a:ext>
              </a:extLst>
            </p:cNvPr>
            <p:cNvSpPr/>
            <p:nvPr/>
          </p:nvSpPr>
          <p:spPr>
            <a:xfrm rot="236929" flipH="1">
              <a:off x="1769256" y="925380"/>
              <a:ext cx="1118928" cy="1919271"/>
            </a:xfrm>
            <a:prstGeom prst="ellipse">
              <a:avLst/>
            </a:prstGeom>
            <a:gradFill>
              <a:gsLst>
                <a:gs pos="0">
                  <a:schemeClr val="tx1"/>
                </a:gs>
                <a:gs pos="100000">
                  <a:schemeClr val="bg1">
                    <a:lumMod val="95000"/>
                  </a:schemeClr>
                </a:gs>
              </a:gsLst>
              <a:path path="circle">
                <a:fillToRect r="100000" b="100000"/>
              </a:path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자유형: 도형 19">
              <a:extLst>
                <a:ext uri="{FF2B5EF4-FFF2-40B4-BE49-F238E27FC236}">
                  <a16:creationId xmlns:a16="http://schemas.microsoft.com/office/drawing/2014/main" id="{BE24EE3F-5CCA-43F1-8701-F05BDE2B1C67}"/>
                </a:ext>
              </a:extLst>
            </p:cNvPr>
            <p:cNvSpPr/>
            <p:nvPr/>
          </p:nvSpPr>
          <p:spPr>
            <a:xfrm flipH="1">
              <a:off x="1804510" y="-6462"/>
              <a:ext cx="1594243" cy="2349920"/>
            </a:xfrm>
            <a:custGeom>
              <a:avLst/>
              <a:gdLst>
                <a:gd name="connsiteX0" fmla="*/ 91098 w 1594243"/>
                <a:gd name="connsiteY0" fmla="*/ 0 h 2349920"/>
                <a:gd name="connsiteX1" fmla="*/ 34658 w 1594243"/>
                <a:gd name="connsiteY1" fmla="*/ 0 h 2349920"/>
                <a:gd name="connsiteX2" fmla="*/ 27847 w 1594243"/>
                <a:gd name="connsiteY2" fmla="*/ 23254 h 2349920"/>
                <a:gd name="connsiteX3" fmla="*/ 149 w 1594243"/>
                <a:gd name="connsiteY3" fmla="*/ 372519 h 2349920"/>
                <a:gd name="connsiteX4" fmla="*/ 135790 w 1594243"/>
                <a:gd name="connsiteY4" fmla="*/ 1278248 h 2349920"/>
                <a:gd name="connsiteX5" fmla="*/ 740493 w 1594243"/>
                <a:gd name="connsiteY5" fmla="*/ 2309868 h 2349920"/>
                <a:gd name="connsiteX6" fmla="*/ 866069 w 1594243"/>
                <a:gd name="connsiteY6" fmla="*/ 2087873 h 2349920"/>
                <a:gd name="connsiteX7" fmla="*/ 917514 w 1594243"/>
                <a:gd name="connsiteY7" fmla="*/ 1734909 h 2349920"/>
                <a:gd name="connsiteX8" fmla="*/ 1041250 w 1594243"/>
                <a:gd name="connsiteY8" fmla="*/ 1437477 h 2349920"/>
                <a:gd name="connsiteX9" fmla="*/ 1228065 w 1594243"/>
                <a:gd name="connsiteY9" fmla="*/ 1458863 h 2349920"/>
                <a:gd name="connsiteX10" fmla="*/ 1478186 w 1594243"/>
                <a:gd name="connsiteY10" fmla="*/ 1992712 h 2349920"/>
                <a:gd name="connsiteX11" fmla="*/ 1564495 w 1594243"/>
                <a:gd name="connsiteY11" fmla="*/ 2140350 h 2349920"/>
                <a:gd name="connsiteX12" fmla="*/ 1573122 w 1594243"/>
                <a:gd name="connsiteY12" fmla="*/ 2079965 h 2349920"/>
                <a:gd name="connsiteX13" fmla="*/ 1297076 w 1594243"/>
                <a:gd name="connsiteY13" fmla="*/ 1432984 h 2349920"/>
                <a:gd name="connsiteX14" fmla="*/ 916031 w 1594243"/>
                <a:gd name="connsiteY14" fmla="*/ 1085860 h 2349920"/>
                <a:gd name="connsiteX15" fmla="*/ 537952 w 1594243"/>
                <a:gd name="connsiteY15" fmla="*/ 786003 h 2349920"/>
                <a:gd name="connsiteX16" fmla="*/ 258626 w 1594243"/>
                <a:gd name="connsiteY16" fmla="*/ 480259 h 2349920"/>
                <a:gd name="connsiteX17" fmla="*/ 94140 w 1594243"/>
                <a:gd name="connsiteY17" fmla="*/ 112244 h 2349920"/>
                <a:gd name="connsiteX18" fmla="*/ 87034 w 1594243"/>
                <a:gd name="connsiteY18" fmla="*/ 46781 h 234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594243" h="2349920">
                  <a:moveTo>
                    <a:pt x="91098" y="0"/>
                  </a:moveTo>
                  <a:lnTo>
                    <a:pt x="34658" y="0"/>
                  </a:lnTo>
                  <a:lnTo>
                    <a:pt x="27847" y="23254"/>
                  </a:lnTo>
                  <a:cubicBezTo>
                    <a:pt x="7633" y="121528"/>
                    <a:pt x="-1289" y="238810"/>
                    <a:pt x="149" y="372519"/>
                  </a:cubicBezTo>
                  <a:cubicBezTo>
                    <a:pt x="3024" y="639938"/>
                    <a:pt x="12399" y="955357"/>
                    <a:pt x="135790" y="1278248"/>
                  </a:cubicBezTo>
                  <a:cubicBezTo>
                    <a:pt x="259181" y="1601140"/>
                    <a:pt x="618780" y="2174931"/>
                    <a:pt x="740493" y="2309868"/>
                  </a:cubicBezTo>
                  <a:cubicBezTo>
                    <a:pt x="862206" y="2444805"/>
                    <a:pt x="850852" y="2205130"/>
                    <a:pt x="866069" y="2087873"/>
                  </a:cubicBezTo>
                  <a:cubicBezTo>
                    <a:pt x="881286" y="1970616"/>
                    <a:pt x="888317" y="1843308"/>
                    <a:pt x="917514" y="1734909"/>
                  </a:cubicBezTo>
                  <a:cubicBezTo>
                    <a:pt x="946711" y="1626510"/>
                    <a:pt x="989492" y="1483485"/>
                    <a:pt x="1041250" y="1437477"/>
                  </a:cubicBezTo>
                  <a:cubicBezTo>
                    <a:pt x="1093008" y="1391469"/>
                    <a:pt x="1155242" y="1366324"/>
                    <a:pt x="1228065" y="1458863"/>
                  </a:cubicBezTo>
                  <a:cubicBezTo>
                    <a:pt x="1300888" y="1551402"/>
                    <a:pt x="1478186" y="1992712"/>
                    <a:pt x="1478186" y="1992712"/>
                  </a:cubicBezTo>
                  <a:cubicBezTo>
                    <a:pt x="1534258" y="2106293"/>
                    <a:pt x="1548672" y="2125808"/>
                    <a:pt x="1564495" y="2140350"/>
                  </a:cubicBezTo>
                  <a:cubicBezTo>
                    <a:pt x="1580318" y="2154892"/>
                    <a:pt x="1617692" y="2197859"/>
                    <a:pt x="1573122" y="2079965"/>
                  </a:cubicBezTo>
                  <a:cubicBezTo>
                    <a:pt x="1528552" y="1962071"/>
                    <a:pt x="1406591" y="1598668"/>
                    <a:pt x="1297076" y="1432984"/>
                  </a:cubicBezTo>
                  <a:cubicBezTo>
                    <a:pt x="1187561" y="1267300"/>
                    <a:pt x="1056839" y="1193690"/>
                    <a:pt x="916031" y="1085860"/>
                  </a:cubicBezTo>
                  <a:cubicBezTo>
                    <a:pt x="775223" y="978030"/>
                    <a:pt x="647519" y="886936"/>
                    <a:pt x="537952" y="786003"/>
                  </a:cubicBezTo>
                  <a:cubicBezTo>
                    <a:pt x="428385" y="685070"/>
                    <a:pt x="332595" y="592552"/>
                    <a:pt x="258626" y="480259"/>
                  </a:cubicBezTo>
                  <a:cubicBezTo>
                    <a:pt x="184657" y="367966"/>
                    <a:pt x="131439" y="298558"/>
                    <a:pt x="94140" y="112244"/>
                  </a:cubicBezTo>
                  <a:cubicBezTo>
                    <a:pt x="89478" y="88955"/>
                    <a:pt x="87249" y="67188"/>
                    <a:pt x="87034" y="4678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dist="25400" dir="14400000" sx="99000" sy="99000" algn="br" rotWithShape="0">
                <a:srgbClr val="FF6600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" name="타원 1">
              <a:extLst>
                <a:ext uri="{FF2B5EF4-FFF2-40B4-BE49-F238E27FC236}">
                  <a16:creationId xmlns:a16="http://schemas.microsoft.com/office/drawing/2014/main" id="{0A273970-0ADA-44BA-A95F-7A0787E3087A}"/>
                </a:ext>
              </a:extLst>
            </p:cNvPr>
            <p:cNvSpPr/>
            <p:nvPr/>
          </p:nvSpPr>
          <p:spPr>
            <a:xfrm rot="19334957">
              <a:off x="430937" y="-486276"/>
              <a:ext cx="839102" cy="250030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자유형: 도형 16">
              <a:extLst>
                <a:ext uri="{FF2B5EF4-FFF2-40B4-BE49-F238E27FC236}">
                  <a16:creationId xmlns:a16="http://schemas.microsoft.com/office/drawing/2014/main" id="{10CA5C36-13B1-49FB-8CA2-057E9E8B33E7}"/>
                </a:ext>
              </a:extLst>
            </p:cNvPr>
            <p:cNvSpPr/>
            <p:nvPr/>
          </p:nvSpPr>
          <p:spPr>
            <a:xfrm>
              <a:off x="259080" y="0"/>
              <a:ext cx="1594243" cy="2398234"/>
            </a:xfrm>
            <a:custGeom>
              <a:avLst/>
              <a:gdLst>
                <a:gd name="connsiteX0" fmla="*/ 45645 w 1594243"/>
                <a:gd name="connsiteY0" fmla="*/ 0 h 2398234"/>
                <a:gd name="connsiteX1" fmla="*/ 102982 w 1594243"/>
                <a:gd name="connsiteY1" fmla="*/ 0 h 2398234"/>
                <a:gd name="connsiteX2" fmla="*/ 92012 w 1594243"/>
                <a:gd name="connsiteY2" fmla="*/ 37790 h 2398234"/>
                <a:gd name="connsiteX3" fmla="*/ 94140 w 1594243"/>
                <a:gd name="connsiteY3" fmla="*/ 160558 h 2398234"/>
                <a:gd name="connsiteX4" fmla="*/ 258626 w 1594243"/>
                <a:gd name="connsiteY4" fmla="*/ 528573 h 2398234"/>
                <a:gd name="connsiteX5" fmla="*/ 537952 w 1594243"/>
                <a:gd name="connsiteY5" fmla="*/ 834317 h 2398234"/>
                <a:gd name="connsiteX6" fmla="*/ 916031 w 1594243"/>
                <a:gd name="connsiteY6" fmla="*/ 1134174 h 2398234"/>
                <a:gd name="connsiteX7" fmla="*/ 1297076 w 1594243"/>
                <a:gd name="connsiteY7" fmla="*/ 1481298 h 2398234"/>
                <a:gd name="connsiteX8" fmla="*/ 1573122 w 1594243"/>
                <a:gd name="connsiteY8" fmla="*/ 2128279 h 2398234"/>
                <a:gd name="connsiteX9" fmla="*/ 1564495 w 1594243"/>
                <a:gd name="connsiteY9" fmla="*/ 2188664 h 2398234"/>
                <a:gd name="connsiteX10" fmla="*/ 1478186 w 1594243"/>
                <a:gd name="connsiteY10" fmla="*/ 2041026 h 2398234"/>
                <a:gd name="connsiteX11" fmla="*/ 1228065 w 1594243"/>
                <a:gd name="connsiteY11" fmla="*/ 1507177 h 2398234"/>
                <a:gd name="connsiteX12" fmla="*/ 1041250 w 1594243"/>
                <a:gd name="connsiteY12" fmla="*/ 1485791 h 2398234"/>
                <a:gd name="connsiteX13" fmla="*/ 917514 w 1594243"/>
                <a:gd name="connsiteY13" fmla="*/ 1783223 h 2398234"/>
                <a:gd name="connsiteX14" fmla="*/ 866069 w 1594243"/>
                <a:gd name="connsiteY14" fmla="*/ 2136187 h 2398234"/>
                <a:gd name="connsiteX15" fmla="*/ 740493 w 1594243"/>
                <a:gd name="connsiteY15" fmla="*/ 2358182 h 2398234"/>
                <a:gd name="connsiteX16" fmla="*/ 135790 w 1594243"/>
                <a:gd name="connsiteY16" fmla="*/ 1326562 h 2398234"/>
                <a:gd name="connsiteX17" fmla="*/ 149 w 1594243"/>
                <a:gd name="connsiteY17" fmla="*/ 420833 h 2398234"/>
                <a:gd name="connsiteX18" fmla="*/ 45139 w 1594243"/>
                <a:gd name="connsiteY18" fmla="*/ 1467 h 2398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594243" h="2398234">
                  <a:moveTo>
                    <a:pt x="45645" y="0"/>
                  </a:moveTo>
                  <a:lnTo>
                    <a:pt x="102982" y="0"/>
                  </a:lnTo>
                  <a:lnTo>
                    <a:pt x="92012" y="37790"/>
                  </a:lnTo>
                  <a:cubicBezTo>
                    <a:pt x="85223" y="73490"/>
                    <a:pt x="84815" y="113980"/>
                    <a:pt x="94140" y="160558"/>
                  </a:cubicBezTo>
                  <a:cubicBezTo>
                    <a:pt x="131439" y="346872"/>
                    <a:pt x="184657" y="416280"/>
                    <a:pt x="258626" y="528573"/>
                  </a:cubicBezTo>
                  <a:cubicBezTo>
                    <a:pt x="332595" y="640866"/>
                    <a:pt x="428385" y="733384"/>
                    <a:pt x="537952" y="834317"/>
                  </a:cubicBezTo>
                  <a:cubicBezTo>
                    <a:pt x="647519" y="935250"/>
                    <a:pt x="775223" y="1026344"/>
                    <a:pt x="916031" y="1134174"/>
                  </a:cubicBezTo>
                  <a:cubicBezTo>
                    <a:pt x="1056839" y="1242004"/>
                    <a:pt x="1187561" y="1315614"/>
                    <a:pt x="1297076" y="1481298"/>
                  </a:cubicBezTo>
                  <a:cubicBezTo>
                    <a:pt x="1406591" y="1646982"/>
                    <a:pt x="1528552" y="2010385"/>
                    <a:pt x="1573122" y="2128279"/>
                  </a:cubicBezTo>
                  <a:cubicBezTo>
                    <a:pt x="1617692" y="2246173"/>
                    <a:pt x="1580318" y="2203206"/>
                    <a:pt x="1564495" y="2188664"/>
                  </a:cubicBezTo>
                  <a:cubicBezTo>
                    <a:pt x="1548672" y="2174122"/>
                    <a:pt x="1534258" y="2154607"/>
                    <a:pt x="1478186" y="2041026"/>
                  </a:cubicBezTo>
                  <a:cubicBezTo>
                    <a:pt x="1478186" y="2041026"/>
                    <a:pt x="1300888" y="1599716"/>
                    <a:pt x="1228065" y="1507177"/>
                  </a:cubicBezTo>
                  <a:cubicBezTo>
                    <a:pt x="1155242" y="1414638"/>
                    <a:pt x="1093008" y="1439783"/>
                    <a:pt x="1041250" y="1485791"/>
                  </a:cubicBezTo>
                  <a:cubicBezTo>
                    <a:pt x="989492" y="1531799"/>
                    <a:pt x="946711" y="1674824"/>
                    <a:pt x="917514" y="1783223"/>
                  </a:cubicBezTo>
                  <a:cubicBezTo>
                    <a:pt x="888317" y="1891622"/>
                    <a:pt x="881286" y="2018930"/>
                    <a:pt x="866069" y="2136187"/>
                  </a:cubicBezTo>
                  <a:cubicBezTo>
                    <a:pt x="850852" y="2253444"/>
                    <a:pt x="862206" y="2493119"/>
                    <a:pt x="740493" y="2358182"/>
                  </a:cubicBezTo>
                  <a:cubicBezTo>
                    <a:pt x="618780" y="2223245"/>
                    <a:pt x="259181" y="1649454"/>
                    <a:pt x="135790" y="1326562"/>
                  </a:cubicBezTo>
                  <a:cubicBezTo>
                    <a:pt x="12399" y="1003671"/>
                    <a:pt x="3024" y="688252"/>
                    <a:pt x="149" y="420833"/>
                  </a:cubicBezTo>
                  <a:cubicBezTo>
                    <a:pt x="-1648" y="253696"/>
                    <a:pt x="12741" y="112228"/>
                    <a:pt x="45139" y="14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2032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5BE407D6-1AB4-47D0-B1AC-7BDFA723E371}"/>
                </a:ext>
              </a:extLst>
            </p:cNvPr>
            <p:cNvSpPr/>
            <p:nvPr/>
          </p:nvSpPr>
          <p:spPr>
            <a:xfrm>
              <a:off x="1705323" y="1882775"/>
              <a:ext cx="242275" cy="4956564"/>
            </a:xfrm>
            <a:custGeom>
              <a:avLst/>
              <a:gdLst>
                <a:gd name="connsiteX0" fmla="*/ 0 w 200749"/>
                <a:gd name="connsiteY0" fmla="*/ 0 h 4391025"/>
                <a:gd name="connsiteX1" fmla="*/ 152400 w 200749"/>
                <a:gd name="connsiteY1" fmla="*/ 419100 h 4391025"/>
                <a:gd name="connsiteX2" fmla="*/ 200025 w 200749"/>
                <a:gd name="connsiteY2" fmla="*/ 1390650 h 4391025"/>
                <a:gd name="connsiteX3" fmla="*/ 123825 w 200749"/>
                <a:gd name="connsiteY3" fmla="*/ 3867150 h 4391025"/>
                <a:gd name="connsiteX4" fmla="*/ 114300 w 200749"/>
                <a:gd name="connsiteY4" fmla="*/ 4391025 h 4391025"/>
                <a:gd name="connsiteX0" fmla="*/ 0 w 258289"/>
                <a:gd name="connsiteY0" fmla="*/ 0 h 4530725"/>
                <a:gd name="connsiteX1" fmla="*/ 209550 w 258289"/>
                <a:gd name="connsiteY1" fmla="*/ 558800 h 4530725"/>
                <a:gd name="connsiteX2" fmla="*/ 257175 w 258289"/>
                <a:gd name="connsiteY2" fmla="*/ 1530350 h 4530725"/>
                <a:gd name="connsiteX3" fmla="*/ 180975 w 258289"/>
                <a:gd name="connsiteY3" fmla="*/ 4006850 h 4530725"/>
                <a:gd name="connsiteX4" fmla="*/ 171450 w 258289"/>
                <a:gd name="connsiteY4" fmla="*/ 4530725 h 4530725"/>
                <a:gd name="connsiteX0" fmla="*/ 0 w 242275"/>
                <a:gd name="connsiteY0" fmla="*/ 0 h 4518025"/>
                <a:gd name="connsiteX1" fmla="*/ 193675 w 242275"/>
                <a:gd name="connsiteY1" fmla="*/ 546100 h 4518025"/>
                <a:gd name="connsiteX2" fmla="*/ 241300 w 242275"/>
                <a:gd name="connsiteY2" fmla="*/ 1517650 h 4518025"/>
                <a:gd name="connsiteX3" fmla="*/ 165100 w 242275"/>
                <a:gd name="connsiteY3" fmla="*/ 3994150 h 4518025"/>
                <a:gd name="connsiteX4" fmla="*/ 155575 w 242275"/>
                <a:gd name="connsiteY4" fmla="*/ 4518025 h 4518025"/>
                <a:gd name="connsiteX0" fmla="*/ 0 w 242275"/>
                <a:gd name="connsiteY0" fmla="*/ 0 h 4518025"/>
                <a:gd name="connsiteX1" fmla="*/ 193675 w 242275"/>
                <a:gd name="connsiteY1" fmla="*/ 546100 h 4518025"/>
                <a:gd name="connsiteX2" fmla="*/ 241300 w 242275"/>
                <a:gd name="connsiteY2" fmla="*/ 1517650 h 4518025"/>
                <a:gd name="connsiteX3" fmla="*/ 165100 w 242275"/>
                <a:gd name="connsiteY3" fmla="*/ 3994150 h 4518025"/>
                <a:gd name="connsiteX4" fmla="*/ 155575 w 242275"/>
                <a:gd name="connsiteY4" fmla="*/ 4518025 h 4518025"/>
                <a:gd name="connsiteX0" fmla="*/ 0 w 242275"/>
                <a:gd name="connsiteY0" fmla="*/ 0 h 4518025"/>
                <a:gd name="connsiteX1" fmla="*/ 193675 w 242275"/>
                <a:gd name="connsiteY1" fmla="*/ 568325 h 4518025"/>
                <a:gd name="connsiteX2" fmla="*/ 241300 w 242275"/>
                <a:gd name="connsiteY2" fmla="*/ 1517650 h 4518025"/>
                <a:gd name="connsiteX3" fmla="*/ 165100 w 242275"/>
                <a:gd name="connsiteY3" fmla="*/ 3994150 h 4518025"/>
                <a:gd name="connsiteX4" fmla="*/ 155575 w 242275"/>
                <a:gd name="connsiteY4" fmla="*/ 4518025 h 4518025"/>
                <a:gd name="connsiteX0" fmla="*/ 0 w 242275"/>
                <a:gd name="connsiteY0" fmla="*/ 0 h 4956564"/>
                <a:gd name="connsiteX1" fmla="*/ 193675 w 242275"/>
                <a:gd name="connsiteY1" fmla="*/ 568325 h 4956564"/>
                <a:gd name="connsiteX2" fmla="*/ 241300 w 242275"/>
                <a:gd name="connsiteY2" fmla="*/ 1517650 h 4956564"/>
                <a:gd name="connsiteX3" fmla="*/ 165100 w 242275"/>
                <a:gd name="connsiteY3" fmla="*/ 3994150 h 4956564"/>
                <a:gd name="connsiteX4" fmla="*/ 136914 w 242275"/>
                <a:gd name="connsiteY4" fmla="*/ 4956564 h 4956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275" h="4956564">
                  <a:moveTo>
                    <a:pt x="0" y="0"/>
                  </a:moveTo>
                  <a:cubicBezTo>
                    <a:pt x="37306" y="96837"/>
                    <a:pt x="153458" y="315383"/>
                    <a:pt x="193675" y="568325"/>
                  </a:cubicBezTo>
                  <a:cubicBezTo>
                    <a:pt x="233892" y="821267"/>
                    <a:pt x="246063" y="942975"/>
                    <a:pt x="241300" y="1517650"/>
                  </a:cubicBezTo>
                  <a:cubicBezTo>
                    <a:pt x="236538" y="2092325"/>
                    <a:pt x="179387" y="3494088"/>
                    <a:pt x="165100" y="3994150"/>
                  </a:cubicBezTo>
                  <a:cubicBezTo>
                    <a:pt x="150813" y="4494212"/>
                    <a:pt x="134533" y="4944657"/>
                    <a:pt x="136914" y="4956564"/>
                  </a:cubicBezTo>
                </a:path>
              </a:pathLst>
            </a:custGeom>
            <a:noFill/>
            <a:ln w="53975">
              <a:gradFill>
                <a:gsLst>
                  <a:gs pos="0">
                    <a:srgbClr val="EDEDED"/>
                  </a:gs>
                  <a:gs pos="100000">
                    <a:schemeClr val="bg1"/>
                  </a:gs>
                </a:gsLst>
                <a:lin ang="5400000" scaled="1"/>
              </a:gradFill>
            </a:ln>
            <a:effectLst>
              <a:outerShdw blurRad="1270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75E00182-6F1C-4048-9353-BF74CA25A37B}"/>
                </a:ext>
              </a:extLst>
            </p:cNvPr>
            <p:cNvGrpSpPr/>
            <p:nvPr/>
          </p:nvGrpSpPr>
          <p:grpSpPr>
            <a:xfrm>
              <a:off x="1480510" y="2599653"/>
              <a:ext cx="324000" cy="242275"/>
              <a:chOff x="1518175" y="2913623"/>
              <a:chExt cx="324000" cy="242275"/>
            </a:xfrm>
          </p:grpSpPr>
          <p:sp>
            <p:nvSpPr>
              <p:cNvPr id="52" name="사각형: 둥근 모서리 51">
                <a:extLst>
                  <a:ext uri="{FF2B5EF4-FFF2-40B4-BE49-F238E27FC236}">
                    <a16:creationId xmlns:a16="http://schemas.microsoft.com/office/drawing/2014/main" id="{BBAA7512-F749-4188-B6CE-EA27A25DBDFA}"/>
                  </a:ext>
                </a:extLst>
              </p:cNvPr>
              <p:cNvSpPr/>
              <p:nvPr/>
            </p:nvSpPr>
            <p:spPr>
              <a:xfrm>
                <a:off x="1518175" y="3012247"/>
                <a:ext cx="324000" cy="45719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3" name="그룹 32">
                <a:extLst>
                  <a:ext uri="{FF2B5EF4-FFF2-40B4-BE49-F238E27FC236}">
                    <a16:creationId xmlns:a16="http://schemas.microsoft.com/office/drawing/2014/main" id="{5D069791-B7CB-48F9-A90B-1FDED2A36C28}"/>
                  </a:ext>
                </a:extLst>
              </p:cNvPr>
              <p:cNvGrpSpPr/>
              <p:nvPr/>
            </p:nvGrpSpPr>
            <p:grpSpPr>
              <a:xfrm>
                <a:off x="1560993" y="2913623"/>
                <a:ext cx="242275" cy="242275"/>
                <a:chOff x="1472360" y="3337103"/>
                <a:chExt cx="277186" cy="277186"/>
              </a:xfrm>
            </p:grpSpPr>
            <p:sp>
              <p:nvSpPr>
                <p:cNvPr id="26" name="자유형: 도형 25">
                  <a:extLst>
                    <a:ext uri="{FF2B5EF4-FFF2-40B4-BE49-F238E27FC236}">
                      <a16:creationId xmlns:a16="http://schemas.microsoft.com/office/drawing/2014/main" id="{F5E35303-AA32-4739-BD77-2DF500778D49}"/>
                    </a:ext>
                  </a:extLst>
                </p:cNvPr>
                <p:cNvSpPr/>
                <p:nvPr/>
              </p:nvSpPr>
              <p:spPr>
                <a:xfrm>
                  <a:off x="1472360" y="3337103"/>
                  <a:ext cx="277186" cy="277186"/>
                </a:xfrm>
                <a:custGeom>
                  <a:avLst/>
                  <a:gdLst>
                    <a:gd name="connsiteX0" fmla="*/ 262806 w 417980"/>
                    <a:gd name="connsiteY0" fmla="*/ 235139 h 417980"/>
                    <a:gd name="connsiteX1" fmla="*/ 227881 w 417980"/>
                    <a:gd name="connsiteY1" fmla="*/ 270064 h 417980"/>
                    <a:gd name="connsiteX2" fmla="*/ 262806 w 417980"/>
                    <a:gd name="connsiteY2" fmla="*/ 304989 h 417980"/>
                    <a:gd name="connsiteX3" fmla="*/ 297731 w 417980"/>
                    <a:gd name="connsiteY3" fmla="*/ 270064 h 417980"/>
                    <a:gd name="connsiteX4" fmla="*/ 262806 w 417980"/>
                    <a:gd name="connsiteY4" fmla="*/ 235139 h 417980"/>
                    <a:gd name="connsiteX5" fmla="*/ 152016 w 417980"/>
                    <a:gd name="connsiteY5" fmla="*/ 235139 h 417980"/>
                    <a:gd name="connsiteX6" fmla="*/ 117091 w 417980"/>
                    <a:gd name="connsiteY6" fmla="*/ 270064 h 417980"/>
                    <a:gd name="connsiteX7" fmla="*/ 152016 w 417980"/>
                    <a:gd name="connsiteY7" fmla="*/ 304989 h 417980"/>
                    <a:gd name="connsiteX8" fmla="*/ 186941 w 417980"/>
                    <a:gd name="connsiteY8" fmla="*/ 270064 h 417980"/>
                    <a:gd name="connsiteX9" fmla="*/ 152016 w 417980"/>
                    <a:gd name="connsiteY9" fmla="*/ 235139 h 417980"/>
                    <a:gd name="connsiteX10" fmla="*/ 262806 w 417980"/>
                    <a:gd name="connsiteY10" fmla="*/ 127000 h 417980"/>
                    <a:gd name="connsiteX11" fmla="*/ 227881 w 417980"/>
                    <a:gd name="connsiteY11" fmla="*/ 161925 h 417980"/>
                    <a:gd name="connsiteX12" fmla="*/ 262806 w 417980"/>
                    <a:gd name="connsiteY12" fmla="*/ 196850 h 417980"/>
                    <a:gd name="connsiteX13" fmla="*/ 297731 w 417980"/>
                    <a:gd name="connsiteY13" fmla="*/ 161925 h 417980"/>
                    <a:gd name="connsiteX14" fmla="*/ 262806 w 417980"/>
                    <a:gd name="connsiteY14" fmla="*/ 127000 h 417980"/>
                    <a:gd name="connsiteX15" fmla="*/ 152016 w 417980"/>
                    <a:gd name="connsiteY15" fmla="*/ 127000 h 417980"/>
                    <a:gd name="connsiteX16" fmla="*/ 117091 w 417980"/>
                    <a:gd name="connsiteY16" fmla="*/ 161925 h 417980"/>
                    <a:gd name="connsiteX17" fmla="*/ 152016 w 417980"/>
                    <a:gd name="connsiteY17" fmla="*/ 196850 h 417980"/>
                    <a:gd name="connsiteX18" fmla="*/ 186941 w 417980"/>
                    <a:gd name="connsiteY18" fmla="*/ 161925 h 417980"/>
                    <a:gd name="connsiteX19" fmla="*/ 152016 w 417980"/>
                    <a:gd name="connsiteY19" fmla="*/ 127000 h 417980"/>
                    <a:gd name="connsiteX20" fmla="*/ 208990 w 417980"/>
                    <a:gd name="connsiteY20" fmla="*/ 0 h 417980"/>
                    <a:gd name="connsiteX21" fmla="*/ 417980 w 417980"/>
                    <a:gd name="connsiteY21" fmla="*/ 208990 h 417980"/>
                    <a:gd name="connsiteX22" fmla="*/ 208990 w 417980"/>
                    <a:gd name="connsiteY22" fmla="*/ 417980 h 417980"/>
                    <a:gd name="connsiteX23" fmla="*/ 0 w 417980"/>
                    <a:gd name="connsiteY23" fmla="*/ 208990 h 417980"/>
                    <a:gd name="connsiteX24" fmla="*/ 208990 w 417980"/>
                    <a:gd name="connsiteY24" fmla="*/ 0 h 4179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17980" h="417980">
                      <a:moveTo>
                        <a:pt x="262806" y="235139"/>
                      </a:moveTo>
                      <a:cubicBezTo>
                        <a:pt x="243517" y="235139"/>
                        <a:pt x="227881" y="250775"/>
                        <a:pt x="227881" y="270064"/>
                      </a:cubicBezTo>
                      <a:cubicBezTo>
                        <a:pt x="227881" y="289353"/>
                        <a:pt x="243517" y="304989"/>
                        <a:pt x="262806" y="304989"/>
                      </a:cubicBezTo>
                      <a:cubicBezTo>
                        <a:pt x="282095" y="304989"/>
                        <a:pt x="297731" y="289353"/>
                        <a:pt x="297731" y="270064"/>
                      </a:cubicBezTo>
                      <a:cubicBezTo>
                        <a:pt x="297731" y="250775"/>
                        <a:pt x="282095" y="235139"/>
                        <a:pt x="262806" y="235139"/>
                      </a:cubicBezTo>
                      <a:close/>
                      <a:moveTo>
                        <a:pt x="152016" y="235139"/>
                      </a:moveTo>
                      <a:cubicBezTo>
                        <a:pt x="132727" y="235139"/>
                        <a:pt x="117091" y="250775"/>
                        <a:pt x="117091" y="270064"/>
                      </a:cubicBezTo>
                      <a:cubicBezTo>
                        <a:pt x="117091" y="289353"/>
                        <a:pt x="132727" y="304989"/>
                        <a:pt x="152016" y="304989"/>
                      </a:cubicBezTo>
                      <a:cubicBezTo>
                        <a:pt x="171305" y="304989"/>
                        <a:pt x="186941" y="289353"/>
                        <a:pt x="186941" y="270064"/>
                      </a:cubicBezTo>
                      <a:cubicBezTo>
                        <a:pt x="186941" y="250775"/>
                        <a:pt x="171305" y="235139"/>
                        <a:pt x="152016" y="235139"/>
                      </a:cubicBezTo>
                      <a:close/>
                      <a:moveTo>
                        <a:pt x="262806" y="127000"/>
                      </a:moveTo>
                      <a:cubicBezTo>
                        <a:pt x="243517" y="127000"/>
                        <a:pt x="227881" y="142636"/>
                        <a:pt x="227881" y="161925"/>
                      </a:cubicBezTo>
                      <a:cubicBezTo>
                        <a:pt x="227881" y="181214"/>
                        <a:pt x="243517" y="196850"/>
                        <a:pt x="262806" y="196850"/>
                      </a:cubicBezTo>
                      <a:cubicBezTo>
                        <a:pt x="282095" y="196850"/>
                        <a:pt x="297731" y="181214"/>
                        <a:pt x="297731" y="161925"/>
                      </a:cubicBezTo>
                      <a:cubicBezTo>
                        <a:pt x="297731" y="142636"/>
                        <a:pt x="282095" y="127000"/>
                        <a:pt x="262806" y="127000"/>
                      </a:cubicBezTo>
                      <a:close/>
                      <a:moveTo>
                        <a:pt x="152016" y="127000"/>
                      </a:moveTo>
                      <a:cubicBezTo>
                        <a:pt x="132727" y="127000"/>
                        <a:pt x="117091" y="142636"/>
                        <a:pt x="117091" y="161925"/>
                      </a:cubicBezTo>
                      <a:cubicBezTo>
                        <a:pt x="117091" y="181214"/>
                        <a:pt x="132727" y="196850"/>
                        <a:pt x="152016" y="196850"/>
                      </a:cubicBezTo>
                      <a:cubicBezTo>
                        <a:pt x="171305" y="196850"/>
                        <a:pt x="186941" y="181214"/>
                        <a:pt x="186941" y="161925"/>
                      </a:cubicBezTo>
                      <a:cubicBezTo>
                        <a:pt x="186941" y="142636"/>
                        <a:pt x="171305" y="127000"/>
                        <a:pt x="152016" y="127000"/>
                      </a:cubicBezTo>
                      <a:close/>
                      <a:moveTo>
                        <a:pt x="208990" y="0"/>
                      </a:moveTo>
                      <a:cubicBezTo>
                        <a:pt x="324412" y="0"/>
                        <a:pt x="417980" y="93568"/>
                        <a:pt x="417980" y="208990"/>
                      </a:cubicBezTo>
                      <a:cubicBezTo>
                        <a:pt x="417980" y="324412"/>
                        <a:pt x="324412" y="417980"/>
                        <a:pt x="208990" y="417980"/>
                      </a:cubicBezTo>
                      <a:cubicBezTo>
                        <a:pt x="93568" y="417980"/>
                        <a:pt x="0" y="324412"/>
                        <a:pt x="0" y="208990"/>
                      </a:cubicBezTo>
                      <a:cubicBezTo>
                        <a:pt x="0" y="93568"/>
                        <a:pt x="93568" y="0"/>
                        <a:pt x="20899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>
                  <a:outerShdw blurRad="762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25400" h="25400" prst="relaxedInset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28" name="직선 연결선 27">
                  <a:extLst>
                    <a:ext uri="{FF2B5EF4-FFF2-40B4-BE49-F238E27FC236}">
                      <a16:creationId xmlns:a16="http://schemas.microsoft.com/office/drawing/2014/main" id="{A59F28A6-2CF7-476E-AD6D-5681B10F84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59963" y="3428259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직선 연결선 29">
                  <a:extLst>
                    <a:ext uri="{FF2B5EF4-FFF2-40B4-BE49-F238E27FC236}">
                      <a16:creationId xmlns:a16="http://schemas.microsoft.com/office/drawing/2014/main" id="{1BB6A036-02BA-4E92-A0DF-93E7D2FFAC2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4725" y="343854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직선 연결선 30">
                  <a:extLst>
                    <a:ext uri="{FF2B5EF4-FFF2-40B4-BE49-F238E27FC236}">
                      <a16:creationId xmlns:a16="http://schemas.microsoft.com/office/drawing/2014/main" id="{4AD8B2D6-FF94-4BED-835E-F441A56C0F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69038" y="3429138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직선 연결선 31">
                  <a:extLst>
                    <a:ext uri="{FF2B5EF4-FFF2-40B4-BE49-F238E27FC236}">
                      <a16:creationId xmlns:a16="http://schemas.microsoft.com/office/drawing/2014/main" id="{9DEB5D1C-68E8-4B8F-A96A-D1CD34D73A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56702" y="343766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4" name="그룹 53">
              <a:extLst>
                <a:ext uri="{FF2B5EF4-FFF2-40B4-BE49-F238E27FC236}">
                  <a16:creationId xmlns:a16="http://schemas.microsoft.com/office/drawing/2014/main" id="{818ED99D-0D24-406C-8FC8-7E4DB2BD34D0}"/>
                </a:ext>
              </a:extLst>
            </p:cNvPr>
            <p:cNvGrpSpPr/>
            <p:nvPr/>
          </p:nvGrpSpPr>
          <p:grpSpPr>
            <a:xfrm>
              <a:off x="1464467" y="3810682"/>
              <a:ext cx="324000" cy="242275"/>
              <a:chOff x="1518175" y="2913623"/>
              <a:chExt cx="324000" cy="242275"/>
            </a:xfrm>
          </p:grpSpPr>
          <p:sp>
            <p:nvSpPr>
              <p:cNvPr id="55" name="사각형: 둥근 모서리 54">
                <a:extLst>
                  <a:ext uri="{FF2B5EF4-FFF2-40B4-BE49-F238E27FC236}">
                    <a16:creationId xmlns:a16="http://schemas.microsoft.com/office/drawing/2014/main" id="{E4E7ECA4-02E2-4C12-82BC-3A146D22B096}"/>
                  </a:ext>
                </a:extLst>
              </p:cNvPr>
              <p:cNvSpPr/>
              <p:nvPr/>
            </p:nvSpPr>
            <p:spPr>
              <a:xfrm>
                <a:off x="1518175" y="3012247"/>
                <a:ext cx="324000" cy="45719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6" name="그룹 55">
                <a:extLst>
                  <a:ext uri="{FF2B5EF4-FFF2-40B4-BE49-F238E27FC236}">
                    <a16:creationId xmlns:a16="http://schemas.microsoft.com/office/drawing/2014/main" id="{09D1CE46-7B21-4902-AD7F-750A1512337C}"/>
                  </a:ext>
                </a:extLst>
              </p:cNvPr>
              <p:cNvGrpSpPr/>
              <p:nvPr/>
            </p:nvGrpSpPr>
            <p:grpSpPr>
              <a:xfrm>
                <a:off x="1560993" y="2913623"/>
                <a:ext cx="242275" cy="242275"/>
                <a:chOff x="1472360" y="3337103"/>
                <a:chExt cx="277186" cy="277186"/>
              </a:xfrm>
            </p:grpSpPr>
            <p:sp>
              <p:nvSpPr>
                <p:cNvPr id="57" name="자유형: 도형 56">
                  <a:extLst>
                    <a:ext uri="{FF2B5EF4-FFF2-40B4-BE49-F238E27FC236}">
                      <a16:creationId xmlns:a16="http://schemas.microsoft.com/office/drawing/2014/main" id="{1E3CFBAE-AEFF-4563-A2E6-1145E899C963}"/>
                    </a:ext>
                  </a:extLst>
                </p:cNvPr>
                <p:cNvSpPr/>
                <p:nvPr/>
              </p:nvSpPr>
              <p:spPr>
                <a:xfrm>
                  <a:off x="1472360" y="3337103"/>
                  <a:ext cx="277186" cy="277186"/>
                </a:xfrm>
                <a:custGeom>
                  <a:avLst/>
                  <a:gdLst>
                    <a:gd name="connsiteX0" fmla="*/ 262806 w 417980"/>
                    <a:gd name="connsiteY0" fmla="*/ 235139 h 417980"/>
                    <a:gd name="connsiteX1" fmla="*/ 227881 w 417980"/>
                    <a:gd name="connsiteY1" fmla="*/ 270064 h 417980"/>
                    <a:gd name="connsiteX2" fmla="*/ 262806 w 417980"/>
                    <a:gd name="connsiteY2" fmla="*/ 304989 h 417980"/>
                    <a:gd name="connsiteX3" fmla="*/ 297731 w 417980"/>
                    <a:gd name="connsiteY3" fmla="*/ 270064 h 417980"/>
                    <a:gd name="connsiteX4" fmla="*/ 262806 w 417980"/>
                    <a:gd name="connsiteY4" fmla="*/ 235139 h 417980"/>
                    <a:gd name="connsiteX5" fmla="*/ 152016 w 417980"/>
                    <a:gd name="connsiteY5" fmla="*/ 235139 h 417980"/>
                    <a:gd name="connsiteX6" fmla="*/ 117091 w 417980"/>
                    <a:gd name="connsiteY6" fmla="*/ 270064 h 417980"/>
                    <a:gd name="connsiteX7" fmla="*/ 152016 w 417980"/>
                    <a:gd name="connsiteY7" fmla="*/ 304989 h 417980"/>
                    <a:gd name="connsiteX8" fmla="*/ 186941 w 417980"/>
                    <a:gd name="connsiteY8" fmla="*/ 270064 h 417980"/>
                    <a:gd name="connsiteX9" fmla="*/ 152016 w 417980"/>
                    <a:gd name="connsiteY9" fmla="*/ 235139 h 417980"/>
                    <a:gd name="connsiteX10" fmla="*/ 262806 w 417980"/>
                    <a:gd name="connsiteY10" fmla="*/ 127000 h 417980"/>
                    <a:gd name="connsiteX11" fmla="*/ 227881 w 417980"/>
                    <a:gd name="connsiteY11" fmla="*/ 161925 h 417980"/>
                    <a:gd name="connsiteX12" fmla="*/ 262806 w 417980"/>
                    <a:gd name="connsiteY12" fmla="*/ 196850 h 417980"/>
                    <a:gd name="connsiteX13" fmla="*/ 297731 w 417980"/>
                    <a:gd name="connsiteY13" fmla="*/ 161925 h 417980"/>
                    <a:gd name="connsiteX14" fmla="*/ 262806 w 417980"/>
                    <a:gd name="connsiteY14" fmla="*/ 127000 h 417980"/>
                    <a:gd name="connsiteX15" fmla="*/ 152016 w 417980"/>
                    <a:gd name="connsiteY15" fmla="*/ 127000 h 417980"/>
                    <a:gd name="connsiteX16" fmla="*/ 117091 w 417980"/>
                    <a:gd name="connsiteY16" fmla="*/ 161925 h 417980"/>
                    <a:gd name="connsiteX17" fmla="*/ 152016 w 417980"/>
                    <a:gd name="connsiteY17" fmla="*/ 196850 h 417980"/>
                    <a:gd name="connsiteX18" fmla="*/ 186941 w 417980"/>
                    <a:gd name="connsiteY18" fmla="*/ 161925 h 417980"/>
                    <a:gd name="connsiteX19" fmla="*/ 152016 w 417980"/>
                    <a:gd name="connsiteY19" fmla="*/ 127000 h 417980"/>
                    <a:gd name="connsiteX20" fmla="*/ 208990 w 417980"/>
                    <a:gd name="connsiteY20" fmla="*/ 0 h 417980"/>
                    <a:gd name="connsiteX21" fmla="*/ 417980 w 417980"/>
                    <a:gd name="connsiteY21" fmla="*/ 208990 h 417980"/>
                    <a:gd name="connsiteX22" fmla="*/ 208990 w 417980"/>
                    <a:gd name="connsiteY22" fmla="*/ 417980 h 417980"/>
                    <a:gd name="connsiteX23" fmla="*/ 0 w 417980"/>
                    <a:gd name="connsiteY23" fmla="*/ 208990 h 417980"/>
                    <a:gd name="connsiteX24" fmla="*/ 208990 w 417980"/>
                    <a:gd name="connsiteY24" fmla="*/ 0 h 4179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17980" h="417980">
                      <a:moveTo>
                        <a:pt x="262806" y="235139"/>
                      </a:moveTo>
                      <a:cubicBezTo>
                        <a:pt x="243517" y="235139"/>
                        <a:pt x="227881" y="250775"/>
                        <a:pt x="227881" y="270064"/>
                      </a:cubicBezTo>
                      <a:cubicBezTo>
                        <a:pt x="227881" y="289353"/>
                        <a:pt x="243517" y="304989"/>
                        <a:pt x="262806" y="304989"/>
                      </a:cubicBezTo>
                      <a:cubicBezTo>
                        <a:pt x="282095" y="304989"/>
                        <a:pt x="297731" y="289353"/>
                        <a:pt x="297731" y="270064"/>
                      </a:cubicBezTo>
                      <a:cubicBezTo>
                        <a:pt x="297731" y="250775"/>
                        <a:pt x="282095" y="235139"/>
                        <a:pt x="262806" y="235139"/>
                      </a:cubicBezTo>
                      <a:close/>
                      <a:moveTo>
                        <a:pt x="152016" y="235139"/>
                      </a:moveTo>
                      <a:cubicBezTo>
                        <a:pt x="132727" y="235139"/>
                        <a:pt x="117091" y="250775"/>
                        <a:pt x="117091" y="270064"/>
                      </a:cubicBezTo>
                      <a:cubicBezTo>
                        <a:pt x="117091" y="289353"/>
                        <a:pt x="132727" y="304989"/>
                        <a:pt x="152016" y="304989"/>
                      </a:cubicBezTo>
                      <a:cubicBezTo>
                        <a:pt x="171305" y="304989"/>
                        <a:pt x="186941" y="289353"/>
                        <a:pt x="186941" y="270064"/>
                      </a:cubicBezTo>
                      <a:cubicBezTo>
                        <a:pt x="186941" y="250775"/>
                        <a:pt x="171305" y="235139"/>
                        <a:pt x="152016" y="235139"/>
                      </a:cubicBezTo>
                      <a:close/>
                      <a:moveTo>
                        <a:pt x="262806" y="127000"/>
                      </a:moveTo>
                      <a:cubicBezTo>
                        <a:pt x="243517" y="127000"/>
                        <a:pt x="227881" y="142636"/>
                        <a:pt x="227881" y="161925"/>
                      </a:cubicBezTo>
                      <a:cubicBezTo>
                        <a:pt x="227881" y="181214"/>
                        <a:pt x="243517" y="196850"/>
                        <a:pt x="262806" y="196850"/>
                      </a:cubicBezTo>
                      <a:cubicBezTo>
                        <a:pt x="282095" y="196850"/>
                        <a:pt x="297731" y="181214"/>
                        <a:pt x="297731" y="161925"/>
                      </a:cubicBezTo>
                      <a:cubicBezTo>
                        <a:pt x="297731" y="142636"/>
                        <a:pt x="282095" y="127000"/>
                        <a:pt x="262806" y="127000"/>
                      </a:cubicBezTo>
                      <a:close/>
                      <a:moveTo>
                        <a:pt x="152016" y="127000"/>
                      </a:moveTo>
                      <a:cubicBezTo>
                        <a:pt x="132727" y="127000"/>
                        <a:pt x="117091" y="142636"/>
                        <a:pt x="117091" y="161925"/>
                      </a:cubicBezTo>
                      <a:cubicBezTo>
                        <a:pt x="117091" y="181214"/>
                        <a:pt x="132727" y="196850"/>
                        <a:pt x="152016" y="196850"/>
                      </a:cubicBezTo>
                      <a:cubicBezTo>
                        <a:pt x="171305" y="196850"/>
                        <a:pt x="186941" y="181214"/>
                        <a:pt x="186941" y="161925"/>
                      </a:cubicBezTo>
                      <a:cubicBezTo>
                        <a:pt x="186941" y="142636"/>
                        <a:pt x="171305" y="127000"/>
                        <a:pt x="152016" y="127000"/>
                      </a:cubicBezTo>
                      <a:close/>
                      <a:moveTo>
                        <a:pt x="208990" y="0"/>
                      </a:moveTo>
                      <a:cubicBezTo>
                        <a:pt x="324412" y="0"/>
                        <a:pt x="417980" y="93568"/>
                        <a:pt x="417980" y="208990"/>
                      </a:cubicBezTo>
                      <a:cubicBezTo>
                        <a:pt x="417980" y="324412"/>
                        <a:pt x="324412" y="417980"/>
                        <a:pt x="208990" y="417980"/>
                      </a:cubicBezTo>
                      <a:cubicBezTo>
                        <a:pt x="93568" y="417980"/>
                        <a:pt x="0" y="324412"/>
                        <a:pt x="0" y="208990"/>
                      </a:cubicBezTo>
                      <a:cubicBezTo>
                        <a:pt x="0" y="93568"/>
                        <a:pt x="93568" y="0"/>
                        <a:pt x="20899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>
                  <a:outerShdw blurRad="762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25400" h="25400" prst="relaxedInset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58" name="직선 연결선 57">
                  <a:extLst>
                    <a:ext uri="{FF2B5EF4-FFF2-40B4-BE49-F238E27FC236}">
                      <a16:creationId xmlns:a16="http://schemas.microsoft.com/office/drawing/2014/main" id="{282348D3-7E20-4C32-BAB3-2586B399EC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59963" y="3428259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직선 연결선 58">
                  <a:extLst>
                    <a:ext uri="{FF2B5EF4-FFF2-40B4-BE49-F238E27FC236}">
                      <a16:creationId xmlns:a16="http://schemas.microsoft.com/office/drawing/2014/main" id="{513D7CF1-15A8-43A0-A09B-3D23529DB6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4725" y="343854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직선 연결선 59">
                  <a:extLst>
                    <a:ext uri="{FF2B5EF4-FFF2-40B4-BE49-F238E27FC236}">
                      <a16:creationId xmlns:a16="http://schemas.microsoft.com/office/drawing/2014/main" id="{DF2D8C6E-5D5C-4058-96D2-25A3B40167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69038" y="3429138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직선 연결선 60">
                  <a:extLst>
                    <a:ext uri="{FF2B5EF4-FFF2-40B4-BE49-F238E27FC236}">
                      <a16:creationId xmlns:a16="http://schemas.microsoft.com/office/drawing/2014/main" id="{23D465EF-0D9F-43CB-B0FB-3945546E2B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56702" y="343766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D63F10B4-C304-43F2-A178-C41BAB691A6E}"/>
                </a:ext>
              </a:extLst>
            </p:cNvPr>
            <p:cNvGrpSpPr/>
            <p:nvPr/>
          </p:nvGrpSpPr>
          <p:grpSpPr>
            <a:xfrm>
              <a:off x="1419772" y="5071773"/>
              <a:ext cx="324000" cy="242275"/>
              <a:chOff x="1518175" y="2913623"/>
              <a:chExt cx="324000" cy="242275"/>
            </a:xfrm>
          </p:grpSpPr>
          <p:sp>
            <p:nvSpPr>
              <p:cNvPr id="63" name="사각형: 둥근 모서리 62">
                <a:extLst>
                  <a:ext uri="{FF2B5EF4-FFF2-40B4-BE49-F238E27FC236}">
                    <a16:creationId xmlns:a16="http://schemas.microsoft.com/office/drawing/2014/main" id="{77887826-66F3-4F94-A9F1-DFFD4B1461A4}"/>
                  </a:ext>
                </a:extLst>
              </p:cNvPr>
              <p:cNvSpPr/>
              <p:nvPr/>
            </p:nvSpPr>
            <p:spPr>
              <a:xfrm>
                <a:off x="1518175" y="3012247"/>
                <a:ext cx="324000" cy="45719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4" name="그룹 63">
                <a:extLst>
                  <a:ext uri="{FF2B5EF4-FFF2-40B4-BE49-F238E27FC236}">
                    <a16:creationId xmlns:a16="http://schemas.microsoft.com/office/drawing/2014/main" id="{3FF601B2-5527-48F0-A1F7-379B68B7876F}"/>
                  </a:ext>
                </a:extLst>
              </p:cNvPr>
              <p:cNvGrpSpPr/>
              <p:nvPr/>
            </p:nvGrpSpPr>
            <p:grpSpPr>
              <a:xfrm>
                <a:off x="1560993" y="2913623"/>
                <a:ext cx="242275" cy="242275"/>
                <a:chOff x="1472360" y="3337103"/>
                <a:chExt cx="277186" cy="277186"/>
              </a:xfrm>
            </p:grpSpPr>
            <p:sp>
              <p:nvSpPr>
                <p:cNvPr id="65" name="자유형: 도형 64">
                  <a:extLst>
                    <a:ext uri="{FF2B5EF4-FFF2-40B4-BE49-F238E27FC236}">
                      <a16:creationId xmlns:a16="http://schemas.microsoft.com/office/drawing/2014/main" id="{5A4789E7-858E-48B9-911A-9039C9CFACBA}"/>
                    </a:ext>
                  </a:extLst>
                </p:cNvPr>
                <p:cNvSpPr/>
                <p:nvPr/>
              </p:nvSpPr>
              <p:spPr>
                <a:xfrm>
                  <a:off x="1472360" y="3337103"/>
                  <a:ext cx="277186" cy="277186"/>
                </a:xfrm>
                <a:custGeom>
                  <a:avLst/>
                  <a:gdLst>
                    <a:gd name="connsiteX0" fmla="*/ 262806 w 417980"/>
                    <a:gd name="connsiteY0" fmla="*/ 235139 h 417980"/>
                    <a:gd name="connsiteX1" fmla="*/ 227881 w 417980"/>
                    <a:gd name="connsiteY1" fmla="*/ 270064 h 417980"/>
                    <a:gd name="connsiteX2" fmla="*/ 262806 w 417980"/>
                    <a:gd name="connsiteY2" fmla="*/ 304989 h 417980"/>
                    <a:gd name="connsiteX3" fmla="*/ 297731 w 417980"/>
                    <a:gd name="connsiteY3" fmla="*/ 270064 h 417980"/>
                    <a:gd name="connsiteX4" fmla="*/ 262806 w 417980"/>
                    <a:gd name="connsiteY4" fmla="*/ 235139 h 417980"/>
                    <a:gd name="connsiteX5" fmla="*/ 152016 w 417980"/>
                    <a:gd name="connsiteY5" fmla="*/ 235139 h 417980"/>
                    <a:gd name="connsiteX6" fmla="*/ 117091 w 417980"/>
                    <a:gd name="connsiteY6" fmla="*/ 270064 h 417980"/>
                    <a:gd name="connsiteX7" fmla="*/ 152016 w 417980"/>
                    <a:gd name="connsiteY7" fmla="*/ 304989 h 417980"/>
                    <a:gd name="connsiteX8" fmla="*/ 186941 w 417980"/>
                    <a:gd name="connsiteY8" fmla="*/ 270064 h 417980"/>
                    <a:gd name="connsiteX9" fmla="*/ 152016 w 417980"/>
                    <a:gd name="connsiteY9" fmla="*/ 235139 h 417980"/>
                    <a:gd name="connsiteX10" fmla="*/ 262806 w 417980"/>
                    <a:gd name="connsiteY10" fmla="*/ 127000 h 417980"/>
                    <a:gd name="connsiteX11" fmla="*/ 227881 w 417980"/>
                    <a:gd name="connsiteY11" fmla="*/ 161925 h 417980"/>
                    <a:gd name="connsiteX12" fmla="*/ 262806 w 417980"/>
                    <a:gd name="connsiteY12" fmla="*/ 196850 h 417980"/>
                    <a:gd name="connsiteX13" fmla="*/ 297731 w 417980"/>
                    <a:gd name="connsiteY13" fmla="*/ 161925 h 417980"/>
                    <a:gd name="connsiteX14" fmla="*/ 262806 w 417980"/>
                    <a:gd name="connsiteY14" fmla="*/ 127000 h 417980"/>
                    <a:gd name="connsiteX15" fmla="*/ 152016 w 417980"/>
                    <a:gd name="connsiteY15" fmla="*/ 127000 h 417980"/>
                    <a:gd name="connsiteX16" fmla="*/ 117091 w 417980"/>
                    <a:gd name="connsiteY16" fmla="*/ 161925 h 417980"/>
                    <a:gd name="connsiteX17" fmla="*/ 152016 w 417980"/>
                    <a:gd name="connsiteY17" fmla="*/ 196850 h 417980"/>
                    <a:gd name="connsiteX18" fmla="*/ 186941 w 417980"/>
                    <a:gd name="connsiteY18" fmla="*/ 161925 h 417980"/>
                    <a:gd name="connsiteX19" fmla="*/ 152016 w 417980"/>
                    <a:gd name="connsiteY19" fmla="*/ 127000 h 417980"/>
                    <a:gd name="connsiteX20" fmla="*/ 208990 w 417980"/>
                    <a:gd name="connsiteY20" fmla="*/ 0 h 417980"/>
                    <a:gd name="connsiteX21" fmla="*/ 417980 w 417980"/>
                    <a:gd name="connsiteY21" fmla="*/ 208990 h 417980"/>
                    <a:gd name="connsiteX22" fmla="*/ 208990 w 417980"/>
                    <a:gd name="connsiteY22" fmla="*/ 417980 h 417980"/>
                    <a:gd name="connsiteX23" fmla="*/ 0 w 417980"/>
                    <a:gd name="connsiteY23" fmla="*/ 208990 h 417980"/>
                    <a:gd name="connsiteX24" fmla="*/ 208990 w 417980"/>
                    <a:gd name="connsiteY24" fmla="*/ 0 h 4179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17980" h="417980">
                      <a:moveTo>
                        <a:pt x="262806" y="235139"/>
                      </a:moveTo>
                      <a:cubicBezTo>
                        <a:pt x="243517" y="235139"/>
                        <a:pt x="227881" y="250775"/>
                        <a:pt x="227881" y="270064"/>
                      </a:cubicBezTo>
                      <a:cubicBezTo>
                        <a:pt x="227881" y="289353"/>
                        <a:pt x="243517" y="304989"/>
                        <a:pt x="262806" y="304989"/>
                      </a:cubicBezTo>
                      <a:cubicBezTo>
                        <a:pt x="282095" y="304989"/>
                        <a:pt x="297731" y="289353"/>
                        <a:pt x="297731" y="270064"/>
                      </a:cubicBezTo>
                      <a:cubicBezTo>
                        <a:pt x="297731" y="250775"/>
                        <a:pt x="282095" y="235139"/>
                        <a:pt x="262806" y="235139"/>
                      </a:cubicBezTo>
                      <a:close/>
                      <a:moveTo>
                        <a:pt x="152016" y="235139"/>
                      </a:moveTo>
                      <a:cubicBezTo>
                        <a:pt x="132727" y="235139"/>
                        <a:pt x="117091" y="250775"/>
                        <a:pt x="117091" y="270064"/>
                      </a:cubicBezTo>
                      <a:cubicBezTo>
                        <a:pt x="117091" y="289353"/>
                        <a:pt x="132727" y="304989"/>
                        <a:pt x="152016" y="304989"/>
                      </a:cubicBezTo>
                      <a:cubicBezTo>
                        <a:pt x="171305" y="304989"/>
                        <a:pt x="186941" y="289353"/>
                        <a:pt x="186941" y="270064"/>
                      </a:cubicBezTo>
                      <a:cubicBezTo>
                        <a:pt x="186941" y="250775"/>
                        <a:pt x="171305" y="235139"/>
                        <a:pt x="152016" y="235139"/>
                      </a:cubicBezTo>
                      <a:close/>
                      <a:moveTo>
                        <a:pt x="262806" y="127000"/>
                      </a:moveTo>
                      <a:cubicBezTo>
                        <a:pt x="243517" y="127000"/>
                        <a:pt x="227881" y="142636"/>
                        <a:pt x="227881" y="161925"/>
                      </a:cubicBezTo>
                      <a:cubicBezTo>
                        <a:pt x="227881" y="181214"/>
                        <a:pt x="243517" y="196850"/>
                        <a:pt x="262806" y="196850"/>
                      </a:cubicBezTo>
                      <a:cubicBezTo>
                        <a:pt x="282095" y="196850"/>
                        <a:pt x="297731" y="181214"/>
                        <a:pt x="297731" y="161925"/>
                      </a:cubicBezTo>
                      <a:cubicBezTo>
                        <a:pt x="297731" y="142636"/>
                        <a:pt x="282095" y="127000"/>
                        <a:pt x="262806" y="127000"/>
                      </a:cubicBezTo>
                      <a:close/>
                      <a:moveTo>
                        <a:pt x="152016" y="127000"/>
                      </a:moveTo>
                      <a:cubicBezTo>
                        <a:pt x="132727" y="127000"/>
                        <a:pt x="117091" y="142636"/>
                        <a:pt x="117091" y="161925"/>
                      </a:cubicBezTo>
                      <a:cubicBezTo>
                        <a:pt x="117091" y="181214"/>
                        <a:pt x="132727" y="196850"/>
                        <a:pt x="152016" y="196850"/>
                      </a:cubicBezTo>
                      <a:cubicBezTo>
                        <a:pt x="171305" y="196850"/>
                        <a:pt x="186941" y="181214"/>
                        <a:pt x="186941" y="161925"/>
                      </a:cubicBezTo>
                      <a:cubicBezTo>
                        <a:pt x="186941" y="142636"/>
                        <a:pt x="171305" y="127000"/>
                        <a:pt x="152016" y="127000"/>
                      </a:cubicBezTo>
                      <a:close/>
                      <a:moveTo>
                        <a:pt x="208990" y="0"/>
                      </a:moveTo>
                      <a:cubicBezTo>
                        <a:pt x="324412" y="0"/>
                        <a:pt x="417980" y="93568"/>
                        <a:pt x="417980" y="208990"/>
                      </a:cubicBezTo>
                      <a:cubicBezTo>
                        <a:pt x="417980" y="324412"/>
                        <a:pt x="324412" y="417980"/>
                        <a:pt x="208990" y="417980"/>
                      </a:cubicBezTo>
                      <a:cubicBezTo>
                        <a:pt x="93568" y="417980"/>
                        <a:pt x="0" y="324412"/>
                        <a:pt x="0" y="208990"/>
                      </a:cubicBezTo>
                      <a:cubicBezTo>
                        <a:pt x="0" y="93568"/>
                        <a:pt x="93568" y="0"/>
                        <a:pt x="20899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>
                  <a:outerShdw blurRad="762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25400" h="25400" prst="relaxedInset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66" name="직선 연결선 65">
                  <a:extLst>
                    <a:ext uri="{FF2B5EF4-FFF2-40B4-BE49-F238E27FC236}">
                      <a16:creationId xmlns:a16="http://schemas.microsoft.com/office/drawing/2014/main" id="{86D24BD7-E63D-48D5-AD91-68ED0E4187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59963" y="3428259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직선 연결선 66">
                  <a:extLst>
                    <a:ext uri="{FF2B5EF4-FFF2-40B4-BE49-F238E27FC236}">
                      <a16:creationId xmlns:a16="http://schemas.microsoft.com/office/drawing/2014/main" id="{2F9A0940-AD76-4A2E-8D81-59E086FDDE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4725" y="343854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직선 연결선 67">
                  <a:extLst>
                    <a:ext uri="{FF2B5EF4-FFF2-40B4-BE49-F238E27FC236}">
                      <a16:creationId xmlns:a16="http://schemas.microsoft.com/office/drawing/2014/main" id="{7B808AA2-898E-457F-98E0-BEF9B45E2C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69038" y="3429138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직선 연결선 68">
                  <a:extLst>
                    <a:ext uri="{FF2B5EF4-FFF2-40B4-BE49-F238E27FC236}">
                      <a16:creationId xmlns:a16="http://schemas.microsoft.com/office/drawing/2014/main" id="{896B1742-D35F-41E5-AC45-B09E61B7B8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56702" y="343766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그룹 69">
              <a:extLst>
                <a:ext uri="{FF2B5EF4-FFF2-40B4-BE49-F238E27FC236}">
                  <a16:creationId xmlns:a16="http://schemas.microsoft.com/office/drawing/2014/main" id="{F665EEF3-E180-4495-BFAD-666E3A80EFB1}"/>
                </a:ext>
              </a:extLst>
            </p:cNvPr>
            <p:cNvGrpSpPr/>
            <p:nvPr/>
          </p:nvGrpSpPr>
          <p:grpSpPr>
            <a:xfrm>
              <a:off x="1375077" y="6353028"/>
              <a:ext cx="324000" cy="242275"/>
              <a:chOff x="1518175" y="2913623"/>
              <a:chExt cx="324000" cy="242275"/>
            </a:xfrm>
          </p:grpSpPr>
          <p:sp>
            <p:nvSpPr>
              <p:cNvPr id="71" name="사각형: 둥근 모서리 70">
                <a:extLst>
                  <a:ext uri="{FF2B5EF4-FFF2-40B4-BE49-F238E27FC236}">
                    <a16:creationId xmlns:a16="http://schemas.microsoft.com/office/drawing/2014/main" id="{EA7AE8F4-DA94-4E76-8551-B7C962039BB3}"/>
                  </a:ext>
                </a:extLst>
              </p:cNvPr>
              <p:cNvSpPr/>
              <p:nvPr/>
            </p:nvSpPr>
            <p:spPr>
              <a:xfrm>
                <a:off x="1518175" y="3012247"/>
                <a:ext cx="324000" cy="45719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2" name="그룹 71">
                <a:extLst>
                  <a:ext uri="{FF2B5EF4-FFF2-40B4-BE49-F238E27FC236}">
                    <a16:creationId xmlns:a16="http://schemas.microsoft.com/office/drawing/2014/main" id="{CF99DAFD-7FFA-4589-9F62-70409A1C6C96}"/>
                  </a:ext>
                </a:extLst>
              </p:cNvPr>
              <p:cNvGrpSpPr/>
              <p:nvPr/>
            </p:nvGrpSpPr>
            <p:grpSpPr>
              <a:xfrm>
                <a:off x="1560993" y="2913623"/>
                <a:ext cx="242275" cy="242275"/>
                <a:chOff x="1472360" y="3337103"/>
                <a:chExt cx="277186" cy="277186"/>
              </a:xfrm>
            </p:grpSpPr>
            <p:sp>
              <p:nvSpPr>
                <p:cNvPr id="73" name="자유형: 도형 72">
                  <a:extLst>
                    <a:ext uri="{FF2B5EF4-FFF2-40B4-BE49-F238E27FC236}">
                      <a16:creationId xmlns:a16="http://schemas.microsoft.com/office/drawing/2014/main" id="{0836AD97-D4C0-472F-926D-F393DF9B094E}"/>
                    </a:ext>
                  </a:extLst>
                </p:cNvPr>
                <p:cNvSpPr/>
                <p:nvPr/>
              </p:nvSpPr>
              <p:spPr>
                <a:xfrm>
                  <a:off x="1472360" y="3337103"/>
                  <a:ext cx="277186" cy="277186"/>
                </a:xfrm>
                <a:custGeom>
                  <a:avLst/>
                  <a:gdLst>
                    <a:gd name="connsiteX0" fmla="*/ 262806 w 417980"/>
                    <a:gd name="connsiteY0" fmla="*/ 235139 h 417980"/>
                    <a:gd name="connsiteX1" fmla="*/ 227881 w 417980"/>
                    <a:gd name="connsiteY1" fmla="*/ 270064 h 417980"/>
                    <a:gd name="connsiteX2" fmla="*/ 262806 w 417980"/>
                    <a:gd name="connsiteY2" fmla="*/ 304989 h 417980"/>
                    <a:gd name="connsiteX3" fmla="*/ 297731 w 417980"/>
                    <a:gd name="connsiteY3" fmla="*/ 270064 h 417980"/>
                    <a:gd name="connsiteX4" fmla="*/ 262806 w 417980"/>
                    <a:gd name="connsiteY4" fmla="*/ 235139 h 417980"/>
                    <a:gd name="connsiteX5" fmla="*/ 152016 w 417980"/>
                    <a:gd name="connsiteY5" fmla="*/ 235139 h 417980"/>
                    <a:gd name="connsiteX6" fmla="*/ 117091 w 417980"/>
                    <a:gd name="connsiteY6" fmla="*/ 270064 h 417980"/>
                    <a:gd name="connsiteX7" fmla="*/ 152016 w 417980"/>
                    <a:gd name="connsiteY7" fmla="*/ 304989 h 417980"/>
                    <a:gd name="connsiteX8" fmla="*/ 186941 w 417980"/>
                    <a:gd name="connsiteY8" fmla="*/ 270064 h 417980"/>
                    <a:gd name="connsiteX9" fmla="*/ 152016 w 417980"/>
                    <a:gd name="connsiteY9" fmla="*/ 235139 h 417980"/>
                    <a:gd name="connsiteX10" fmla="*/ 262806 w 417980"/>
                    <a:gd name="connsiteY10" fmla="*/ 127000 h 417980"/>
                    <a:gd name="connsiteX11" fmla="*/ 227881 w 417980"/>
                    <a:gd name="connsiteY11" fmla="*/ 161925 h 417980"/>
                    <a:gd name="connsiteX12" fmla="*/ 262806 w 417980"/>
                    <a:gd name="connsiteY12" fmla="*/ 196850 h 417980"/>
                    <a:gd name="connsiteX13" fmla="*/ 297731 w 417980"/>
                    <a:gd name="connsiteY13" fmla="*/ 161925 h 417980"/>
                    <a:gd name="connsiteX14" fmla="*/ 262806 w 417980"/>
                    <a:gd name="connsiteY14" fmla="*/ 127000 h 417980"/>
                    <a:gd name="connsiteX15" fmla="*/ 152016 w 417980"/>
                    <a:gd name="connsiteY15" fmla="*/ 127000 h 417980"/>
                    <a:gd name="connsiteX16" fmla="*/ 117091 w 417980"/>
                    <a:gd name="connsiteY16" fmla="*/ 161925 h 417980"/>
                    <a:gd name="connsiteX17" fmla="*/ 152016 w 417980"/>
                    <a:gd name="connsiteY17" fmla="*/ 196850 h 417980"/>
                    <a:gd name="connsiteX18" fmla="*/ 186941 w 417980"/>
                    <a:gd name="connsiteY18" fmla="*/ 161925 h 417980"/>
                    <a:gd name="connsiteX19" fmla="*/ 152016 w 417980"/>
                    <a:gd name="connsiteY19" fmla="*/ 127000 h 417980"/>
                    <a:gd name="connsiteX20" fmla="*/ 208990 w 417980"/>
                    <a:gd name="connsiteY20" fmla="*/ 0 h 417980"/>
                    <a:gd name="connsiteX21" fmla="*/ 417980 w 417980"/>
                    <a:gd name="connsiteY21" fmla="*/ 208990 h 417980"/>
                    <a:gd name="connsiteX22" fmla="*/ 208990 w 417980"/>
                    <a:gd name="connsiteY22" fmla="*/ 417980 h 417980"/>
                    <a:gd name="connsiteX23" fmla="*/ 0 w 417980"/>
                    <a:gd name="connsiteY23" fmla="*/ 208990 h 417980"/>
                    <a:gd name="connsiteX24" fmla="*/ 208990 w 417980"/>
                    <a:gd name="connsiteY24" fmla="*/ 0 h 4179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17980" h="417980">
                      <a:moveTo>
                        <a:pt x="262806" y="235139"/>
                      </a:moveTo>
                      <a:cubicBezTo>
                        <a:pt x="243517" y="235139"/>
                        <a:pt x="227881" y="250775"/>
                        <a:pt x="227881" y="270064"/>
                      </a:cubicBezTo>
                      <a:cubicBezTo>
                        <a:pt x="227881" y="289353"/>
                        <a:pt x="243517" y="304989"/>
                        <a:pt x="262806" y="304989"/>
                      </a:cubicBezTo>
                      <a:cubicBezTo>
                        <a:pt x="282095" y="304989"/>
                        <a:pt x="297731" y="289353"/>
                        <a:pt x="297731" y="270064"/>
                      </a:cubicBezTo>
                      <a:cubicBezTo>
                        <a:pt x="297731" y="250775"/>
                        <a:pt x="282095" y="235139"/>
                        <a:pt x="262806" y="235139"/>
                      </a:cubicBezTo>
                      <a:close/>
                      <a:moveTo>
                        <a:pt x="152016" y="235139"/>
                      </a:moveTo>
                      <a:cubicBezTo>
                        <a:pt x="132727" y="235139"/>
                        <a:pt x="117091" y="250775"/>
                        <a:pt x="117091" y="270064"/>
                      </a:cubicBezTo>
                      <a:cubicBezTo>
                        <a:pt x="117091" y="289353"/>
                        <a:pt x="132727" y="304989"/>
                        <a:pt x="152016" y="304989"/>
                      </a:cubicBezTo>
                      <a:cubicBezTo>
                        <a:pt x="171305" y="304989"/>
                        <a:pt x="186941" y="289353"/>
                        <a:pt x="186941" y="270064"/>
                      </a:cubicBezTo>
                      <a:cubicBezTo>
                        <a:pt x="186941" y="250775"/>
                        <a:pt x="171305" y="235139"/>
                        <a:pt x="152016" y="235139"/>
                      </a:cubicBezTo>
                      <a:close/>
                      <a:moveTo>
                        <a:pt x="262806" y="127000"/>
                      </a:moveTo>
                      <a:cubicBezTo>
                        <a:pt x="243517" y="127000"/>
                        <a:pt x="227881" y="142636"/>
                        <a:pt x="227881" y="161925"/>
                      </a:cubicBezTo>
                      <a:cubicBezTo>
                        <a:pt x="227881" y="181214"/>
                        <a:pt x="243517" y="196850"/>
                        <a:pt x="262806" y="196850"/>
                      </a:cubicBezTo>
                      <a:cubicBezTo>
                        <a:pt x="282095" y="196850"/>
                        <a:pt x="297731" y="181214"/>
                        <a:pt x="297731" y="161925"/>
                      </a:cubicBezTo>
                      <a:cubicBezTo>
                        <a:pt x="297731" y="142636"/>
                        <a:pt x="282095" y="127000"/>
                        <a:pt x="262806" y="127000"/>
                      </a:cubicBezTo>
                      <a:close/>
                      <a:moveTo>
                        <a:pt x="152016" y="127000"/>
                      </a:moveTo>
                      <a:cubicBezTo>
                        <a:pt x="132727" y="127000"/>
                        <a:pt x="117091" y="142636"/>
                        <a:pt x="117091" y="161925"/>
                      </a:cubicBezTo>
                      <a:cubicBezTo>
                        <a:pt x="117091" y="181214"/>
                        <a:pt x="132727" y="196850"/>
                        <a:pt x="152016" y="196850"/>
                      </a:cubicBezTo>
                      <a:cubicBezTo>
                        <a:pt x="171305" y="196850"/>
                        <a:pt x="186941" y="181214"/>
                        <a:pt x="186941" y="161925"/>
                      </a:cubicBezTo>
                      <a:cubicBezTo>
                        <a:pt x="186941" y="142636"/>
                        <a:pt x="171305" y="127000"/>
                        <a:pt x="152016" y="127000"/>
                      </a:cubicBezTo>
                      <a:close/>
                      <a:moveTo>
                        <a:pt x="208990" y="0"/>
                      </a:moveTo>
                      <a:cubicBezTo>
                        <a:pt x="324412" y="0"/>
                        <a:pt x="417980" y="93568"/>
                        <a:pt x="417980" y="208990"/>
                      </a:cubicBezTo>
                      <a:cubicBezTo>
                        <a:pt x="417980" y="324412"/>
                        <a:pt x="324412" y="417980"/>
                        <a:pt x="208990" y="417980"/>
                      </a:cubicBezTo>
                      <a:cubicBezTo>
                        <a:pt x="93568" y="417980"/>
                        <a:pt x="0" y="324412"/>
                        <a:pt x="0" y="208990"/>
                      </a:cubicBezTo>
                      <a:cubicBezTo>
                        <a:pt x="0" y="93568"/>
                        <a:pt x="93568" y="0"/>
                        <a:pt x="20899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>
                  <a:outerShdw blurRad="762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25400" h="25400" prst="relaxedInset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74" name="직선 연결선 73">
                  <a:extLst>
                    <a:ext uri="{FF2B5EF4-FFF2-40B4-BE49-F238E27FC236}">
                      <a16:creationId xmlns:a16="http://schemas.microsoft.com/office/drawing/2014/main" id="{18C72C72-8D78-450D-AD88-7A5E1C4642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59963" y="3428259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직선 연결선 74">
                  <a:extLst>
                    <a:ext uri="{FF2B5EF4-FFF2-40B4-BE49-F238E27FC236}">
                      <a16:creationId xmlns:a16="http://schemas.microsoft.com/office/drawing/2014/main" id="{69057FCA-707A-4169-8F69-347C409ED1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4725" y="343854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직선 연결선 75">
                  <a:extLst>
                    <a:ext uri="{FF2B5EF4-FFF2-40B4-BE49-F238E27FC236}">
                      <a16:creationId xmlns:a16="http://schemas.microsoft.com/office/drawing/2014/main" id="{E43AEF9C-23F0-4A7D-AEC5-D9EE2C91F5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69038" y="3429138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직선 연결선 76">
                  <a:extLst>
                    <a:ext uri="{FF2B5EF4-FFF2-40B4-BE49-F238E27FC236}">
                      <a16:creationId xmlns:a16="http://schemas.microsoft.com/office/drawing/2014/main" id="{E3FDDCA2-8537-42B8-B591-AB8D5A4E0F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1556702" y="3437667"/>
                  <a:ext cx="96632" cy="94873"/>
                </a:xfrm>
                <a:prstGeom prst="line">
                  <a:avLst/>
                </a:prstGeom>
                <a:ln w="15875" cap="rnd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E2042300-0807-46D1-8D48-90F8119F2A85}"/>
              </a:ext>
            </a:extLst>
          </p:cNvPr>
          <p:cNvSpPr txBox="1"/>
          <p:nvPr/>
        </p:nvSpPr>
        <p:spPr>
          <a:xfrm>
            <a:off x="2826533" y="155596"/>
            <a:ext cx="6974220" cy="1032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3200" b="1" i="1" kern="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srgbClr val="FF6600"/>
                </a:solidFill>
              </a:rPr>
              <a:t>PPT</a:t>
            </a:r>
            <a:r>
              <a:rPr lang="en-US" altLang="ko-KR" sz="3200" b="1" i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 PRESENTATION 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en-US" altLang="ko-KR" sz="9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39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4783776" y="1996669"/>
            <a:ext cx="2647184" cy="2647184"/>
          </a:xfrm>
          <a:prstGeom prst="ellipse">
            <a:avLst/>
          </a:prstGeom>
          <a:solidFill>
            <a:srgbClr val="56C4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86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196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197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B3D7CDA1-45F4-528B-80B5-BA1C03885D48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5756A032-B7DE-AAD3-0B0C-8449FEF694FC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614591"/>
      </p:ext>
    </p:extLst>
  </p:cSld>
  <p:clrMapOvr>
    <a:masterClrMapping/>
  </p:clrMapOvr>
</p:sld>
</file>

<file path=ppt/theme/theme1.xml><?xml version="1.0" encoding="utf-8"?>
<a:theme xmlns:a="http://schemas.openxmlformats.org/drawingml/2006/main" name="38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112</Words>
  <Application>Microsoft Office PowerPoint</Application>
  <PresentationFormat>와이드스크린</PresentationFormat>
  <Paragraphs>10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38_Office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3</cp:revision>
  <dcterms:created xsi:type="dcterms:W3CDTF">2021-06-02T14:46:20Z</dcterms:created>
  <dcterms:modified xsi:type="dcterms:W3CDTF">2025-03-19T02:50:18Z</dcterms:modified>
</cp:coreProperties>
</file>