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Sheet1!$A$2:$A$8</c:f>
              <c:strCache>
                <c:ptCount val="7"/>
                <c:pt idx="0">
                  <c:v>2015년</c:v>
                </c:pt>
                <c:pt idx="1">
                  <c:v>2016년</c:v>
                </c:pt>
                <c:pt idx="2">
                  <c:v>2017년</c:v>
                </c:pt>
                <c:pt idx="3">
                  <c:v>2018년</c:v>
                </c:pt>
                <c:pt idx="4">
                  <c:v>2019년</c:v>
                </c:pt>
                <c:pt idx="5">
                  <c:v>2020년</c:v>
                </c:pt>
                <c:pt idx="6">
                  <c:v>2021년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8</c:v>
                </c:pt>
                <c:pt idx="5">
                  <c:v>15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2-437B-92B7-F7C2844B30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273164"/>
            </a:solidFill>
            <a:ln>
              <a:noFill/>
            </a:ln>
            <a:effectLst/>
          </c:spPr>
          <c:cat>
            <c:strRef>
              <c:f>Sheet1!$A$2:$A$8</c:f>
              <c:strCache>
                <c:ptCount val="7"/>
                <c:pt idx="0">
                  <c:v>2015년</c:v>
                </c:pt>
                <c:pt idx="1">
                  <c:v>2016년</c:v>
                </c:pt>
                <c:pt idx="2">
                  <c:v>2017년</c:v>
                </c:pt>
                <c:pt idx="3">
                  <c:v>2018년</c:v>
                </c:pt>
                <c:pt idx="4">
                  <c:v>2019년</c:v>
                </c:pt>
                <c:pt idx="5">
                  <c:v>2020년</c:v>
                </c:pt>
                <c:pt idx="6">
                  <c:v>2021년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11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72-437B-92B7-F7C2844B3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9221392"/>
        <c:axId val="1589234448"/>
      </c:areaChart>
      <c:catAx>
        <c:axId val="158922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9234448"/>
        <c:crosses val="autoZero"/>
        <c:auto val="1"/>
        <c:lblAlgn val="ctr"/>
        <c:lblOffset val="100"/>
        <c:noMultiLvlLbl val="0"/>
      </c:catAx>
      <c:valAx>
        <c:axId val="1589234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89221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 w="1905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273164"/>
              </a:solidFill>
              <a:ln w="19050" cap="rnd">
                <a:solidFill>
                  <a:schemeClr val="tx1">
                    <a:lumMod val="75000"/>
                    <a:lumOff val="2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F7B-46F0-8DD6-213563032E4B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+mn-ea"/>
                      <a:ea typeface="+mn-ea"/>
                    </a:defRPr>
                  </a:pPr>
                  <a:endParaRPr lang="ko-KR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F7B-46F0-8DD6-213563032E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  <a:ea typeface="+mn-ea"/>
                  </a:defRPr>
                </a:pPr>
                <a:endParaRPr lang="ko-K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0.9</c:v>
                </c:pt>
                <c:pt idx="2">
                  <c:v>0.4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42-4D07-83B4-D10C63A65F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2"/>
        <c:axId val="1589229552"/>
        <c:axId val="1589222480"/>
      </c:barChart>
      <c:catAx>
        <c:axId val="1589229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ko-KR"/>
          </a:p>
        </c:txPr>
        <c:crossAx val="1589222480"/>
        <c:crosses val="autoZero"/>
        <c:auto val="1"/>
        <c:lblAlgn val="ctr"/>
        <c:lblOffset val="100"/>
        <c:noMultiLvlLbl val="0"/>
      </c:catAx>
      <c:valAx>
        <c:axId val="15892224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58922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1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95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3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6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04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71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24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5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2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6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9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2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A3C34650-0C7D-4F3A-AF15-EA5F7BEE2861}"/>
              </a:ext>
            </a:extLst>
          </p:cNvPr>
          <p:cNvSpPr/>
          <p:nvPr/>
        </p:nvSpPr>
        <p:spPr>
          <a:xfrm>
            <a:off x="7548300" y="3313259"/>
            <a:ext cx="615821" cy="632681"/>
          </a:xfrm>
          <a:prstGeom prst="rect">
            <a:avLst/>
          </a:prstGeom>
          <a:solidFill>
            <a:srgbClr val="61D6FF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AAEB204-09C5-445C-8F02-C974A3ACF200}"/>
              </a:ext>
            </a:extLst>
          </p:cNvPr>
          <p:cNvSpPr/>
          <p:nvPr/>
        </p:nvSpPr>
        <p:spPr>
          <a:xfrm>
            <a:off x="4083294" y="2142160"/>
            <a:ext cx="4025411" cy="1729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CA94CB-9AC1-4BB8-AB50-BA5C0CC171BD}"/>
              </a:ext>
            </a:extLst>
          </p:cNvPr>
          <p:cNvSpPr/>
          <p:nvPr/>
        </p:nvSpPr>
        <p:spPr>
          <a:xfrm>
            <a:off x="3946372" y="1854023"/>
            <a:ext cx="612000" cy="61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/>
          <a:lstStyle/>
          <a:p>
            <a:pPr algn="ctr">
              <a:defRPr/>
            </a:pP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20" name="말풍선: 모서리가 둥근 사각형 19">
            <a:extLst>
              <a:ext uri="{FF2B5EF4-FFF2-40B4-BE49-F238E27FC236}">
                <a16:creationId xmlns:a16="http://schemas.microsoft.com/office/drawing/2014/main" id="{54BBF834-0FD3-4194-B360-3E2DA93884B2}"/>
              </a:ext>
            </a:extLst>
          </p:cNvPr>
          <p:cNvSpPr/>
          <p:nvPr/>
        </p:nvSpPr>
        <p:spPr>
          <a:xfrm>
            <a:off x="4558372" y="1742518"/>
            <a:ext cx="366726" cy="223010"/>
          </a:xfrm>
          <a:prstGeom prst="wedgeRoundRectCallout">
            <a:avLst>
              <a:gd name="adj1" fmla="val -65539"/>
              <a:gd name="adj2" fmla="val 47889"/>
              <a:gd name="adj3" fmla="val 16667"/>
            </a:avLst>
          </a:prstGeom>
          <a:solidFill>
            <a:srgbClr val="61D6FF"/>
          </a:solidFill>
          <a:ln w="3175">
            <a:noFill/>
          </a:ln>
          <a:effectLst>
            <a:outerShdw blurRad="50800" dist="38100" dir="2700000" algn="tl" rotWithShape="0">
              <a:srgbClr val="27316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ko-KR" altLang="en-US" sz="700" b="1" dirty="0">
                <a:solidFill>
                  <a:prstClr val="white"/>
                </a:solidFill>
              </a:rPr>
              <a:t>炫錫</a:t>
            </a:r>
            <a:endParaRPr lang="en-US" altLang="ko-KR" sz="700" b="1" dirty="0">
              <a:solidFill>
                <a:prstClr val="white"/>
              </a:solidFill>
            </a:endParaRP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A2C2387-D06D-4D43-B543-CEA3B68FA17C}"/>
              </a:ext>
            </a:extLst>
          </p:cNvPr>
          <p:cNvGrpSpPr/>
          <p:nvPr/>
        </p:nvGrpSpPr>
        <p:grpSpPr>
          <a:xfrm>
            <a:off x="4052859" y="1952186"/>
            <a:ext cx="415674" cy="415674"/>
            <a:chOff x="454168" y="382727"/>
            <a:chExt cx="415674" cy="41567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D1148154-C4EE-42DC-AE2A-C64C64B4C921}"/>
                </a:ext>
              </a:extLst>
            </p:cNvPr>
            <p:cNvSpPr/>
            <p:nvPr/>
          </p:nvSpPr>
          <p:spPr>
            <a:xfrm>
              <a:off x="454168" y="382727"/>
              <a:ext cx="415674" cy="41567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409AEC3-5F8A-4FC5-8D2B-C6C2080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255" y="414324"/>
              <a:ext cx="335500" cy="3355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605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AAEB204-09C5-445C-8F02-C974A3ACF200}"/>
              </a:ext>
            </a:extLst>
          </p:cNvPr>
          <p:cNvSpPr/>
          <p:nvPr/>
        </p:nvSpPr>
        <p:spPr>
          <a:xfrm>
            <a:off x="1262743" y="233265"/>
            <a:ext cx="10574694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3C34650-0C7D-4F3A-AF15-EA5F7BEE2861}"/>
              </a:ext>
            </a:extLst>
          </p:cNvPr>
          <p:cNvSpPr/>
          <p:nvPr/>
        </p:nvSpPr>
        <p:spPr>
          <a:xfrm>
            <a:off x="354563" y="233265"/>
            <a:ext cx="615821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CA94CB-9AC1-4BB8-AB50-BA5C0CC171BD}"/>
              </a:ext>
            </a:extLst>
          </p:cNvPr>
          <p:cNvSpPr/>
          <p:nvPr/>
        </p:nvSpPr>
        <p:spPr>
          <a:xfrm>
            <a:off x="195472" y="1078167"/>
            <a:ext cx="612000" cy="612000"/>
          </a:xfrm>
          <a:prstGeom prst="rect">
            <a:avLst/>
          </a:prstGeom>
          <a:solidFill>
            <a:srgbClr val="273164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/>
          <a:lstStyle/>
          <a:p>
            <a:pPr algn="ctr">
              <a:defRPr/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C0765883-72CC-4F37-B503-8B5D87CECA34}"/>
              </a:ext>
            </a:extLst>
          </p:cNvPr>
          <p:cNvSpPr>
            <a:spLocks/>
          </p:cNvSpPr>
          <p:nvPr/>
        </p:nvSpPr>
        <p:spPr bwMode="auto">
          <a:xfrm>
            <a:off x="599837" y="1963157"/>
            <a:ext cx="129220" cy="17053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2731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86AEF120-3DF3-4223-B65D-5F452D5E25C7}"/>
              </a:ext>
            </a:extLst>
          </p:cNvPr>
          <p:cNvSpPr>
            <a:spLocks noEditPoints="1"/>
          </p:cNvSpPr>
          <p:nvPr/>
        </p:nvSpPr>
        <p:spPr bwMode="auto">
          <a:xfrm>
            <a:off x="604042" y="3719867"/>
            <a:ext cx="103434" cy="173967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자유형 23">
            <a:extLst>
              <a:ext uri="{FF2B5EF4-FFF2-40B4-BE49-F238E27FC236}">
                <a16:creationId xmlns:a16="http://schemas.microsoft.com/office/drawing/2014/main" id="{871AF1E0-12FD-48A4-917B-627485B645FB}"/>
              </a:ext>
            </a:extLst>
          </p:cNvPr>
          <p:cNvSpPr>
            <a:spLocks/>
          </p:cNvSpPr>
          <p:nvPr/>
        </p:nvSpPr>
        <p:spPr bwMode="auto">
          <a:xfrm>
            <a:off x="586593" y="3146789"/>
            <a:ext cx="155707" cy="13627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01F9830-7320-4166-8E82-DA305A2F81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585780" y="2570492"/>
            <a:ext cx="157334" cy="13949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D2CB48-1132-43F0-B818-2820E3AA1F2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9188" y="1255419"/>
            <a:ext cx="211943" cy="168596"/>
            <a:chOff x="6124" y="305"/>
            <a:chExt cx="841" cy="669"/>
          </a:xfrm>
          <a:solidFill>
            <a:schemeClr val="bg1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BAF445-995D-4A8A-9A89-CCD333562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ACF1B7E-D3E3-4B7A-881E-42A247C23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0" name="말풍선: 모서리가 둥근 사각형 19">
            <a:extLst>
              <a:ext uri="{FF2B5EF4-FFF2-40B4-BE49-F238E27FC236}">
                <a16:creationId xmlns:a16="http://schemas.microsoft.com/office/drawing/2014/main" id="{54BBF834-0FD3-4194-B360-3E2DA93884B2}"/>
              </a:ext>
            </a:extLst>
          </p:cNvPr>
          <p:cNvSpPr/>
          <p:nvPr/>
        </p:nvSpPr>
        <p:spPr>
          <a:xfrm>
            <a:off x="705565" y="966662"/>
            <a:ext cx="366726" cy="223010"/>
          </a:xfrm>
          <a:prstGeom prst="wedgeRoundRectCallout">
            <a:avLst>
              <a:gd name="adj1" fmla="val -65539"/>
              <a:gd name="adj2" fmla="val 47889"/>
              <a:gd name="adj3" fmla="val 16667"/>
            </a:avLst>
          </a:prstGeom>
          <a:solidFill>
            <a:srgbClr val="61D6FF"/>
          </a:solidFill>
          <a:ln w="3175">
            <a:noFill/>
          </a:ln>
          <a:effectLst>
            <a:outerShdw blurRad="50800" dist="38100" dir="2700000" algn="tl" rotWithShape="0">
              <a:srgbClr val="27316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ko-KR" sz="700" b="1" dirty="0">
                <a:solidFill>
                  <a:prstClr val="white"/>
                </a:solidFill>
              </a:rPr>
              <a:t>01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A2C2387-D06D-4D43-B543-CEA3B68FA17C}"/>
              </a:ext>
            </a:extLst>
          </p:cNvPr>
          <p:cNvGrpSpPr/>
          <p:nvPr/>
        </p:nvGrpSpPr>
        <p:grpSpPr>
          <a:xfrm>
            <a:off x="454168" y="382727"/>
            <a:ext cx="415674" cy="415674"/>
            <a:chOff x="454168" y="382727"/>
            <a:chExt cx="415674" cy="41567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D1148154-C4EE-42DC-AE2A-C64C64B4C921}"/>
                </a:ext>
              </a:extLst>
            </p:cNvPr>
            <p:cNvSpPr/>
            <p:nvPr/>
          </p:nvSpPr>
          <p:spPr>
            <a:xfrm>
              <a:off x="454168" y="382727"/>
              <a:ext cx="415674" cy="41567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409AEC3-5F8A-4FC5-8D2B-C6C2080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255" y="414324"/>
              <a:ext cx="335500" cy="335500"/>
            </a:xfrm>
            <a:prstGeom prst="rect">
              <a:avLst/>
            </a:prstGeom>
          </p:spPr>
        </p:pic>
      </p:grp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964794-67A8-4D7A-8E5E-09DF0711AC78}"/>
              </a:ext>
            </a:extLst>
          </p:cNvPr>
          <p:cNvCxnSpPr>
            <a:cxnSpLocks/>
          </p:cNvCxnSpPr>
          <p:nvPr/>
        </p:nvCxnSpPr>
        <p:spPr>
          <a:xfrm>
            <a:off x="1824718" y="867524"/>
            <a:ext cx="9612000" cy="0"/>
          </a:xfrm>
          <a:prstGeom prst="line">
            <a:avLst/>
          </a:prstGeom>
          <a:ln>
            <a:solidFill>
              <a:srgbClr val="2731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차트 17"/>
          <p:cNvGraphicFramePr/>
          <p:nvPr/>
        </p:nvGraphicFramePr>
        <p:xfrm>
          <a:off x="1768939" y="2176041"/>
          <a:ext cx="9759446" cy="3772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직사각형 22"/>
          <p:cNvSpPr/>
          <p:nvPr/>
        </p:nvSpPr>
        <p:spPr>
          <a:xfrm>
            <a:off x="2162006" y="1669988"/>
            <a:ext cx="4593682" cy="976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PowerPoint is a computer program created by Microsoft Office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1768939" y="2933103"/>
            <a:ext cx="1273289" cy="367419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910101" y="2965975"/>
            <a:ext cx="4593682" cy="976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PowerPoint is a computer program created by Microsoft Office</a:t>
            </a:r>
          </a:p>
          <a:p>
            <a:pPr algn="r"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230494" y="2465972"/>
            <a:ext cx="1273289" cy="367419"/>
          </a:xfrm>
          <a:prstGeom prst="roundRect">
            <a:avLst>
              <a:gd name="adj" fmla="val 50000"/>
            </a:avLst>
          </a:prstGeom>
          <a:solidFill>
            <a:srgbClr val="61D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54853" y="2158195"/>
            <a:ext cx="58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313540"/>
                </a:solidFill>
              </a:rPr>
              <a:t>80</a:t>
            </a:r>
            <a:r>
              <a:rPr lang="en-US" altLang="ko-KR" sz="1100" dirty="0">
                <a:solidFill>
                  <a:srgbClr val="313540"/>
                </a:solidFill>
              </a:rPr>
              <a:t>%</a:t>
            </a:r>
            <a:endParaRPr lang="en-US" altLang="ko-KR" sz="700" dirty="0">
              <a:solidFill>
                <a:srgbClr val="31354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259067" y="3753131"/>
            <a:ext cx="58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313540"/>
                </a:solidFill>
              </a:rPr>
              <a:t>60</a:t>
            </a:r>
            <a:r>
              <a:rPr lang="en-US" altLang="ko-KR" sz="1100" dirty="0">
                <a:solidFill>
                  <a:srgbClr val="313540"/>
                </a:solidFill>
              </a:rPr>
              <a:t>%</a:t>
            </a:r>
            <a:endParaRPr lang="en-US" altLang="ko-KR" sz="700" dirty="0">
              <a:solidFill>
                <a:srgbClr val="313540"/>
              </a:solidFill>
            </a:endParaRPr>
          </a:p>
        </p:txBody>
      </p:sp>
      <p:cxnSp>
        <p:nvCxnSpPr>
          <p:cNvPr id="30" name="꺾인 연결선 29"/>
          <p:cNvCxnSpPr>
            <a:stCxn id="25" idx="2"/>
          </p:cNvCxnSpPr>
          <p:nvPr/>
        </p:nvCxnSpPr>
        <p:spPr>
          <a:xfrm rot="16200000" flipH="1">
            <a:off x="5840477" y="-134372"/>
            <a:ext cx="821941" cy="7691727"/>
          </a:xfrm>
          <a:prstGeom prst="bentConnector2">
            <a:avLst/>
          </a:prstGeom>
          <a:ln w="3175">
            <a:solidFill>
              <a:schemeClr val="bg1">
                <a:lumMod val="6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>
            <a:stCxn id="27" idx="0"/>
            <a:endCxn id="28" idx="0"/>
          </p:cNvCxnSpPr>
          <p:nvPr/>
        </p:nvCxnSpPr>
        <p:spPr>
          <a:xfrm rot="5400000" flipH="1" flipV="1">
            <a:off x="9853342" y="1171993"/>
            <a:ext cx="307777" cy="2280182"/>
          </a:xfrm>
          <a:prstGeom prst="bentConnector3">
            <a:avLst>
              <a:gd name="adj1" fmla="val 309662"/>
            </a:avLst>
          </a:prstGeom>
          <a:ln w="3175">
            <a:solidFill>
              <a:srgbClr val="61D6FF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83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AAEB204-09C5-445C-8F02-C974A3ACF200}"/>
              </a:ext>
            </a:extLst>
          </p:cNvPr>
          <p:cNvSpPr/>
          <p:nvPr/>
        </p:nvSpPr>
        <p:spPr>
          <a:xfrm>
            <a:off x="1262743" y="233265"/>
            <a:ext cx="10574694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3C34650-0C7D-4F3A-AF15-EA5F7BEE2861}"/>
              </a:ext>
            </a:extLst>
          </p:cNvPr>
          <p:cNvSpPr/>
          <p:nvPr/>
        </p:nvSpPr>
        <p:spPr>
          <a:xfrm>
            <a:off x="354563" y="233265"/>
            <a:ext cx="615821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CA94CB-9AC1-4BB8-AB50-BA5C0CC171BD}"/>
              </a:ext>
            </a:extLst>
          </p:cNvPr>
          <p:cNvSpPr/>
          <p:nvPr/>
        </p:nvSpPr>
        <p:spPr>
          <a:xfrm>
            <a:off x="195472" y="1078167"/>
            <a:ext cx="612000" cy="612000"/>
          </a:xfrm>
          <a:prstGeom prst="rect">
            <a:avLst/>
          </a:prstGeom>
          <a:solidFill>
            <a:srgbClr val="273164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/>
          <a:lstStyle/>
          <a:p>
            <a:pPr algn="ctr">
              <a:defRPr/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C0765883-72CC-4F37-B503-8B5D87CECA34}"/>
              </a:ext>
            </a:extLst>
          </p:cNvPr>
          <p:cNvSpPr>
            <a:spLocks/>
          </p:cNvSpPr>
          <p:nvPr/>
        </p:nvSpPr>
        <p:spPr bwMode="auto">
          <a:xfrm>
            <a:off x="599837" y="1963157"/>
            <a:ext cx="129220" cy="17053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2731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86AEF120-3DF3-4223-B65D-5F452D5E25C7}"/>
              </a:ext>
            </a:extLst>
          </p:cNvPr>
          <p:cNvSpPr>
            <a:spLocks noEditPoints="1"/>
          </p:cNvSpPr>
          <p:nvPr/>
        </p:nvSpPr>
        <p:spPr bwMode="auto">
          <a:xfrm>
            <a:off x="604042" y="3719867"/>
            <a:ext cx="103434" cy="173967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자유형 23">
            <a:extLst>
              <a:ext uri="{FF2B5EF4-FFF2-40B4-BE49-F238E27FC236}">
                <a16:creationId xmlns:a16="http://schemas.microsoft.com/office/drawing/2014/main" id="{871AF1E0-12FD-48A4-917B-627485B645FB}"/>
              </a:ext>
            </a:extLst>
          </p:cNvPr>
          <p:cNvSpPr>
            <a:spLocks/>
          </p:cNvSpPr>
          <p:nvPr/>
        </p:nvSpPr>
        <p:spPr bwMode="auto">
          <a:xfrm>
            <a:off x="586593" y="3146789"/>
            <a:ext cx="155707" cy="13627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01F9830-7320-4166-8E82-DA305A2F81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585780" y="2570492"/>
            <a:ext cx="157334" cy="13949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D2CB48-1132-43F0-B818-2820E3AA1F2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9188" y="1255419"/>
            <a:ext cx="211943" cy="168596"/>
            <a:chOff x="6124" y="305"/>
            <a:chExt cx="841" cy="669"/>
          </a:xfrm>
          <a:solidFill>
            <a:schemeClr val="bg1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BAF445-995D-4A8A-9A89-CCD333562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ACF1B7E-D3E3-4B7A-881E-42A247C23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0" name="말풍선: 모서리가 둥근 사각형 19">
            <a:extLst>
              <a:ext uri="{FF2B5EF4-FFF2-40B4-BE49-F238E27FC236}">
                <a16:creationId xmlns:a16="http://schemas.microsoft.com/office/drawing/2014/main" id="{54BBF834-0FD3-4194-B360-3E2DA93884B2}"/>
              </a:ext>
            </a:extLst>
          </p:cNvPr>
          <p:cNvSpPr/>
          <p:nvPr/>
        </p:nvSpPr>
        <p:spPr>
          <a:xfrm>
            <a:off x="705565" y="966662"/>
            <a:ext cx="366726" cy="223010"/>
          </a:xfrm>
          <a:prstGeom prst="wedgeRoundRectCallout">
            <a:avLst>
              <a:gd name="adj1" fmla="val -65539"/>
              <a:gd name="adj2" fmla="val 47889"/>
              <a:gd name="adj3" fmla="val 16667"/>
            </a:avLst>
          </a:prstGeom>
          <a:solidFill>
            <a:srgbClr val="61D6FF"/>
          </a:solidFill>
          <a:ln w="3175">
            <a:noFill/>
          </a:ln>
          <a:effectLst>
            <a:outerShdw blurRad="50800" dist="38100" dir="2700000" algn="tl" rotWithShape="0">
              <a:srgbClr val="27316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ko-KR" sz="700" b="1" dirty="0">
                <a:solidFill>
                  <a:prstClr val="white"/>
                </a:solidFill>
              </a:rPr>
              <a:t>01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A2C2387-D06D-4D43-B543-CEA3B68FA17C}"/>
              </a:ext>
            </a:extLst>
          </p:cNvPr>
          <p:cNvGrpSpPr/>
          <p:nvPr/>
        </p:nvGrpSpPr>
        <p:grpSpPr>
          <a:xfrm>
            <a:off x="454168" y="382727"/>
            <a:ext cx="415674" cy="415674"/>
            <a:chOff x="454168" y="382727"/>
            <a:chExt cx="415674" cy="41567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D1148154-C4EE-42DC-AE2A-C64C64B4C921}"/>
                </a:ext>
              </a:extLst>
            </p:cNvPr>
            <p:cNvSpPr/>
            <p:nvPr/>
          </p:nvSpPr>
          <p:spPr>
            <a:xfrm>
              <a:off x="454168" y="382727"/>
              <a:ext cx="415674" cy="41567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409AEC3-5F8A-4FC5-8D2B-C6C2080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255" y="414324"/>
              <a:ext cx="335500" cy="335500"/>
            </a:xfrm>
            <a:prstGeom prst="rect">
              <a:avLst/>
            </a:prstGeom>
          </p:spPr>
        </p:pic>
      </p:grp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964794-67A8-4D7A-8E5E-09DF0711AC78}"/>
              </a:ext>
            </a:extLst>
          </p:cNvPr>
          <p:cNvCxnSpPr>
            <a:cxnSpLocks/>
          </p:cNvCxnSpPr>
          <p:nvPr/>
        </p:nvCxnSpPr>
        <p:spPr>
          <a:xfrm>
            <a:off x="1824718" y="867524"/>
            <a:ext cx="9612000" cy="0"/>
          </a:xfrm>
          <a:prstGeom prst="line">
            <a:avLst/>
          </a:prstGeom>
          <a:ln>
            <a:solidFill>
              <a:srgbClr val="2731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차트 31">
            <a:extLst>
              <a:ext uri="{FF2B5EF4-FFF2-40B4-BE49-F238E27FC236}">
                <a16:creationId xmlns:a16="http://schemas.microsoft.com/office/drawing/2014/main" id="{DE9E9F55-2344-49D3-8325-DD6E6DEDC5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4502846"/>
              </p:ext>
            </p:extLst>
          </p:nvPr>
        </p:nvGraphicFramePr>
        <p:xfrm>
          <a:off x="2256648" y="2434704"/>
          <a:ext cx="5727700" cy="285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직사각형 32"/>
          <p:cNvSpPr/>
          <p:nvPr/>
        </p:nvSpPr>
        <p:spPr>
          <a:xfrm>
            <a:off x="2720302" y="1583590"/>
            <a:ext cx="5335451" cy="761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Q.</a:t>
            </a:r>
            <a:r>
              <a:rPr lang="ja-JP" altLang="en-US" sz="2400" b="1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 私は退社を考えたことがある</a:t>
            </a:r>
            <a:endParaRPr lang="en-US" altLang="ko-KR" sz="2400" b="1" kern="0" dirty="0">
              <a:ln w="3175">
                <a:noFill/>
              </a:ln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5" latinLnBrk="0">
              <a:lnSpc>
                <a:spcPct val="300000"/>
              </a:lnSpc>
              <a:defRPr/>
            </a:pPr>
            <a:r>
              <a:rPr lang="ja-JP" altLang="en-US" sz="800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会社員</a:t>
            </a:r>
            <a:r>
              <a:rPr lang="en-US" altLang="ja-JP" sz="800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2000</a:t>
            </a:r>
            <a:r>
              <a:rPr lang="ja-JP" altLang="en-US" sz="800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人に聞きました。 </a:t>
            </a:r>
            <a:r>
              <a:rPr lang="en-US" altLang="ja-JP" sz="800" kern="0" dirty="0">
                <a:ln w="317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</a:rPr>
              <a:t>20XX. 4. 1 ~30</a:t>
            </a:r>
            <a:endParaRPr lang="en-US" altLang="ko-KR" sz="800" kern="0" dirty="0">
              <a:ln w="3175">
                <a:noFill/>
              </a:ln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8542661" y="2411661"/>
            <a:ext cx="2705100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業務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67.8%</a:t>
            </a:r>
          </a:p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仕事量過多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8542661" y="3501283"/>
            <a:ext cx="2705100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給与 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67.8%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期待以下の年俸上昇率、手当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8542661" y="4565638"/>
            <a:ext cx="2705100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自己啓発 </a:t>
            </a: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67.8%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繰り返される業務、成長機会</a:t>
            </a: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8259237" y="2513372"/>
            <a:ext cx="201175" cy="273391"/>
            <a:chOff x="8197311" y="4908209"/>
            <a:chExt cx="371475" cy="504825"/>
          </a:xfrm>
        </p:grpSpPr>
        <p:sp>
          <p:nvSpPr>
            <p:cNvPr id="40" name="직사각형 39"/>
            <p:cNvSpPr/>
            <p:nvPr/>
          </p:nvSpPr>
          <p:spPr>
            <a:xfrm>
              <a:off x="8225886" y="5070134"/>
              <a:ext cx="342900" cy="342900"/>
            </a:xfrm>
            <a:prstGeom prst="rect">
              <a:avLst/>
            </a:pr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자유형 41"/>
            <p:cNvSpPr/>
            <p:nvPr/>
          </p:nvSpPr>
          <p:spPr>
            <a:xfrm>
              <a:off x="8197311" y="4908209"/>
              <a:ext cx="371475" cy="342900"/>
            </a:xfrm>
            <a:custGeom>
              <a:avLst/>
              <a:gdLst>
                <a:gd name="connsiteX0" fmla="*/ 0 w 371475"/>
                <a:gd name="connsiteY0" fmla="*/ 85725 h 342900"/>
                <a:gd name="connsiteX1" fmla="*/ 209550 w 371475"/>
                <a:gd name="connsiteY1" fmla="*/ 342900 h 342900"/>
                <a:gd name="connsiteX2" fmla="*/ 371475 w 371475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342900">
                  <a:moveTo>
                    <a:pt x="0" y="85725"/>
                  </a:moveTo>
                  <a:lnTo>
                    <a:pt x="209550" y="342900"/>
                  </a:lnTo>
                  <a:lnTo>
                    <a:pt x="371475" y="0"/>
                  </a:lnTo>
                </a:path>
              </a:pathLst>
            </a:custGeom>
            <a:noFill/>
            <a:ln w="34925">
              <a:solidFill>
                <a:srgbClr val="61D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8266974" y="3602994"/>
            <a:ext cx="201175" cy="273391"/>
            <a:chOff x="8197311" y="4908209"/>
            <a:chExt cx="371475" cy="504825"/>
          </a:xfrm>
        </p:grpSpPr>
        <p:sp>
          <p:nvSpPr>
            <p:cNvPr id="45" name="직사각형 44"/>
            <p:cNvSpPr/>
            <p:nvPr/>
          </p:nvSpPr>
          <p:spPr>
            <a:xfrm>
              <a:off x="8225886" y="5070134"/>
              <a:ext cx="342900" cy="342900"/>
            </a:xfrm>
            <a:prstGeom prst="rect">
              <a:avLst/>
            </a:pr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자유형 45"/>
            <p:cNvSpPr/>
            <p:nvPr/>
          </p:nvSpPr>
          <p:spPr>
            <a:xfrm>
              <a:off x="8197311" y="4908209"/>
              <a:ext cx="371475" cy="342900"/>
            </a:xfrm>
            <a:custGeom>
              <a:avLst/>
              <a:gdLst>
                <a:gd name="connsiteX0" fmla="*/ 0 w 371475"/>
                <a:gd name="connsiteY0" fmla="*/ 85725 h 342900"/>
                <a:gd name="connsiteX1" fmla="*/ 209550 w 371475"/>
                <a:gd name="connsiteY1" fmla="*/ 342900 h 342900"/>
                <a:gd name="connsiteX2" fmla="*/ 371475 w 371475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342900">
                  <a:moveTo>
                    <a:pt x="0" y="85725"/>
                  </a:moveTo>
                  <a:lnTo>
                    <a:pt x="209550" y="342900"/>
                  </a:lnTo>
                  <a:lnTo>
                    <a:pt x="371475" y="0"/>
                  </a:lnTo>
                </a:path>
              </a:pathLst>
            </a:custGeom>
            <a:noFill/>
            <a:ln w="34925">
              <a:solidFill>
                <a:srgbClr val="61D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8274711" y="4692616"/>
            <a:ext cx="201175" cy="273391"/>
            <a:chOff x="8197311" y="4908209"/>
            <a:chExt cx="371475" cy="504825"/>
          </a:xfrm>
        </p:grpSpPr>
        <p:sp>
          <p:nvSpPr>
            <p:cNvPr id="48" name="직사각형 47"/>
            <p:cNvSpPr/>
            <p:nvPr/>
          </p:nvSpPr>
          <p:spPr>
            <a:xfrm>
              <a:off x="8225886" y="5070134"/>
              <a:ext cx="342900" cy="342900"/>
            </a:xfrm>
            <a:prstGeom prst="rect">
              <a:avLst/>
            </a:prstGeom>
            <a:noFill/>
            <a:ln w="222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자유형 48"/>
            <p:cNvSpPr/>
            <p:nvPr/>
          </p:nvSpPr>
          <p:spPr>
            <a:xfrm>
              <a:off x="8197311" y="4908209"/>
              <a:ext cx="371475" cy="342900"/>
            </a:xfrm>
            <a:custGeom>
              <a:avLst/>
              <a:gdLst>
                <a:gd name="connsiteX0" fmla="*/ 0 w 371475"/>
                <a:gd name="connsiteY0" fmla="*/ 85725 h 342900"/>
                <a:gd name="connsiteX1" fmla="*/ 209550 w 371475"/>
                <a:gd name="connsiteY1" fmla="*/ 342900 h 342900"/>
                <a:gd name="connsiteX2" fmla="*/ 371475 w 371475"/>
                <a:gd name="connsiteY2" fmla="*/ 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342900">
                  <a:moveTo>
                    <a:pt x="0" y="85725"/>
                  </a:moveTo>
                  <a:lnTo>
                    <a:pt x="209550" y="342900"/>
                  </a:lnTo>
                  <a:lnTo>
                    <a:pt x="371475" y="0"/>
                  </a:lnTo>
                </a:path>
              </a:pathLst>
            </a:custGeom>
            <a:noFill/>
            <a:ln w="34925">
              <a:solidFill>
                <a:srgbClr val="61D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41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AAEB204-09C5-445C-8F02-C974A3ACF200}"/>
              </a:ext>
            </a:extLst>
          </p:cNvPr>
          <p:cNvSpPr/>
          <p:nvPr/>
        </p:nvSpPr>
        <p:spPr>
          <a:xfrm>
            <a:off x="1262743" y="233265"/>
            <a:ext cx="10574694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3C34650-0C7D-4F3A-AF15-EA5F7BEE2861}"/>
              </a:ext>
            </a:extLst>
          </p:cNvPr>
          <p:cNvSpPr/>
          <p:nvPr/>
        </p:nvSpPr>
        <p:spPr>
          <a:xfrm>
            <a:off x="354563" y="233265"/>
            <a:ext cx="615821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CA94CB-9AC1-4BB8-AB50-BA5C0CC171BD}"/>
              </a:ext>
            </a:extLst>
          </p:cNvPr>
          <p:cNvSpPr/>
          <p:nvPr/>
        </p:nvSpPr>
        <p:spPr>
          <a:xfrm>
            <a:off x="195472" y="1078167"/>
            <a:ext cx="612000" cy="612000"/>
          </a:xfrm>
          <a:prstGeom prst="rect">
            <a:avLst/>
          </a:prstGeom>
          <a:solidFill>
            <a:srgbClr val="273164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/>
          <a:lstStyle/>
          <a:p>
            <a:pPr algn="ctr">
              <a:defRPr/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C0765883-72CC-4F37-B503-8B5D87CECA34}"/>
              </a:ext>
            </a:extLst>
          </p:cNvPr>
          <p:cNvSpPr>
            <a:spLocks/>
          </p:cNvSpPr>
          <p:nvPr/>
        </p:nvSpPr>
        <p:spPr bwMode="auto">
          <a:xfrm>
            <a:off x="599837" y="1963157"/>
            <a:ext cx="129220" cy="17053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2731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86AEF120-3DF3-4223-B65D-5F452D5E25C7}"/>
              </a:ext>
            </a:extLst>
          </p:cNvPr>
          <p:cNvSpPr>
            <a:spLocks noEditPoints="1"/>
          </p:cNvSpPr>
          <p:nvPr/>
        </p:nvSpPr>
        <p:spPr bwMode="auto">
          <a:xfrm>
            <a:off x="604042" y="3719867"/>
            <a:ext cx="103434" cy="173967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자유형 23">
            <a:extLst>
              <a:ext uri="{FF2B5EF4-FFF2-40B4-BE49-F238E27FC236}">
                <a16:creationId xmlns:a16="http://schemas.microsoft.com/office/drawing/2014/main" id="{871AF1E0-12FD-48A4-917B-627485B645FB}"/>
              </a:ext>
            </a:extLst>
          </p:cNvPr>
          <p:cNvSpPr>
            <a:spLocks/>
          </p:cNvSpPr>
          <p:nvPr/>
        </p:nvSpPr>
        <p:spPr bwMode="auto">
          <a:xfrm>
            <a:off x="586593" y="3146789"/>
            <a:ext cx="155707" cy="13627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01F9830-7320-4166-8E82-DA305A2F81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585780" y="2570492"/>
            <a:ext cx="157334" cy="13949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D2CB48-1132-43F0-B818-2820E3AA1F2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9188" y="1255419"/>
            <a:ext cx="211943" cy="168596"/>
            <a:chOff x="6124" y="305"/>
            <a:chExt cx="841" cy="669"/>
          </a:xfrm>
          <a:solidFill>
            <a:schemeClr val="bg1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BAF445-995D-4A8A-9A89-CCD333562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ACF1B7E-D3E3-4B7A-881E-42A247C23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0" name="말풍선: 모서리가 둥근 사각형 19">
            <a:extLst>
              <a:ext uri="{FF2B5EF4-FFF2-40B4-BE49-F238E27FC236}">
                <a16:creationId xmlns:a16="http://schemas.microsoft.com/office/drawing/2014/main" id="{54BBF834-0FD3-4194-B360-3E2DA93884B2}"/>
              </a:ext>
            </a:extLst>
          </p:cNvPr>
          <p:cNvSpPr/>
          <p:nvPr/>
        </p:nvSpPr>
        <p:spPr>
          <a:xfrm>
            <a:off x="705565" y="966662"/>
            <a:ext cx="366726" cy="223010"/>
          </a:xfrm>
          <a:prstGeom prst="wedgeRoundRectCallout">
            <a:avLst>
              <a:gd name="adj1" fmla="val -65539"/>
              <a:gd name="adj2" fmla="val 47889"/>
              <a:gd name="adj3" fmla="val 16667"/>
            </a:avLst>
          </a:prstGeom>
          <a:solidFill>
            <a:srgbClr val="61D6FF"/>
          </a:solidFill>
          <a:ln w="3175">
            <a:noFill/>
          </a:ln>
          <a:effectLst>
            <a:outerShdw blurRad="50800" dist="38100" dir="2700000" algn="tl" rotWithShape="0">
              <a:srgbClr val="27316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ko-KR" sz="700" b="1" dirty="0">
                <a:solidFill>
                  <a:prstClr val="white"/>
                </a:solidFill>
              </a:rPr>
              <a:t>01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A2C2387-D06D-4D43-B543-CEA3B68FA17C}"/>
              </a:ext>
            </a:extLst>
          </p:cNvPr>
          <p:cNvGrpSpPr/>
          <p:nvPr/>
        </p:nvGrpSpPr>
        <p:grpSpPr>
          <a:xfrm>
            <a:off x="454168" y="382727"/>
            <a:ext cx="415674" cy="415674"/>
            <a:chOff x="454168" y="382727"/>
            <a:chExt cx="415674" cy="41567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D1148154-C4EE-42DC-AE2A-C64C64B4C921}"/>
                </a:ext>
              </a:extLst>
            </p:cNvPr>
            <p:cNvSpPr/>
            <p:nvPr/>
          </p:nvSpPr>
          <p:spPr>
            <a:xfrm>
              <a:off x="454168" y="382727"/>
              <a:ext cx="415674" cy="41567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409AEC3-5F8A-4FC5-8D2B-C6C2080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255" y="414324"/>
              <a:ext cx="335500" cy="335500"/>
            </a:xfrm>
            <a:prstGeom prst="rect">
              <a:avLst/>
            </a:prstGeom>
          </p:spPr>
        </p:pic>
      </p:grp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964794-67A8-4D7A-8E5E-09DF0711AC78}"/>
              </a:ext>
            </a:extLst>
          </p:cNvPr>
          <p:cNvCxnSpPr>
            <a:cxnSpLocks/>
          </p:cNvCxnSpPr>
          <p:nvPr/>
        </p:nvCxnSpPr>
        <p:spPr>
          <a:xfrm>
            <a:off x="1824718" y="867524"/>
            <a:ext cx="9612000" cy="0"/>
          </a:xfrm>
          <a:prstGeom prst="line">
            <a:avLst/>
          </a:prstGeom>
          <a:ln>
            <a:solidFill>
              <a:srgbClr val="2731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 rot="16200000" flipV="1">
            <a:off x="6874003" y="1064045"/>
            <a:ext cx="0" cy="718542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양쪽 모서리가 둥근 사각형 67"/>
          <p:cNvSpPr/>
          <p:nvPr/>
        </p:nvSpPr>
        <p:spPr>
          <a:xfrm>
            <a:off x="4280447" y="1909368"/>
            <a:ext cx="892270" cy="2747388"/>
          </a:xfrm>
          <a:prstGeom prst="round2SameRect">
            <a:avLst>
              <a:gd name="adj1" fmla="val 575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295957" y="3592272"/>
            <a:ext cx="892270" cy="106210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70" name="모서리가 둥근 사각형 설명선 69"/>
          <p:cNvSpPr/>
          <p:nvPr/>
        </p:nvSpPr>
        <p:spPr>
          <a:xfrm>
            <a:off x="5416665" y="3363109"/>
            <a:ext cx="505759" cy="242893"/>
          </a:xfrm>
          <a:prstGeom prst="wedgeRoundRectCallout">
            <a:avLst>
              <a:gd name="adj1" fmla="val -68244"/>
              <a:gd name="adj2" fmla="val 52868"/>
              <a:gd name="adj3" fmla="val 16667"/>
            </a:avLst>
          </a:prstGeom>
          <a:solidFill>
            <a:schemeClr val="tx1">
              <a:lumMod val="85000"/>
              <a:lumOff val="1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40%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cxnSp>
        <p:nvCxnSpPr>
          <p:cNvPr id="71" name="직선 연결선 70"/>
          <p:cNvCxnSpPr/>
          <p:nvPr/>
        </p:nvCxnSpPr>
        <p:spPr>
          <a:xfrm rot="16200000" flipV="1">
            <a:off x="4697710" y="1661627"/>
            <a:ext cx="0" cy="163827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/>
          <p:cNvSpPr/>
          <p:nvPr/>
        </p:nvSpPr>
        <p:spPr>
          <a:xfrm>
            <a:off x="2794721" y="2314902"/>
            <a:ext cx="995785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2021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 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月</a:t>
            </a:r>
            <a:endParaRPr lang="en-US" altLang="ko-KR" sz="1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5624502" y="2314902"/>
            <a:ext cx="498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80%</a:t>
            </a:r>
          </a:p>
        </p:txBody>
      </p:sp>
      <p:sp>
        <p:nvSpPr>
          <p:cNvPr id="74" name="양쪽 모서리가 둥근 사각형 73"/>
          <p:cNvSpPr/>
          <p:nvPr/>
        </p:nvSpPr>
        <p:spPr>
          <a:xfrm>
            <a:off x="8294031" y="1909368"/>
            <a:ext cx="892270" cy="2747388"/>
          </a:xfrm>
          <a:prstGeom prst="round2SameRect">
            <a:avLst>
              <a:gd name="adj1" fmla="val 5758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8309541" y="2979078"/>
            <a:ext cx="892270" cy="1675300"/>
          </a:xfrm>
          <a:prstGeom prst="rect">
            <a:avLst/>
          </a:prstGeom>
          <a:solidFill>
            <a:srgbClr val="61D6FF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76" name="모서리가 둥근 사각형 설명선 75"/>
          <p:cNvSpPr/>
          <p:nvPr/>
        </p:nvSpPr>
        <p:spPr>
          <a:xfrm>
            <a:off x="9430249" y="2800371"/>
            <a:ext cx="509993" cy="242893"/>
          </a:xfrm>
          <a:prstGeom prst="wedgeRoundRectCallout">
            <a:avLst>
              <a:gd name="adj1" fmla="val -68244"/>
              <a:gd name="adj2" fmla="val 52868"/>
              <a:gd name="adj3" fmla="val 16667"/>
            </a:avLst>
          </a:prstGeom>
          <a:solidFill>
            <a:srgbClr val="273164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60%</a:t>
            </a:r>
            <a:endParaRPr lang="ko-KR" altLang="en-US" sz="1050" b="1" dirty="0">
              <a:solidFill>
                <a:prstClr val="white"/>
              </a:solidFill>
            </a:endParaRPr>
          </a:p>
        </p:txBody>
      </p:sp>
      <p:cxnSp>
        <p:nvCxnSpPr>
          <p:cNvPr id="77" name="직선 연결선 76"/>
          <p:cNvCxnSpPr/>
          <p:nvPr/>
        </p:nvCxnSpPr>
        <p:spPr>
          <a:xfrm rot="16200000" flipV="1">
            <a:off x="8711294" y="2840336"/>
            <a:ext cx="0" cy="163827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직사각형 77"/>
          <p:cNvSpPr/>
          <p:nvPr/>
        </p:nvSpPr>
        <p:spPr>
          <a:xfrm>
            <a:off x="6808304" y="3493611"/>
            <a:ext cx="995785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2021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 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6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月</a:t>
            </a:r>
            <a:endParaRPr lang="en-US" altLang="ko-KR" sz="1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9638086" y="3493611"/>
            <a:ext cx="498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40%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3749377" y="4958996"/>
            <a:ext cx="1985429" cy="93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7762961" y="4958996"/>
            <a:ext cx="1985429" cy="93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Enjoy</a:t>
            </a:r>
            <a:r>
              <a:rPr lang="ko-KR" altLang="en-US" sz="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your stylish business and campus life with BIZCAM </a:t>
            </a:r>
          </a:p>
        </p:txBody>
      </p:sp>
    </p:spTree>
    <p:extLst>
      <p:ext uri="{BB962C8B-B14F-4D97-AF65-F5344CB8AC3E}">
        <p14:creationId xmlns:p14="http://schemas.microsoft.com/office/powerpoint/2010/main" val="24552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AAEB204-09C5-445C-8F02-C974A3ACF200}"/>
              </a:ext>
            </a:extLst>
          </p:cNvPr>
          <p:cNvSpPr/>
          <p:nvPr/>
        </p:nvSpPr>
        <p:spPr>
          <a:xfrm>
            <a:off x="1262743" y="233265"/>
            <a:ext cx="10574694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 PRESENTATION 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3C34650-0C7D-4F3A-AF15-EA5F7BEE2861}"/>
              </a:ext>
            </a:extLst>
          </p:cNvPr>
          <p:cNvSpPr/>
          <p:nvPr/>
        </p:nvSpPr>
        <p:spPr>
          <a:xfrm>
            <a:off x="354563" y="233265"/>
            <a:ext cx="615821" cy="63074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5CA94CB-9AC1-4BB8-AB50-BA5C0CC171BD}"/>
              </a:ext>
            </a:extLst>
          </p:cNvPr>
          <p:cNvSpPr/>
          <p:nvPr/>
        </p:nvSpPr>
        <p:spPr>
          <a:xfrm>
            <a:off x="195472" y="1078167"/>
            <a:ext cx="612000" cy="612000"/>
          </a:xfrm>
          <a:prstGeom prst="rect">
            <a:avLst/>
          </a:prstGeom>
          <a:solidFill>
            <a:srgbClr val="273164"/>
          </a:solidFill>
          <a:ln>
            <a:noFill/>
          </a:ln>
          <a:effectLst>
            <a:outerShdw blurRad="254000" dist="101600" dir="2700000" algn="tl" rotWithShape="0">
              <a:srgbClr val="273164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b"/>
          <a:lstStyle/>
          <a:p>
            <a:pPr algn="ctr">
              <a:defRPr/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C0765883-72CC-4F37-B503-8B5D87CECA34}"/>
              </a:ext>
            </a:extLst>
          </p:cNvPr>
          <p:cNvSpPr>
            <a:spLocks/>
          </p:cNvSpPr>
          <p:nvPr/>
        </p:nvSpPr>
        <p:spPr bwMode="auto">
          <a:xfrm>
            <a:off x="599837" y="1963157"/>
            <a:ext cx="129220" cy="17053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rgbClr val="27316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86AEF120-3DF3-4223-B65D-5F452D5E25C7}"/>
              </a:ext>
            </a:extLst>
          </p:cNvPr>
          <p:cNvSpPr>
            <a:spLocks noEditPoints="1"/>
          </p:cNvSpPr>
          <p:nvPr/>
        </p:nvSpPr>
        <p:spPr bwMode="auto">
          <a:xfrm>
            <a:off x="604042" y="3719867"/>
            <a:ext cx="103434" cy="173967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자유형 23">
            <a:extLst>
              <a:ext uri="{FF2B5EF4-FFF2-40B4-BE49-F238E27FC236}">
                <a16:creationId xmlns:a16="http://schemas.microsoft.com/office/drawing/2014/main" id="{871AF1E0-12FD-48A4-917B-627485B645FB}"/>
              </a:ext>
            </a:extLst>
          </p:cNvPr>
          <p:cNvSpPr>
            <a:spLocks/>
          </p:cNvSpPr>
          <p:nvPr/>
        </p:nvSpPr>
        <p:spPr bwMode="auto">
          <a:xfrm>
            <a:off x="586593" y="3146789"/>
            <a:ext cx="155707" cy="13627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101F9830-7320-4166-8E82-DA305A2F8141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585780" y="2570492"/>
            <a:ext cx="157334" cy="13949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27316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D2CB48-1132-43F0-B818-2820E3AA1F2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9188" y="1255419"/>
            <a:ext cx="211943" cy="168596"/>
            <a:chOff x="6124" y="305"/>
            <a:chExt cx="841" cy="669"/>
          </a:xfrm>
          <a:solidFill>
            <a:schemeClr val="bg1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CBAF445-995D-4A8A-9A89-CCD333562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ACF1B7E-D3E3-4B7A-881E-42A247C23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0" name="말풍선: 모서리가 둥근 사각형 19">
            <a:extLst>
              <a:ext uri="{FF2B5EF4-FFF2-40B4-BE49-F238E27FC236}">
                <a16:creationId xmlns:a16="http://schemas.microsoft.com/office/drawing/2014/main" id="{54BBF834-0FD3-4194-B360-3E2DA93884B2}"/>
              </a:ext>
            </a:extLst>
          </p:cNvPr>
          <p:cNvSpPr/>
          <p:nvPr/>
        </p:nvSpPr>
        <p:spPr>
          <a:xfrm>
            <a:off x="705565" y="966662"/>
            <a:ext cx="366726" cy="223010"/>
          </a:xfrm>
          <a:prstGeom prst="wedgeRoundRectCallout">
            <a:avLst>
              <a:gd name="adj1" fmla="val -65539"/>
              <a:gd name="adj2" fmla="val 47889"/>
              <a:gd name="adj3" fmla="val 16667"/>
            </a:avLst>
          </a:prstGeom>
          <a:solidFill>
            <a:srgbClr val="61D6FF"/>
          </a:solidFill>
          <a:ln w="3175">
            <a:noFill/>
          </a:ln>
          <a:effectLst>
            <a:outerShdw blurRad="50800" dist="38100" dir="2700000" algn="tl" rotWithShape="0">
              <a:srgbClr val="27316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ko-KR" sz="700" b="1" dirty="0">
                <a:solidFill>
                  <a:prstClr val="white"/>
                </a:solidFill>
              </a:rPr>
              <a:t>01</a:t>
            </a:r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6A2C2387-D06D-4D43-B543-CEA3B68FA17C}"/>
              </a:ext>
            </a:extLst>
          </p:cNvPr>
          <p:cNvGrpSpPr/>
          <p:nvPr/>
        </p:nvGrpSpPr>
        <p:grpSpPr>
          <a:xfrm>
            <a:off x="454168" y="382727"/>
            <a:ext cx="415674" cy="415674"/>
            <a:chOff x="454168" y="382727"/>
            <a:chExt cx="415674" cy="415674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D1148154-C4EE-42DC-AE2A-C64C64B4C921}"/>
                </a:ext>
              </a:extLst>
            </p:cNvPr>
            <p:cNvSpPr/>
            <p:nvPr/>
          </p:nvSpPr>
          <p:spPr>
            <a:xfrm>
              <a:off x="454168" y="382727"/>
              <a:ext cx="415674" cy="41567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409AEC3-5F8A-4FC5-8D2B-C6C2080A2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255" y="414324"/>
              <a:ext cx="335500" cy="335500"/>
            </a:xfrm>
            <a:prstGeom prst="rect">
              <a:avLst/>
            </a:prstGeom>
          </p:spPr>
        </p:pic>
      </p:grp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58964794-67A8-4D7A-8E5E-09DF0711AC78}"/>
              </a:ext>
            </a:extLst>
          </p:cNvPr>
          <p:cNvCxnSpPr>
            <a:cxnSpLocks/>
          </p:cNvCxnSpPr>
          <p:nvPr/>
        </p:nvCxnSpPr>
        <p:spPr>
          <a:xfrm>
            <a:off x="1824718" y="867524"/>
            <a:ext cx="9612000" cy="0"/>
          </a:xfrm>
          <a:prstGeom prst="line">
            <a:avLst/>
          </a:prstGeom>
          <a:ln>
            <a:solidFill>
              <a:srgbClr val="2731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도넛 31"/>
          <p:cNvSpPr/>
          <p:nvPr/>
        </p:nvSpPr>
        <p:spPr>
          <a:xfrm>
            <a:off x="4747243" y="2241885"/>
            <a:ext cx="2737078" cy="2737078"/>
          </a:xfrm>
          <a:prstGeom prst="donut">
            <a:avLst>
              <a:gd name="adj" fmla="val 12674"/>
            </a:avLst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5050639" y="2952551"/>
            <a:ext cx="2130286" cy="1300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ko-KR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位</a:t>
            </a:r>
            <a:endParaRPr lang="en-US" altLang="ko-K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  <a:endParaRPr lang="en-US" altLang="ko-KR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0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36,246,753</a:t>
            </a:r>
            <a:r>
              <a:rPr lang="ko-KR" altLang="en-US" sz="10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명</a:t>
            </a:r>
            <a:endParaRPr lang="en-US" altLang="ko-KR" sz="105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(68%)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5" name="모서리가 둥근 사각형 설명선 34"/>
          <p:cNvSpPr/>
          <p:nvPr/>
        </p:nvSpPr>
        <p:spPr>
          <a:xfrm>
            <a:off x="7726638" y="3696287"/>
            <a:ext cx="526825" cy="304232"/>
          </a:xfrm>
          <a:prstGeom prst="wedgeRoundRectCallout">
            <a:avLst>
              <a:gd name="adj1" fmla="val -68244"/>
              <a:gd name="adj2" fmla="val 52868"/>
              <a:gd name="adj3" fmla="val 16667"/>
            </a:avLst>
          </a:prstGeom>
          <a:solidFill>
            <a:srgbClr val="273164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68%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36" name="Group 4"/>
          <p:cNvGrpSpPr>
            <a:grpSpLocks noChangeAspect="1"/>
          </p:cNvGrpSpPr>
          <p:nvPr/>
        </p:nvGrpSpPr>
        <p:grpSpPr bwMode="auto">
          <a:xfrm>
            <a:off x="2474396" y="3696287"/>
            <a:ext cx="226087" cy="467247"/>
            <a:chOff x="3696" y="1863"/>
            <a:chExt cx="285" cy="589"/>
          </a:xfrm>
          <a:solidFill>
            <a:srgbClr val="61D6FF"/>
          </a:solidFill>
        </p:grpSpPr>
        <p:sp>
          <p:nvSpPr>
            <p:cNvPr id="37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oup 9"/>
          <p:cNvGrpSpPr>
            <a:grpSpLocks noChangeAspect="1"/>
          </p:cNvGrpSpPr>
          <p:nvPr/>
        </p:nvGrpSpPr>
        <p:grpSpPr bwMode="auto">
          <a:xfrm>
            <a:off x="8827680" y="3611227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oup 4"/>
          <p:cNvGrpSpPr>
            <a:grpSpLocks noChangeAspect="1"/>
          </p:cNvGrpSpPr>
          <p:nvPr/>
        </p:nvGrpSpPr>
        <p:grpSpPr bwMode="auto">
          <a:xfrm>
            <a:off x="2843019" y="3696287"/>
            <a:ext cx="226087" cy="467247"/>
            <a:chOff x="3696" y="1863"/>
            <a:chExt cx="285" cy="589"/>
          </a:xfrm>
          <a:solidFill>
            <a:srgbClr val="61D6FF"/>
          </a:solidFill>
        </p:grpSpPr>
        <p:sp>
          <p:nvSpPr>
            <p:cNvPr id="43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oup 4"/>
          <p:cNvGrpSpPr>
            <a:grpSpLocks noChangeAspect="1"/>
          </p:cNvGrpSpPr>
          <p:nvPr/>
        </p:nvGrpSpPr>
        <p:grpSpPr bwMode="auto">
          <a:xfrm>
            <a:off x="3211642" y="3696287"/>
            <a:ext cx="226087" cy="467247"/>
            <a:chOff x="3696" y="1863"/>
            <a:chExt cx="285" cy="589"/>
          </a:xfrm>
          <a:solidFill>
            <a:srgbClr val="61D6FF"/>
          </a:solidFill>
        </p:grpSpPr>
        <p:sp>
          <p:nvSpPr>
            <p:cNvPr id="46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oup 4"/>
          <p:cNvGrpSpPr>
            <a:grpSpLocks noChangeAspect="1"/>
          </p:cNvGrpSpPr>
          <p:nvPr/>
        </p:nvGrpSpPr>
        <p:grpSpPr bwMode="auto">
          <a:xfrm>
            <a:off x="3580265" y="3696287"/>
            <a:ext cx="226087" cy="467247"/>
            <a:chOff x="3696" y="1863"/>
            <a:chExt cx="285" cy="589"/>
          </a:xfrm>
          <a:solidFill>
            <a:srgbClr val="61D6FF"/>
          </a:solidFill>
        </p:grpSpPr>
        <p:sp>
          <p:nvSpPr>
            <p:cNvPr id="49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oup 4"/>
          <p:cNvGrpSpPr>
            <a:grpSpLocks noChangeAspect="1"/>
          </p:cNvGrpSpPr>
          <p:nvPr/>
        </p:nvGrpSpPr>
        <p:grpSpPr bwMode="auto">
          <a:xfrm>
            <a:off x="3948888" y="3696287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52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oup 4"/>
          <p:cNvGrpSpPr>
            <a:grpSpLocks noChangeAspect="1"/>
          </p:cNvGrpSpPr>
          <p:nvPr/>
        </p:nvGrpSpPr>
        <p:grpSpPr bwMode="auto">
          <a:xfrm>
            <a:off x="2476318" y="435117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55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oup 4"/>
          <p:cNvGrpSpPr>
            <a:grpSpLocks noChangeAspect="1"/>
          </p:cNvGrpSpPr>
          <p:nvPr/>
        </p:nvGrpSpPr>
        <p:grpSpPr bwMode="auto">
          <a:xfrm>
            <a:off x="2844941" y="435117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58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oup 4"/>
          <p:cNvGrpSpPr>
            <a:grpSpLocks noChangeAspect="1"/>
          </p:cNvGrpSpPr>
          <p:nvPr/>
        </p:nvGrpSpPr>
        <p:grpSpPr bwMode="auto">
          <a:xfrm>
            <a:off x="3213564" y="435117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oup 4"/>
          <p:cNvGrpSpPr>
            <a:grpSpLocks noChangeAspect="1"/>
          </p:cNvGrpSpPr>
          <p:nvPr/>
        </p:nvGrpSpPr>
        <p:grpSpPr bwMode="auto">
          <a:xfrm>
            <a:off x="3582187" y="435117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64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oup 4"/>
          <p:cNvGrpSpPr>
            <a:grpSpLocks noChangeAspect="1"/>
          </p:cNvGrpSpPr>
          <p:nvPr/>
        </p:nvGrpSpPr>
        <p:grpSpPr bwMode="auto">
          <a:xfrm>
            <a:off x="3950810" y="4351178"/>
            <a:ext cx="226087" cy="467247"/>
            <a:chOff x="3696" y="1863"/>
            <a:chExt cx="285" cy="589"/>
          </a:xfrm>
          <a:solidFill>
            <a:schemeClr val="bg1">
              <a:lumMod val="85000"/>
            </a:schemeClr>
          </a:solidFill>
        </p:grpSpPr>
        <p:sp>
          <p:nvSpPr>
            <p:cNvPr id="82" name="Freeform 5"/>
            <p:cNvSpPr>
              <a:spLocks/>
            </p:cNvSpPr>
            <p:nvPr/>
          </p:nvSpPr>
          <p:spPr bwMode="auto">
            <a:xfrm>
              <a:off x="3769" y="1863"/>
              <a:ext cx="139" cy="139"/>
            </a:xfrm>
            <a:custGeom>
              <a:avLst/>
              <a:gdLst>
                <a:gd name="T0" fmla="*/ 208 w 417"/>
                <a:gd name="T1" fmla="*/ 417 h 417"/>
                <a:gd name="T2" fmla="*/ 230 w 417"/>
                <a:gd name="T3" fmla="*/ 415 h 417"/>
                <a:gd name="T4" fmla="*/ 270 w 417"/>
                <a:gd name="T5" fmla="*/ 406 h 417"/>
                <a:gd name="T6" fmla="*/ 307 w 417"/>
                <a:gd name="T7" fmla="*/ 391 h 417"/>
                <a:gd name="T8" fmla="*/ 341 w 417"/>
                <a:gd name="T9" fmla="*/ 369 h 417"/>
                <a:gd name="T10" fmla="*/ 370 w 417"/>
                <a:gd name="T11" fmla="*/ 340 h 417"/>
                <a:gd name="T12" fmla="*/ 391 w 417"/>
                <a:gd name="T13" fmla="*/ 307 h 417"/>
                <a:gd name="T14" fmla="*/ 407 w 417"/>
                <a:gd name="T15" fmla="*/ 270 h 417"/>
                <a:gd name="T16" fmla="*/ 416 w 417"/>
                <a:gd name="T17" fmla="*/ 229 h 417"/>
                <a:gd name="T18" fmla="*/ 417 w 417"/>
                <a:gd name="T19" fmla="*/ 208 h 417"/>
                <a:gd name="T20" fmla="*/ 416 w 417"/>
                <a:gd name="T21" fmla="*/ 186 h 417"/>
                <a:gd name="T22" fmla="*/ 407 w 417"/>
                <a:gd name="T23" fmla="*/ 146 h 417"/>
                <a:gd name="T24" fmla="*/ 391 w 417"/>
                <a:gd name="T25" fmla="*/ 108 h 417"/>
                <a:gd name="T26" fmla="*/ 370 w 417"/>
                <a:gd name="T27" fmla="*/ 75 h 417"/>
                <a:gd name="T28" fmla="*/ 341 w 417"/>
                <a:gd name="T29" fmla="*/ 46 h 417"/>
                <a:gd name="T30" fmla="*/ 307 w 417"/>
                <a:gd name="T31" fmla="*/ 25 h 417"/>
                <a:gd name="T32" fmla="*/ 270 w 417"/>
                <a:gd name="T33" fmla="*/ 9 h 417"/>
                <a:gd name="T34" fmla="*/ 230 w 417"/>
                <a:gd name="T35" fmla="*/ 0 h 417"/>
                <a:gd name="T36" fmla="*/ 208 w 417"/>
                <a:gd name="T37" fmla="*/ 0 h 417"/>
                <a:gd name="T38" fmla="*/ 186 w 417"/>
                <a:gd name="T39" fmla="*/ 0 h 417"/>
                <a:gd name="T40" fmla="*/ 146 w 417"/>
                <a:gd name="T41" fmla="*/ 9 h 417"/>
                <a:gd name="T42" fmla="*/ 108 w 417"/>
                <a:gd name="T43" fmla="*/ 25 h 417"/>
                <a:gd name="T44" fmla="*/ 75 w 417"/>
                <a:gd name="T45" fmla="*/ 46 h 417"/>
                <a:gd name="T46" fmla="*/ 48 w 417"/>
                <a:gd name="T47" fmla="*/ 75 h 417"/>
                <a:gd name="T48" fmla="*/ 25 w 417"/>
                <a:gd name="T49" fmla="*/ 108 h 417"/>
                <a:gd name="T50" fmla="*/ 9 w 417"/>
                <a:gd name="T51" fmla="*/ 146 h 417"/>
                <a:gd name="T52" fmla="*/ 0 w 417"/>
                <a:gd name="T53" fmla="*/ 186 h 417"/>
                <a:gd name="T54" fmla="*/ 0 w 417"/>
                <a:gd name="T55" fmla="*/ 208 h 417"/>
                <a:gd name="T56" fmla="*/ 0 w 417"/>
                <a:gd name="T57" fmla="*/ 229 h 417"/>
                <a:gd name="T58" fmla="*/ 9 w 417"/>
                <a:gd name="T59" fmla="*/ 270 h 417"/>
                <a:gd name="T60" fmla="*/ 25 w 417"/>
                <a:gd name="T61" fmla="*/ 307 h 417"/>
                <a:gd name="T62" fmla="*/ 48 w 417"/>
                <a:gd name="T63" fmla="*/ 340 h 417"/>
                <a:gd name="T64" fmla="*/ 75 w 417"/>
                <a:gd name="T65" fmla="*/ 369 h 417"/>
                <a:gd name="T66" fmla="*/ 108 w 417"/>
                <a:gd name="T67" fmla="*/ 391 h 417"/>
                <a:gd name="T68" fmla="*/ 146 w 417"/>
                <a:gd name="T69" fmla="*/ 406 h 417"/>
                <a:gd name="T70" fmla="*/ 186 w 417"/>
                <a:gd name="T71" fmla="*/ 415 h 417"/>
                <a:gd name="T72" fmla="*/ 208 w 417"/>
                <a:gd name="T7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17" h="417">
                  <a:moveTo>
                    <a:pt x="208" y="417"/>
                  </a:moveTo>
                  <a:lnTo>
                    <a:pt x="230" y="415"/>
                  </a:lnTo>
                  <a:lnTo>
                    <a:pt x="270" y="406"/>
                  </a:lnTo>
                  <a:lnTo>
                    <a:pt x="307" y="391"/>
                  </a:lnTo>
                  <a:lnTo>
                    <a:pt x="341" y="369"/>
                  </a:lnTo>
                  <a:lnTo>
                    <a:pt x="370" y="340"/>
                  </a:lnTo>
                  <a:lnTo>
                    <a:pt x="391" y="307"/>
                  </a:lnTo>
                  <a:lnTo>
                    <a:pt x="407" y="270"/>
                  </a:lnTo>
                  <a:lnTo>
                    <a:pt x="416" y="229"/>
                  </a:lnTo>
                  <a:lnTo>
                    <a:pt x="417" y="208"/>
                  </a:lnTo>
                  <a:lnTo>
                    <a:pt x="416" y="186"/>
                  </a:lnTo>
                  <a:lnTo>
                    <a:pt x="407" y="146"/>
                  </a:lnTo>
                  <a:lnTo>
                    <a:pt x="391" y="108"/>
                  </a:lnTo>
                  <a:lnTo>
                    <a:pt x="370" y="75"/>
                  </a:lnTo>
                  <a:lnTo>
                    <a:pt x="341" y="46"/>
                  </a:lnTo>
                  <a:lnTo>
                    <a:pt x="307" y="25"/>
                  </a:lnTo>
                  <a:lnTo>
                    <a:pt x="270" y="9"/>
                  </a:lnTo>
                  <a:lnTo>
                    <a:pt x="230" y="0"/>
                  </a:lnTo>
                  <a:lnTo>
                    <a:pt x="208" y="0"/>
                  </a:lnTo>
                  <a:lnTo>
                    <a:pt x="186" y="0"/>
                  </a:lnTo>
                  <a:lnTo>
                    <a:pt x="146" y="9"/>
                  </a:lnTo>
                  <a:lnTo>
                    <a:pt x="108" y="25"/>
                  </a:lnTo>
                  <a:lnTo>
                    <a:pt x="75" y="46"/>
                  </a:lnTo>
                  <a:lnTo>
                    <a:pt x="48" y="75"/>
                  </a:lnTo>
                  <a:lnTo>
                    <a:pt x="25" y="108"/>
                  </a:lnTo>
                  <a:lnTo>
                    <a:pt x="9" y="14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29"/>
                  </a:lnTo>
                  <a:lnTo>
                    <a:pt x="9" y="270"/>
                  </a:lnTo>
                  <a:lnTo>
                    <a:pt x="25" y="307"/>
                  </a:lnTo>
                  <a:lnTo>
                    <a:pt x="48" y="340"/>
                  </a:lnTo>
                  <a:lnTo>
                    <a:pt x="75" y="369"/>
                  </a:lnTo>
                  <a:lnTo>
                    <a:pt x="108" y="391"/>
                  </a:lnTo>
                  <a:lnTo>
                    <a:pt x="146" y="406"/>
                  </a:lnTo>
                  <a:lnTo>
                    <a:pt x="186" y="415"/>
                  </a:lnTo>
                  <a:lnTo>
                    <a:pt x="208" y="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6"/>
            <p:cNvSpPr>
              <a:spLocks/>
            </p:cNvSpPr>
            <p:nvPr/>
          </p:nvSpPr>
          <p:spPr bwMode="auto">
            <a:xfrm>
              <a:off x="3696" y="2018"/>
              <a:ext cx="285" cy="434"/>
            </a:xfrm>
            <a:custGeom>
              <a:avLst/>
              <a:gdLst>
                <a:gd name="T0" fmla="*/ 682 w 854"/>
                <a:gd name="T1" fmla="*/ 51 h 1303"/>
                <a:gd name="T2" fmla="*/ 665 w 854"/>
                <a:gd name="T3" fmla="*/ 22 h 1303"/>
                <a:gd name="T4" fmla="*/ 625 w 854"/>
                <a:gd name="T5" fmla="*/ 2 h 1303"/>
                <a:gd name="T6" fmla="*/ 239 w 854"/>
                <a:gd name="T7" fmla="*/ 0 h 1303"/>
                <a:gd name="T8" fmla="*/ 208 w 854"/>
                <a:gd name="T9" fmla="*/ 9 h 1303"/>
                <a:gd name="T10" fmla="*/ 176 w 854"/>
                <a:gd name="T11" fmla="*/ 40 h 1303"/>
                <a:gd name="T12" fmla="*/ 3 w 854"/>
                <a:gd name="T13" fmla="*/ 574 h 1303"/>
                <a:gd name="T14" fmla="*/ 3 w 854"/>
                <a:gd name="T15" fmla="*/ 607 h 1303"/>
                <a:gd name="T16" fmla="*/ 16 w 854"/>
                <a:gd name="T17" fmla="*/ 624 h 1303"/>
                <a:gd name="T18" fmla="*/ 48 w 854"/>
                <a:gd name="T19" fmla="*/ 634 h 1303"/>
                <a:gd name="T20" fmla="*/ 102 w 854"/>
                <a:gd name="T21" fmla="*/ 634 h 1303"/>
                <a:gd name="T22" fmla="*/ 141 w 854"/>
                <a:gd name="T23" fmla="*/ 613 h 1303"/>
                <a:gd name="T24" fmla="*/ 160 w 854"/>
                <a:gd name="T25" fmla="*/ 585 h 1303"/>
                <a:gd name="T26" fmla="*/ 208 w 854"/>
                <a:gd name="T27" fmla="*/ 1208 h 1303"/>
                <a:gd name="T28" fmla="*/ 224 w 854"/>
                <a:gd name="T29" fmla="*/ 1261 h 1303"/>
                <a:gd name="T30" fmla="*/ 284 w 854"/>
                <a:gd name="T31" fmla="*/ 1302 h 1303"/>
                <a:gd name="T32" fmla="*/ 310 w 854"/>
                <a:gd name="T33" fmla="*/ 1303 h 1303"/>
                <a:gd name="T34" fmla="*/ 365 w 854"/>
                <a:gd name="T35" fmla="*/ 1287 h 1303"/>
                <a:gd name="T36" fmla="*/ 405 w 854"/>
                <a:gd name="T37" fmla="*/ 1227 h 1303"/>
                <a:gd name="T38" fmla="*/ 407 w 854"/>
                <a:gd name="T39" fmla="*/ 705 h 1303"/>
                <a:gd name="T40" fmla="*/ 447 w 854"/>
                <a:gd name="T41" fmla="*/ 1208 h 1303"/>
                <a:gd name="T42" fmla="*/ 463 w 854"/>
                <a:gd name="T43" fmla="*/ 1261 h 1303"/>
                <a:gd name="T44" fmla="*/ 524 w 854"/>
                <a:gd name="T45" fmla="*/ 1302 h 1303"/>
                <a:gd name="T46" fmla="*/ 551 w 854"/>
                <a:gd name="T47" fmla="*/ 1303 h 1303"/>
                <a:gd name="T48" fmla="*/ 604 w 854"/>
                <a:gd name="T49" fmla="*/ 1287 h 1303"/>
                <a:gd name="T50" fmla="*/ 645 w 854"/>
                <a:gd name="T51" fmla="*/ 1227 h 1303"/>
                <a:gd name="T52" fmla="*/ 646 w 854"/>
                <a:gd name="T53" fmla="*/ 435 h 1303"/>
                <a:gd name="T54" fmla="*/ 700 w 854"/>
                <a:gd name="T55" fmla="*/ 595 h 1303"/>
                <a:gd name="T56" fmla="*/ 731 w 854"/>
                <a:gd name="T57" fmla="*/ 627 h 1303"/>
                <a:gd name="T58" fmla="*/ 763 w 854"/>
                <a:gd name="T59" fmla="*/ 634 h 1303"/>
                <a:gd name="T60" fmla="*/ 819 w 854"/>
                <a:gd name="T61" fmla="*/ 634 h 1303"/>
                <a:gd name="T62" fmla="*/ 845 w 854"/>
                <a:gd name="T63" fmla="*/ 617 h 1303"/>
                <a:gd name="T64" fmla="*/ 854 w 854"/>
                <a:gd name="T65" fmla="*/ 585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4" h="1303">
                  <a:moveTo>
                    <a:pt x="851" y="574"/>
                  </a:moveTo>
                  <a:lnTo>
                    <a:pt x="682" y="51"/>
                  </a:lnTo>
                  <a:lnTo>
                    <a:pt x="679" y="40"/>
                  </a:lnTo>
                  <a:lnTo>
                    <a:pt x="665" y="22"/>
                  </a:lnTo>
                  <a:lnTo>
                    <a:pt x="646" y="9"/>
                  </a:lnTo>
                  <a:lnTo>
                    <a:pt x="625" y="2"/>
                  </a:lnTo>
                  <a:lnTo>
                    <a:pt x="614" y="0"/>
                  </a:lnTo>
                  <a:lnTo>
                    <a:pt x="239" y="0"/>
                  </a:lnTo>
                  <a:lnTo>
                    <a:pt x="229" y="2"/>
                  </a:lnTo>
                  <a:lnTo>
                    <a:pt x="208" y="9"/>
                  </a:lnTo>
                  <a:lnTo>
                    <a:pt x="189" y="22"/>
                  </a:lnTo>
                  <a:lnTo>
                    <a:pt x="176" y="40"/>
                  </a:lnTo>
                  <a:lnTo>
                    <a:pt x="172" y="51"/>
                  </a:lnTo>
                  <a:lnTo>
                    <a:pt x="3" y="574"/>
                  </a:lnTo>
                  <a:lnTo>
                    <a:pt x="0" y="585"/>
                  </a:lnTo>
                  <a:lnTo>
                    <a:pt x="3" y="607"/>
                  </a:lnTo>
                  <a:lnTo>
                    <a:pt x="9" y="617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8" y="634"/>
                  </a:lnTo>
                  <a:lnTo>
                    <a:pt x="91" y="634"/>
                  </a:lnTo>
                  <a:lnTo>
                    <a:pt x="102" y="634"/>
                  </a:lnTo>
                  <a:lnTo>
                    <a:pt x="123" y="627"/>
                  </a:lnTo>
                  <a:lnTo>
                    <a:pt x="141" y="613"/>
                  </a:lnTo>
                  <a:lnTo>
                    <a:pt x="156" y="595"/>
                  </a:lnTo>
                  <a:lnTo>
                    <a:pt x="160" y="585"/>
                  </a:lnTo>
                  <a:lnTo>
                    <a:pt x="208" y="437"/>
                  </a:lnTo>
                  <a:lnTo>
                    <a:pt x="208" y="1208"/>
                  </a:lnTo>
                  <a:lnTo>
                    <a:pt x="209" y="1227"/>
                  </a:lnTo>
                  <a:lnTo>
                    <a:pt x="224" y="1261"/>
                  </a:lnTo>
                  <a:lnTo>
                    <a:pt x="250" y="1287"/>
                  </a:lnTo>
                  <a:lnTo>
                    <a:pt x="284" y="1302"/>
                  </a:lnTo>
                  <a:lnTo>
                    <a:pt x="304" y="1303"/>
                  </a:lnTo>
                  <a:lnTo>
                    <a:pt x="310" y="1303"/>
                  </a:lnTo>
                  <a:lnTo>
                    <a:pt x="330" y="1302"/>
                  </a:lnTo>
                  <a:lnTo>
                    <a:pt x="365" y="1287"/>
                  </a:lnTo>
                  <a:lnTo>
                    <a:pt x="391" y="1261"/>
                  </a:lnTo>
                  <a:lnTo>
                    <a:pt x="405" y="1227"/>
                  </a:lnTo>
                  <a:lnTo>
                    <a:pt x="407" y="1208"/>
                  </a:lnTo>
                  <a:lnTo>
                    <a:pt x="407" y="705"/>
                  </a:lnTo>
                  <a:lnTo>
                    <a:pt x="447" y="705"/>
                  </a:lnTo>
                  <a:lnTo>
                    <a:pt x="447" y="1208"/>
                  </a:lnTo>
                  <a:lnTo>
                    <a:pt x="449" y="1227"/>
                  </a:lnTo>
                  <a:lnTo>
                    <a:pt x="463" y="1261"/>
                  </a:lnTo>
                  <a:lnTo>
                    <a:pt x="489" y="1287"/>
                  </a:lnTo>
                  <a:lnTo>
                    <a:pt x="524" y="1302"/>
                  </a:lnTo>
                  <a:lnTo>
                    <a:pt x="544" y="1303"/>
                  </a:lnTo>
                  <a:lnTo>
                    <a:pt x="551" y="1303"/>
                  </a:lnTo>
                  <a:lnTo>
                    <a:pt x="570" y="1302"/>
                  </a:lnTo>
                  <a:lnTo>
                    <a:pt x="604" y="1287"/>
                  </a:lnTo>
                  <a:lnTo>
                    <a:pt x="630" y="1261"/>
                  </a:lnTo>
                  <a:lnTo>
                    <a:pt x="645" y="1227"/>
                  </a:lnTo>
                  <a:lnTo>
                    <a:pt x="646" y="1208"/>
                  </a:lnTo>
                  <a:lnTo>
                    <a:pt x="646" y="435"/>
                  </a:lnTo>
                  <a:lnTo>
                    <a:pt x="695" y="585"/>
                  </a:lnTo>
                  <a:lnTo>
                    <a:pt x="700" y="595"/>
                  </a:lnTo>
                  <a:lnTo>
                    <a:pt x="713" y="613"/>
                  </a:lnTo>
                  <a:lnTo>
                    <a:pt x="731" y="627"/>
                  </a:lnTo>
                  <a:lnTo>
                    <a:pt x="753" y="634"/>
                  </a:lnTo>
                  <a:lnTo>
                    <a:pt x="763" y="634"/>
                  </a:lnTo>
                  <a:lnTo>
                    <a:pt x="806" y="634"/>
                  </a:lnTo>
                  <a:lnTo>
                    <a:pt x="819" y="634"/>
                  </a:lnTo>
                  <a:lnTo>
                    <a:pt x="838" y="624"/>
                  </a:lnTo>
                  <a:lnTo>
                    <a:pt x="845" y="617"/>
                  </a:lnTo>
                  <a:lnTo>
                    <a:pt x="851" y="607"/>
                  </a:lnTo>
                  <a:lnTo>
                    <a:pt x="854" y="585"/>
                  </a:lnTo>
                  <a:lnTo>
                    <a:pt x="851" y="5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oup 9"/>
          <p:cNvGrpSpPr>
            <a:grpSpLocks noChangeAspect="1"/>
          </p:cNvGrpSpPr>
          <p:nvPr/>
        </p:nvGrpSpPr>
        <p:grpSpPr bwMode="auto">
          <a:xfrm>
            <a:off x="9195473" y="3613914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85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oup 9"/>
          <p:cNvGrpSpPr>
            <a:grpSpLocks noChangeAspect="1"/>
          </p:cNvGrpSpPr>
          <p:nvPr/>
        </p:nvGrpSpPr>
        <p:grpSpPr bwMode="auto">
          <a:xfrm>
            <a:off x="9563266" y="3616601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oup 9"/>
          <p:cNvGrpSpPr>
            <a:grpSpLocks noChangeAspect="1"/>
          </p:cNvGrpSpPr>
          <p:nvPr/>
        </p:nvGrpSpPr>
        <p:grpSpPr bwMode="auto">
          <a:xfrm>
            <a:off x="9931059" y="3619288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oup 9"/>
          <p:cNvGrpSpPr>
            <a:grpSpLocks noChangeAspect="1"/>
          </p:cNvGrpSpPr>
          <p:nvPr/>
        </p:nvGrpSpPr>
        <p:grpSpPr bwMode="auto">
          <a:xfrm>
            <a:off x="10298852" y="3621975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94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6" name="Group 9"/>
          <p:cNvGrpSpPr>
            <a:grpSpLocks noChangeAspect="1"/>
          </p:cNvGrpSpPr>
          <p:nvPr/>
        </p:nvGrpSpPr>
        <p:grpSpPr bwMode="auto">
          <a:xfrm>
            <a:off x="8813058" y="4284633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97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9" name="Group 9"/>
          <p:cNvGrpSpPr>
            <a:grpSpLocks noChangeAspect="1"/>
          </p:cNvGrpSpPr>
          <p:nvPr/>
        </p:nvGrpSpPr>
        <p:grpSpPr bwMode="auto">
          <a:xfrm>
            <a:off x="9180851" y="4287320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100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2" name="Group 9"/>
          <p:cNvGrpSpPr>
            <a:grpSpLocks noChangeAspect="1"/>
          </p:cNvGrpSpPr>
          <p:nvPr/>
        </p:nvGrpSpPr>
        <p:grpSpPr bwMode="auto">
          <a:xfrm>
            <a:off x="9548644" y="4290007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103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5" name="Group 9"/>
          <p:cNvGrpSpPr>
            <a:grpSpLocks noChangeAspect="1"/>
          </p:cNvGrpSpPr>
          <p:nvPr/>
        </p:nvGrpSpPr>
        <p:grpSpPr bwMode="auto">
          <a:xfrm>
            <a:off x="9916437" y="4292694"/>
            <a:ext cx="205723" cy="463241"/>
            <a:chOff x="4426" y="2133"/>
            <a:chExt cx="282" cy="635"/>
          </a:xfrm>
          <a:solidFill>
            <a:srgbClr val="273164"/>
          </a:solidFill>
        </p:grpSpPr>
        <p:sp>
          <p:nvSpPr>
            <p:cNvPr id="106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8" name="Group 9"/>
          <p:cNvGrpSpPr>
            <a:grpSpLocks noChangeAspect="1"/>
          </p:cNvGrpSpPr>
          <p:nvPr/>
        </p:nvGrpSpPr>
        <p:grpSpPr bwMode="auto">
          <a:xfrm>
            <a:off x="10284227" y="4295381"/>
            <a:ext cx="205723" cy="463241"/>
            <a:chOff x="4426" y="2133"/>
            <a:chExt cx="282" cy="635"/>
          </a:xfrm>
          <a:solidFill>
            <a:schemeClr val="bg1">
              <a:lumMod val="85000"/>
            </a:schemeClr>
          </a:solidFill>
        </p:grpSpPr>
        <p:sp>
          <p:nvSpPr>
            <p:cNvPr id="109" name="Freeform 10"/>
            <p:cNvSpPr>
              <a:spLocks/>
            </p:cNvSpPr>
            <p:nvPr/>
          </p:nvSpPr>
          <p:spPr bwMode="auto">
            <a:xfrm>
              <a:off x="4503" y="2133"/>
              <a:ext cx="126" cy="126"/>
            </a:xfrm>
            <a:custGeom>
              <a:avLst/>
              <a:gdLst>
                <a:gd name="T0" fmla="*/ 189 w 377"/>
                <a:gd name="T1" fmla="*/ 377 h 377"/>
                <a:gd name="T2" fmla="*/ 207 w 377"/>
                <a:gd name="T3" fmla="*/ 376 h 377"/>
                <a:gd name="T4" fmla="*/ 245 w 377"/>
                <a:gd name="T5" fmla="*/ 369 h 377"/>
                <a:gd name="T6" fmla="*/ 278 w 377"/>
                <a:gd name="T7" fmla="*/ 354 h 377"/>
                <a:gd name="T8" fmla="*/ 308 w 377"/>
                <a:gd name="T9" fmla="*/ 334 h 377"/>
                <a:gd name="T10" fmla="*/ 334 w 377"/>
                <a:gd name="T11" fmla="*/ 308 h 377"/>
                <a:gd name="T12" fmla="*/ 354 w 377"/>
                <a:gd name="T13" fmla="*/ 278 h 377"/>
                <a:gd name="T14" fmla="*/ 368 w 377"/>
                <a:gd name="T15" fmla="*/ 245 h 377"/>
                <a:gd name="T16" fmla="*/ 376 w 377"/>
                <a:gd name="T17" fmla="*/ 207 h 377"/>
                <a:gd name="T18" fmla="*/ 377 w 377"/>
                <a:gd name="T19" fmla="*/ 189 h 377"/>
                <a:gd name="T20" fmla="*/ 376 w 377"/>
                <a:gd name="T21" fmla="*/ 168 h 377"/>
                <a:gd name="T22" fmla="*/ 368 w 377"/>
                <a:gd name="T23" fmla="*/ 132 h 377"/>
                <a:gd name="T24" fmla="*/ 354 w 377"/>
                <a:gd name="T25" fmla="*/ 98 h 377"/>
                <a:gd name="T26" fmla="*/ 334 w 377"/>
                <a:gd name="T27" fmla="*/ 68 h 377"/>
                <a:gd name="T28" fmla="*/ 308 w 377"/>
                <a:gd name="T29" fmla="*/ 42 h 377"/>
                <a:gd name="T30" fmla="*/ 278 w 377"/>
                <a:gd name="T31" fmla="*/ 21 h 377"/>
                <a:gd name="T32" fmla="*/ 245 w 377"/>
                <a:gd name="T33" fmla="*/ 7 h 377"/>
                <a:gd name="T34" fmla="*/ 207 w 377"/>
                <a:gd name="T35" fmla="*/ 0 h 377"/>
                <a:gd name="T36" fmla="*/ 189 w 377"/>
                <a:gd name="T37" fmla="*/ 0 h 377"/>
                <a:gd name="T38" fmla="*/ 169 w 377"/>
                <a:gd name="T39" fmla="*/ 0 h 377"/>
                <a:gd name="T40" fmla="*/ 133 w 377"/>
                <a:gd name="T41" fmla="*/ 7 h 377"/>
                <a:gd name="T42" fmla="*/ 98 w 377"/>
                <a:gd name="T43" fmla="*/ 21 h 377"/>
                <a:gd name="T44" fmla="*/ 68 w 377"/>
                <a:gd name="T45" fmla="*/ 42 h 377"/>
                <a:gd name="T46" fmla="*/ 42 w 377"/>
                <a:gd name="T47" fmla="*/ 68 h 377"/>
                <a:gd name="T48" fmla="*/ 22 w 377"/>
                <a:gd name="T49" fmla="*/ 98 h 377"/>
                <a:gd name="T50" fmla="*/ 8 w 377"/>
                <a:gd name="T51" fmla="*/ 132 h 377"/>
                <a:gd name="T52" fmla="*/ 0 w 377"/>
                <a:gd name="T53" fmla="*/ 168 h 377"/>
                <a:gd name="T54" fmla="*/ 0 w 377"/>
                <a:gd name="T55" fmla="*/ 189 h 377"/>
                <a:gd name="T56" fmla="*/ 0 w 377"/>
                <a:gd name="T57" fmla="*/ 207 h 377"/>
                <a:gd name="T58" fmla="*/ 8 w 377"/>
                <a:gd name="T59" fmla="*/ 245 h 377"/>
                <a:gd name="T60" fmla="*/ 22 w 377"/>
                <a:gd name="T61" fmla="*/ 278 h 377"/>
                <a:gd name="T62" fmla="*/ 42 w 377"/>
                <a:gd name="T63" fmla="*/ 308 h 377"/>
                <a:gd name="T64" fmla="*/ 68 w 377"/>
                <a:gd name="T65" fmla="*/ 334 h 377"/>
                <a:gd name="T66" fmla="*/ 98 w 377"/>
                <a:gd name="T67" fmla="*/ 354 h 377"/>
                <a:gd name="T68" fmla="*/ 133 w 377"/>
                <a:gd name="T69" fmla="*/ 369 h 377"/>
                <a:gd name="T70" fmla="*/ 169 w 377"/>
                <a:gd name="T71" fmla="*/ 376 h 377"/>
                <a:gd name="T72" fmla="*/ 189 w 377"/>
                <a:gd name="T73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7" h="377">
                  <a:moveTo>
                    <a:pt x="189" y="377"/>
                  </a:moveTo>
                  <a:lnTo>
                    <a:pt x="207" y="376"/>
                  </a:lnTo>
                  <a:lnTo>
                    <a:pt x="245" y="369"/>
                  </a:lnTo>
                  <a:lnTo>
                    <a:pt x="278" y="354"/>
                  </a:lnTo>
                  <a:lnTo>
                    <a:pt x="308" y="334"/>
                  </a:lnTo>
                  <a:lnTo>
                    <a:pt x="334" y="308"/>
                  </a:lnTo>
                  <a:lnTo>
                    <a:pt x="354" y="278"/>
                  </a:lnTo>
                  <a:lnTo>
                    <a:pt x="368" y="245"/>
                  </a:lnTo>
                  <a:lnTo>
                    <a:pt x="376" y="207"/>
                  </a:lnTo>
                  <a:lnTo>
                    <a:pt x="377" y="189"/>
                  </a:lnTo>
                  <a:lnTo>
                    <a:pt x="376" y="168"/>
                  </a:lnTo>
                  <a:lnTo>
                    <a:pt x="368" y="132"/>
                  </a:lnTo>
                  <a:lnTo>
                    <a:pt x="354" y="98"/>
                  </a:lnTo>
                  <a:lnTo>
                    <a:pt x="334" y="68"/>
                  </a:lnTo>
                  <a:lnTo>
                    <a:pt x="308" y="42"/>
                  </a:lnTo>
                  <a:lnTo>
                    <a:pt x="278" y="21"/>
                  </a:lnTo>
                  <a:lnTo>
                    <a:pt x="245" y="7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33" y="7"/>
                  </a:lnTo>
                  <a:lnTo>
                    <a:pt x="98" y="21"/>
                  </a:lnTo>
                  <a:lnTo>
                    <a:pt x="68" y="42"/>
                  </a:lnTo>
                  <a:lnTo>
                    <a:pt x="42" y="68"/>
                  </a:lnTo>
                  <a:lnTo>
                    <a:pt x="22" y="98"/>
                  </a:lnTo>
                  <a:lnTo>
                    <a:pt x="8" y="132"/>
                  </a:lnTo>
                  <a:lnTo>
                    <a:pt x="0" y="168"/>
                  </a:lnTo>
                  <a:lnTo>
                    <a:pt x="0" y="189"/>
                  </a:lnTo>
                  <a:lnTo>
                    <a:pt x="0" y="207"/>
                  </a:lnTo>
                  <a:lnTo>
                    <a:pt x="8" y="245"/>
                  </a:lnTo>
                  <a:lnTo>
                    <a:pt x="22" y="278"/>
                  </a:lnTo>
                  <a:lnTo>
                    <a:pt x="42" y="308"/>
                  </a:lnTo>
                  <a:lnTo>
                    <a:pt x="68" y="334"/>
                  </a:lnTo>
                  <a:lnTo>
                    <a:pt x="98" y="354"/>
                  </a:lnTo>
                  <a:lnTo>
                    <a:pt x="133" y="369"/>
                  </a:lnTo>
                  <a:lnTo>
                    <a:pt x="169" y="376"/>
                  </a:lnTo>
                  <a:lnTo>
                    <a:pt x="189" y="3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11"/>
            <p:cNvSpPr>
              <a:spLocks/>
            </p:cNvSpPr>
            <p:nvPr/>
          </p:nvSpPr>
          <p:spPr bwMode="auto">
            <a:xfrm>
              <a:off x="4426" y="2278"/>
              <a:ext cx="282" cy="490"/>
            </a:xfrm>
            <a:custGeom>
              <a:avLst/>
              <a:gdLst>
                <a:gd name="T0" fmla="*/ 674 w 845"/>
                <a:gd name="T1" fmla="*/ 50 h 1471"/>
                <a:gd name="T2" fmla="*/ 657 w 845"/>
                <a:gd name="T3" fmla="*/ 21 h 1471"/>
                <a:gd name="T4" fmla="*/ 617 w 845"/>
                <a:gd name="T5" fmla="*/ 1 h 1471"/>
                <a:gd name="T6" fmla="*/ 565 w 845"/>
                <a:gd name="T7" fmla="*/ 0 h 1471"/>
                <a:gd name="T8" fmla="*/ 563 w 845"/>
                <a:gd name="T9" fmla="*/ 0 h 1471"/>
                <a:gd name="T10" fmla="*/ 562 w 845"/>
                <a:gd name="T11" fmla="*/ 0 h 1471"/>
                <a:gd name="T12" fmla="*/ 276 w 845"/>
                <a:gd name="T13" fmla="*/ 0 h 1471"/>
                <a:gd name="T14" fmla="*/ 273 w 845"/>
                <a:gd name="T15" fmla="*/ 0 h 1471"/>
                <a:gd name="T16" fmla="*/ 239 w 845"/>
                <a:gd name="T17" fmla="*/ 0 h 1471"/>
                <a:gd name="T18" fmla="*/ 207 w 845"/>
                <a:gd name="T19" fmla="*/ 8 h 1471"/>
                <a:gd name="T20" fmla="*/ 175 w 845"/>
                <a:gd name="T21" fmla="*/ 40 h 1471"/>
                <a:gd name="T22" fmla="*/ 3 w 845"/>
                <a:gd name="T23" fmla="*/ 573 h 1471"/>
                <a:gd name="T24" fmla="*/ 3 w 845"/>
                <a:gd name="T25" fmla="*/ 606 h 1471"/>
                <a:gd name="T26" fmla="*/ 16 w 845"/>
                <a:gd name="T27" fmla="*/ 624 h 1471"/>
                <a:gd name="T28" fmla="*/ 47 w 845"/>
                <a:gd name="T29" fmla="*/ 634 h 1471"/>
                <a:gd name="T30" fmla="*/ 85 w 845"/>
                <a:gd name="T31" fmla="*/ 634 h 1471"/>
                <a:gd name="T32" fmla="*/ 125 w 845"/>
                <a:gd name="T33" fmla="*/ 612 h 1471"/>
                <a:gd name="T34" fmla="*/ 142 w 845"/>
                <a:gd name="T35" fmla="*/ 585 h 1471"/>
                <a:gd name="T36" fmla="*/ 220 w 845"/>
                <a:gd name="T37" fmla="*/ 477 h 1471"/>
                <a:gd name="T38" fmla="*/ 188 w 845"/>
                <a:gd name="T39" fmla="*/ 507 h 1471"/>
                <a:gd name="T40" fmla="*/ 57 w 845"/>
                <a:gd name="T41" fmla="*/ 742 h 1471"/>
                <a:gd name="T42" fmla="*/ 59 w 845"/>
                <a:gd name="T43" fmla="*/ 775 h 1471"/>
                <a:gd name="T44" fmla="*/ 80 w 845"/>
                <a:gd name="T45" fmla="*/ 799 h 1471"/>
                <a:gd name="T46" fmla="*/ 231 w 845"/>
                <a:gd name="T47" fmla="*/ 837 h 1471"/>
                <a:gd name="T48" fmla="*/ 231 w 845"/>
                <a:gd name="T49" fmla="*/ 1410 h 1471"/>
                <a:gd name="T50" fmla="*/ 264 w 845"/>
                <a:gd name="T51" fmla="*/ 1458 h 1471"/>
                <a:gd name="T52" fmla="*/ 308 w 845"/>
                <a:gd name="T53" fmla="*/ 1471 h 1471"/>
                <a:gd name="T54" fmla="*/ 342 w 845"/>
                <a:gd name="T55" fmla="*/ 1471 h 1471"/>
                <a:gd name="T56" fmla="*/ 390 w 845"/>
                <a:gd name="T57" fmla="*/ 1438 h 1471"/>
                <a:gd name="T58" fmla="*/ 402 w 845"/>
                <a:gd name="T59" fmla="*/ 1395 h 1471"/>
                <a:gd name="T60" fmla="*/ 413 w 845"/>
                <a:gd name="T61" fmla="*/ 879 h 1471"/>
                <a:gd name="T62" fmla="*/ 437 w 845"/>
                <a:gd name="T63" fmla="*/ 879 h 1471"/>
                <a:gd name="T64" fmla="*/ 448 w 845"/>
                <a:gd name="T65" fmla="*/ 1395 h 1471"/>
                <a:gd name="T66" fmla="*/ 461 w 845"/>
                <a:gd name="T67" fmla="*/ 1438 h 1471"/>
                <a:gd name="T68" fmla="*/ 510 w 845"/>
                <a:gd name="T69" fmla="*/ 1471 h 1471"/>
                <a:gd name="T70" fmla="*/ 545 w 845"/>
                <a:gd name="T71" fmla="*/ 1471 h 1471"/>
                <a:gd name="T72" fmla="*/ 588 w 845"/>
                <a:gd name="T73" fmla="*/ 1458 h 1471"/>
                <a:gd name="T74" fmla="*/ 620 w 845"/>
                <a:gd name="T75" fmla="*/ 1410 h 1471"/>
                <a:gd name="T76" fmla="*/ 621 w 845"/>
                <a:gd name="T77" fmla="*/ 835 h 1471"/>
                <a:gd name="T78" fmla="*/ 758 w 845"/>
                <a:gd name="T79" fmla="*/ 799 h 1471"/>
                <a:gd name="T80" fmla="*/ 781 w 845"/>
                <a:gd name="T81" fmla="*/ 775 h 1471"/>
                <a:gd name="T82" fmla="*/ 782 w 845"/>
                <a:gd name="T83" fmla="*/ 742 h 1471"/>
                <a:gd name="T84" fmla="*/ 650 w 845"/>
                <a:gd name="T85" fmla="*/ 507 h 1471"/>
                <a:gd name="T86" fmla="*/ 620 w 845"/>
                <a:gd name="T87" fmla="*/ 477 h 1471"/>
                <a:gd name="T88" fmla="*/ 701 w 845"/>
                <a:gd name="T89" fmla="*/ 585 h 1471"/>
                <a:gd name="T90" fmla="*/ 720 w 845"/>
                <a:gd name="T91" fmla="*/ 614 h 1471"/>
                <a:gd name="T92" fmla="*/ 760 w 845"/>
                <a:gd name="T93" fmla="*/ 634 h 1471"/>
                <a:gd name="T94" fmla="*/ 798 w 845"/>
                <a:gd name="T95" fmla="*/ 634 h 1471"/>
                <a:gd name="T96" fmla="*/ 829 w 845"/>
                <a:gd name="T97" fmla="*/ 624 h 1471"/>
                <a:gd name="T98" fmla="*/ 842 w 845"/>
                <a:gd name="T99" fmla="*/ 606 h 1471"/>
                <a:gd name="T100" fmla="*/ 842 w 845"/>
                <a:gd name="T101" fmla="*/ 573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45" h="1471">
                  <a:moveTo>
                    <a:pt x="842" y="573"/>
                  </a:moveTo>
                  <a:lnTo>
                    <a:pt x="674" y="50"/>
                  </a:lnTo>
                  <a:lnTo>
                    <a:pt x="670" y="40"/>
                  </a:lnTo>
                  <a:lnTo>
                    <a:pt x="657" y="21"/>
                  </a:lnTo>
                  <a:lnTo>
                    <a:pt x="638" y="8"/>
                  </a:lnTo>
                  <a:lnTo>
                    <a:pt x="617" y="1"/>
                  </a:lnTo>
                  <a:lnTo>
                    <a:pt x="605" y="0"/>
                  </a:lnTo>
                  <a:lnTo>
                    <a:pt x="565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2" y="0"/>
                  </a:lnTo>
                  <a:lnTo>
                    <a:pt x="562" y="0"/>
                  </a:lnTo>
                  <a:lnTo>
                    <a:pt x="277" y="0"/>
                  </a:lnTo>
                  <a:lnTo>
                    <a:pt x="276" y="0"/>
                  </a:lnTo>
                  <a:lnTo>
                    <a:pt x="275" y="0"/>
                  </a:lnTo>
                  <a:lnTo>
                    <a:pt x="273" y="0"/>
                  </a:lnTo>
                  <a:lnTo>
                    <a:pt x="270" y="0"/>
                  </a:lnTo>
                  <a:lnTo>
                    <a:pt x="239" y="0"/>
                  </a:lnTo>
                  <a:lnTo>
                    <a:pt x="229" y="1"/>
                  </a:lnTo>
                  <a:lnTo>
                    <a:pt x="207" y="8"/>
                  </a:lnTo>
                  <a:lnTo>
                    <a:pt x="188" y="21"/>
                  </a:lnTo>
                  <a:lnTo>
                    <a:pt x="175" y="40"/>
                  </a:lnTo>
                  <a:lnTo>
                    <a:pt x="171" y="50"/>
                  </a:lnTo>
                  <a:lnTo>
                    <a:pt x="3" y="573"/>
                  </a:lnTo>
                  <a:lnTo>
                    <a:pt x="0" y="585"/>
                  </a:lnTo>
                  <a:lnTo>
                    <a:pt x="3" y="606"/>
                  </a:lnTo>
                  <a:lnTo>
                    <a:pt x="9" y="615"/>
                  </a:lnTo>
                  <a:lnTo>
                    <a:pt x="16" y="624"/>
                  </a:lnTo>
                  <a:lnTo>
                    <a:pt x="36" y="634"/>
                  </a:lnTo>
                  <a:lnTo>
                    <a:pt x="47" y="634"/>
                  </a:lnTo>
                  <a:lnTo>
                    <a:pt x="73" y="634"/>
                  </a:lnTo>
                  <a:lnTo>
                    <a:pt x="85" y="634"/>
                  </a:lnTo>
                  <a:lnTo>
                    <a:pt x="106" y="626"/>
                  </a:lnTo>
                  <a:lnTo>
                    <a:pt x="125" y="612"/>
                  </a:lnTo>
                  <a:lnTo>
                    <a:pt x="138" y="595"/>
                  </a:lnTo>
                  <a:lnTo>
                    <a:pt x="142" y="585"/>
                  </a:lnTo>
                  <a:lnTo>
                    <a:pt x="220" y="351"/>
                  </a:lnTo>
                  <a:lnTo>
                    <a:pt x="220" y="477"/>
                  </a:lnTo>
                  <a:lnTo>
                    <a:pt x="201" y="490"/>
                  </a:lnTo>
                  <a:lnTo>
                    <a:pt x="188" y="507"/>
                  </a:lnTo>
                  <a:lnTo>
                    <a:pt x="62" y="732"/>
                  </a:lnTo>
                  <a:lnTo>
                    <a:pt x="57" y="742"/>
                  </a:lnTo>
                  <a:lnTo>
                    <a:pt x="55" y="765"/>
                  </a:lnTo>
                  <a:lnTo>
                    <a:pt x="59" y="775"/>
                  </a:lnTo>
                  <a:lnTo>
                    <a:pt x="63" y="785"/>
                  </a:lnTo>
                  <a:lnTo>
                    <a:pt x="80" y="799"/>
                  </a:lnTo>
                  <a:lnTo>
                    <a:pt x="92" y="802"/>
                  </a:lnTo>
                  <a:lnTo>
                    <a:pt x="231" y="837"/>
                  </a:lnTo>
                  <a:lnTo>
                    <a:pt x="231" y="1395"/>
                  </a:lnTo>
                  <a:lnTo>
                    <a:pt x="231" y="1410"/>
                  </a:lnTo>
                  <a:lnTo>
                    <a:pt x="243" y="1438"/>
                  </a:lnTo>
                  <a:lnTo>
                    <a:pt x="264" y="1458"/>
                  </a:lnTo>
                  <a:lnTo>
                    <a:pt x="292" y="1471"/>
                  </a:lnTo>
                  <a:lnTo>
                    <a:pt x="308" y="1471"/>
                  </a:lnTo>
                  <a:lnTo>
                    <a:pt x="326" y="1471"/>
                  </a:lnTo>
                  <a:lnTo>
                    <a:pt x="342" y="1471"/>
                  </a:lnTo>
                  <a:lnTo>
                    <a:pt x="369" y="1458"/>
                  </a:lnTo>
                  <a:lnTo>
                    <a:pt x="390" y="1438"/>
                  </a:lnTo>
                  <a:lnTo>
                    <a:pt x="402" y="1410"/>
                  </a:lnTo>
                  <a:lnTo>
                    <a:pt x="402" y="1395"/>
                  </a:lnTo>
                  <a:lnTo>
                    <a:pt x="402" y="879"/>
                  </a:lnTo>
                  <a:lnTo>
                    <a:pt x="413" y="879"/>
                  </a:lnTo>
                  <a:lnTo>
                    <a:pt x="424" y="880"/>
                  </a:lnTo>
                  <a:lnTo>
                    <a:pt x="437" y="879"/>
                  </a:lnTo>
                  <a:lnTo>
                    <a:pt x="448" y="877"/>
                  </a:lnTo>
                  <a:lnTo>
                    <a:pt x="448" y="1395"/>
                  </a:lnTo>
                  <a:lnTo>
                    <a:pt x="450" y="1410"/>
                  </a:lnTo>
                  <a:lnTo>
                    <a:pt x="461" y="1438"/>
                  </a:lnTo>
                  <a:lnTo>
                    <a:pt x="483" y="1458"/>
                  </a:lnTo>
                  <a:lnTo>
                    <a:pt x="510" y="1471"/>
                  </a:lnTo>
                  <a:lnTo>
                    <a:pt x="526" y="1471"/>
                  </a:lnTo>
                  <a:lnTo>
                    <a:pt x="545" y="1471"/>
                  </a:lnTo>
                  <a:lnTo>
                    <a:pt x="561" y="1471"/>
                  </a:lnTo>
                  <a:lnTo>
                    <a:pt x="588" y="1458"/>
                  </a:lnTo>
                  <a:lnTo>
                    <a:pt x="608" y="1438"/>
                  </a:lnTo>
                  <a:lnTo>
                    <a:pt x="620" y="1410"/>
                  </a:lnTo>
                  <a:lnTo>
                    <a:pt x="621" y="1395"/>
                  </a:lnTo>
                  <a:lnTo>
                    <a:pt x="621" y="835"/>
                  </a:lnTo>
                  <a:lnTo>
                    <a:pt x="746" y="802"/>
                  </a:lnTo>
                  <a:lnTo>
                    <a:pt x="758" y="799"/>
                  </a:lnTo>
                  <a:lnTo>
                    <a:pt x="775" y="785"/>
                  </a:lnTo>
                  <a:lnTo>
                    <a:pt x="781" y="775"/>
                  </a:lnTo>
                  <a:lnTo>
                    <a:pt x="783" y="765"/>
                  </a:lnTo>
                  <a:lnTo>
                    <a:pt x="782" y="742"/>
                  </a:lnTo>
                  <a:lnTo>
                    <a:pt x="776" y="732"/>
                  </a:lnTo>
                  <a:lnTo>
                    <a:pt x="650" y="507"/>
                  </a:lnTo>
                  <a:lnTo>
                    <a:pt x="638" y="490"/>
                  </a:lnTo>
                  <a:lnTo>
                    <a:pt x="620" y="477"/>
                  </a:lnTo>
                  <a:lnTo>
                    <a:pt x="620" y="344"/>
                  </a:lnTo>
                  <a:lnTo>
                    <a:pt x="701" y="585"/>
                  </a:lnTo>
                  <a:lnTo>
                    <a:pt x="706" y="595"/>
                  </a:lnTo>
                  <a:lnTo>
                    <a:pt x="720" y="614"/>
                  </a:lnTo>
                  <a:lnTo>
                    <a:pt x="739" y="626"/>
                  </a:lnTo>
                  <a:lnTo>
                    <a:pt x="760" y="634"/>
                  </a:lnTo>
                  <a:lnTo>
                    <a:pt x="770" y="634"/>
                  </a:lnTo>
                  <a:lnTo>
                    <a:pt x="798" y="634"/>
                  </a:lnTo>
                  <a:lnTo>
                    <a:pt x="809" y="634"/>
                  </a:lnTo>
                  <a:lnTo>
                    <a:pt x="829" y="624"/>
                  </a:lnTo>
                  <a:lnTo>
                    <a:pt x="837" y="615"/>
                  </a:lnTo>
                  <a:lnTo>
                    <a:pt x="842" y="606"/>
                  </a:lnTo>
                  <a:lnTo>
                    <a:pt x="845" y="585"/>
                  </a:lnTo>
                  <a:lnTo>
                    <a:pt x="842" y="5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2259542" y="1966690"/>
            <a:ext cx="2130286" cy="125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61D6FF"/>
                </a:solidFill>
              </a:rPr>
              <a:t>43</a:t>
            </a:r>
            <a:r>
              <a:rPr lang="en-US" altLang="ko-KR" dirty="0">
                <a:solidFill>
                  <a:srgbClr val="61D6FF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593202" y="1963157"/>
            <a:ext cx="2130286" cy="125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273164"/>
                </a:solidFill>
              </a:rPr>
              <a:t>93</a:t>
            </a:r>
            <a:r>
              <a:rPr lang="en-US" altLang="ko-KR" dirty="0">
                <a:solidFill>
                  <a:srgbClr val="273164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3" name="막힌 원호 112"/>
          <p:cNvSpPr/>
          <p:nvPr/>
        </p:nvSpPr>
        <p:spPr>
          <a:xfrm>
            <a:off x="4747243" y="2241885"/>
            <a:ext cx="2737078" cy="2737078"/>
          </a:xfrm>
          <a:prstGeom prst="blockArc">
            <a:avLst>
              <a:gd name="adj1" fmla="val 20464494"/>
              <a:gd name="adj2" fmla="val 16224034"/>
              <a:gd name="adj3" fmla="val 12767"/>
            </a:avLst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3" name="막힌 원호 32"/>
          <p:cNvSpPr/>
          <p:nvPr/>
        </p:nvSpPr>
        <p:spPr>
          <a:xfrm>
            <a:off x="4747243" y="2241885"/>
            <a:ext cx="2737078" cy="2737078"/>
          </a:xfrm>
          <a:prstGeom prst="blockArc">
            <a:avLst>
              <a:gd name="adj1" fmla="val 1104852"/>
              <a:gd name="adj2" fmla="val 16224034"/>
              <a:gd name="adj3" fmla="val 12767"/>
            </a:avLst>
          </a:prstGeom>
          <a:solidFill>
            <a:srgbClr val="61D6FF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4" name="모서리가 둥근 사각형 설명선 113"/>
          <p:cNvSpPr/>
          <p:nvPr/>
        </p:nvSpPr>
        <p:spPr>
          <a:xfrm>
            <a:off x="7637723" y="2800435"/>
            <a:ext cx="526825" cy="304232"/>
          </a:xfrm>
          <a:prstGeom prst="wedgeRoundRectCallout">
            <a:avLst>
              <a:gd name="adj1" fmla="val -68244"/>
              <a:gd name="adj2" fmla="val 52868"/>
              <a:gd name="adj3" fmla="val 16667"/>
            </a:avLst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77%</a:t>
            </a:r>
            <a:endParaRPr lang="ko-KR" altLang="en-US" sz="1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7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61D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97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214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255</a:t>
            </a:r>
          </a:p>
        </p:txBody>
      </p:sp>
      <p:sp>
        <p:nvSpPr>
          <p:cNvPr id="6" name="타원 5"/>
          <p:cNvSpPr/>
          <p:nvPr/>
        </p:nvSpPr>
        <p:spPr>
          <a:xfrm>
            <a:off x="1788530" y="1996669"/>
            <a:ext cx="2647184" cy="2647184"/>
          </a:xfrm>
          <a:prstGeom prst="ellipse">
            <a:avLst/>
          </a:prstGeom>
          <a:solidFill>
            <a:srgbClr val="F2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242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255</a:t>
            </a:r>
          </a:p>
        </p:txBody>
      </p:sp>
      <p:sp>
        <p:nvSpPr>
          <p:cNvPr id="7" name="타원 6"/>
          <p:cNvSpPr/>
          <p:nvPr/>
        </p:nvSpPr>
        <p:spPr>
          <a:xfrm>
            <a:off x="7779022" y="1996669"/>
            <a:ext cx="2647184" cy="2647184"/>
          </a:xfrm>
          <a:prstGeom prst="ellipse">
            <a:avLst/>
          </a:prstGeom>
          <a:solidFill>
            <a:srgbClr val="273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39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49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100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B02A7256-51D3-D78D-CB7F-7BF8ED2091E7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299041C-8876-D5EF-3E70-E7CF700A9DEF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87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453</Words>
  <Application>Microsoft Office PowerPoint</Application>
  <PresentationFormat>와이드스크린</PresentationFormat>
  <Paragraphs>68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2021-05-31T15:17:18Z</dcterms:created>
  <dcterms:modified xsi:type="dcterms:W3CDTF">2025-03-18T02:42:35Z</dcterms:modified>
</cp:coreProperties>
</file>