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646D2-A892-41F9-AD9F-43BDA6AFB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BB2297-51FA-4651-A779-DEAAA8C21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FE1C13-F36B-4864-BC0D-DD196F1D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E4829C-D884-4766-8F0E-7532FBB5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EE2C69-CF1E-4732-BF09-49406618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6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4406ED-8AE9-4C3F-8E34-C28EB4E1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9BCC61-3DF9-4568-A26E-F9474B61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FDBBB2-8E28-4886-B8D3-3E58A73F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C66499-A991-45D3-93E4-CAF4104B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D6568D-B6E2-433E-9C83-8EF33A27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70784BB-4925-433B-ADE6-F5320070C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CC457B-5D13-4BC8-BBA8-26C6245BB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4FAC9-769B-4C48-9E88-EF3582CD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A27F43-77A1-432A-B95E-EAF3C852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929240-F99E-48CE-A162-56C28E3D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4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2A5A0E-C3FE-41E2-B96C-663DFC85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AC68C6-C3BA-4959-BB0C-297837010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98F100-5FDA-4FD1-96EF-CAE31E4E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06E7A-BB9C-41EE-8908-BBD0FCA5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335DB1-76D5-4CFB-AAC6-B0B11BE1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13707-ADE0-4348-8AC6-7B472B26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74F1F3-B40C-4097-9239-DB85CB97E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4082F-ED31-432F-B409-82BC542E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A0FBD3-5B4E-4D40-BF69-7FB57107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5F93CB-624C-4884-942A-544AE49C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4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C4167C-4EED-4E7F-AB71-92C2995B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4FB80F-1F0D-4697-ADCF-596DCFF01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D110498-9D2C-477E-8E95-9A6EA4AB1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3A4F0B-6437-4E4E-A748-DC0ADD9A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10D05D-7C33-4E05-836E-A58DBA83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60A0C9-18A6-42EE-9E23-E46E8084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7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632B1F-0918-44B8-B8DB-2260548C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1CEBE8-296D-4759-ADE4-2CA62CC7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48B46F-2BCA-4DA5-855C-991345D78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200CCD-C7DB-416C-A8CD-6B66AA2E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700FA92-944D-43D6-ABB8-E62AC6486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AFDF851-7E4C-44D6-A7B6-012A2392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10B81F-6CC3-44B0-95C2-E18465FB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C0BFE91-FFEB-4A88-8849-211FF2AC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7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2B412C-A849-412E-B408-B824BB8B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530777-98BB-41DF-9782-BCB547B2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F62F8C-5622-45A9-B0BC-ECA1C8B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9CAE48D-6A88-4ACE-BFD2-81A44A63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3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BADD27-C05C-48BF-A7C4-C94E4A37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CED46B-EF9E-4B91-848D-8DF01F47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3D165F-4687-4834-AE5C-3DBF67FB1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9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4358C-32CA-4311-B1E8-9D7EA5A4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755303-14D1-4CFD-96B4-002C1E0C5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94B17C-0534-459F-B9C9-50C67BAC4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43A2B6-524D-4A44-B6D6-E3AE5E90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51A894-446C-40F5-A98B-FA87A8DB5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C115A9-E111-46A0-BCE1-75E2F481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7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7B7BA9-F668-40C2-B6C9-48B3967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423529-B873-4B1E-847A-E9C3555D9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8DA4337-12E6-4A80-83F6-5FA607C71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60CB61-8265-43CC-BD1F-97942641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57A56-893A-4E86-9898-9B0FD1D7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D6CBCA-5627-4A96-B053-2C29F18C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7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DD21B1B-6348-4B54-8421-A0B79607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2948-DF3B-47A4-9700-BC2F7EBE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EA7636-CC86-455B-8B96-E3DB1104B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9A3B7-0B58-4B82-9579-8351ADA7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792838-7AF1-4C4A-8D96-ECA6158F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8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타원 199">
            <a:extLst>
              <a:ext uri="{FF2B5EF4-FFF2-40B4-BE49-F238E27FC236}">
                <a16:creationId xmlns:a16="http://schemas.microsoft.com/office/drawing/2014/main" id="{EE04352C-49ED-4EDE-977C-B9B794B922C2}"/>
              </a:ext>
            </a:extLst>
          </p:cNvPr>
          <p:cNvSpPr/>
          <p:nvPr/>
        </p:nvSpPr>
        <p:spPr>
          <a:xfrm>
            <a:off x="3621688" y="1750294"/>
            <a:ext cx="144000" cy="14400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01" name="타원 200">
            <a:extLst>
              <a:ext uri="{FF2B5EF4-FFF2-40B4-BE49-F238E27FC236}">
                <a16:creationId xmlns:a16="http://schemas.microsoft.com/office/drawing/2014/main" id="{DE21BC44-0EC0-4495-B2F3-5DB8D836D86F}"/>
              </a:ext>
            </a:extLst>
          </p:cNvPr>
          <p:cNvSpPr/>
          <p:nvPr/>
        </p:nvSpPr>
        <p:spPr>
          <a:xfrm>
            <a:off x="3822893" y="1750294"/>
            <a:ext cx="144000" cy="14400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94" name="타원 193">
            <a:extLst>
              <a:ext uri="{FF2B5EF4-FFF2-40B4-BE49-F238E27FC236}">
                <a16:creationId xmlns:a16="http://schemas.microsoft.com/office/drawing/2014/main" id="{8F33F34D-DCC3-43F5-B0AB-208A9323B86E}"/>
              </a:ext>
            </a:extLst>
          </p:cNvPr>
          <p:cNvSpPr/>
          <p:nvPr/>
        </p:nvSpPr>
        <p:spPr>
          <a:xfrm>
            <a:off x="8266919" y="1778385"/>
            <a:ext cx="144000" cy="14400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95" name="타원 194">
            <a:extLst>
              <a:ext uri="{FF2B5EF4-FFF2-40B4-BE49-F238E27FC236}">
                <a16:creationId xmlns:a16="http://schemas.microsoft.com/office/drawing/2014/main" id="{A941087D-822A-401F-AB58-4D11DF4F9C1C}"/>
              </a:ext>
            </a:extLst>
          </p:cNvPr>
          <p:cNvSpPr/>
          <p:nvPr/>
        </p:nvSpPr>
        <p:spPr>
          <a:xfrm>
            <a:off x="8468124" y="1778385"/>
            <a:ext cx="144000" cy="14400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153" name="그룹 152">
            <a:extLst>
              <a:ext uri="{FF2B5EF4-FFF2-40B4-BE49-F238E27FC236}">
                <a16:creationId xmlns:a16="http://schemas.microsoft.com/office/drawing/2014/main" id="{8FB70EA8-E97E-4B79-9C05-37C675E9E32D}"/>
              </a:ext>
            </a:extLst>
          </p:cNvPr>
          <p:cNvGrpSpPr/>
          <p:nvPr/>
        </p:nvGrpSpPr>
        <p:grpSpPr>
          <a:xfrm flipH="1" flipV="1">
            <a:off x="8453499" y="1853615"/>
            <a:ext cx="137197" cy="627298"/>
            <a:chOff x="82217" y="872896"/>
            <a:chExt cx="182975" cy="836608"/>
          </a:xfrm>
        </p:grpSpPr>
        <p:sp>
          <p:nvSpPr>
            <p:cNvPr id="154" name="원호 153">
              <a:extLst>
                <a:ext uri="{FF2B5EF4-FFF2-40B4-BE49-F238E27FC236}">
                  <a16:creationId xmlns:a16="http://schemas.microsoft.com/office/drawing/2014/main" id="{FF243C48-E5A3-4032-B751-B745A33296F2}"/>
                </a:ext>
              </a:extLst>
            </p:cNvPr>
            <p:cNvSpPr/>
            <p:nvPr/>
          </p:nvSpPr>
          <p:spPr>
            <a:xfrm>
              <a:off x="84945" y="872897"/>
              <a:ext cx="180247" cy="836607"/>
            </a:xfrm>
            <a:prstGeom prst="arc">
              <a:avLst>
                <a:gd name="adj1" fmla="val 16200000"/>
                <a:gd name="adj2" fmla="val 6431121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원호 154">
              <a:extLst>
                <a:ext uri="{FF2B5EF4-FFF2-40B4-BE49-F238E27FC236}">
                  <a16:creationId xmlns:a16="http://schemas.microsoft.com/office/drawing/2014/main" id="{6EC99D04-8CAF-49BB-9386-BCC121823C5F}"/>
                </a:ext>
              </a:extLst>
            </p:cNvPr>
            <p:cNvSpPr/>
            <p:nvPr/>
          </p:nvSpPr>
          <p:spPr>
            <a:xfrm>
              <a:off x="82217" y="872896"/>
              <a:ext cx="180247" cy="836607"/>
            </a:xfrm>
            <a:prstGeom prst="arc">
              <a:avLst>
                <a:gd name="adj1" fmla="val 16200000"/>
                <a:gd name="adj2" fmla="val 6422936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2322D994-7B89-4D13-8140-F35C0447D9AF}"/>
              </a:ext>
            </a:extLst>
          </p:cNvPr>
          <p:cNvGrpSpPr/>
          <p:nvPr/>
        </p:nvGrpSpPr>
        <p:grpSpPr>
          <a:xfrm flipH="1" flipV="1">
            <a:off x="8256261" y="1853194"/>
            <a:ext cx="137197" cy="627298"/>
            <a:chOff x="82217" y="872896"/>
            <a:chExt cx="182975" cy="836608"/>
          </a:xfrm>
        </p:grpSpPr>
        <p:sp>
          <p:nvSpPr>
            <p:cNvPr id="157" name="원호 156">
              <a:extLst>
                <a:ext uri="{FF2B5EF4-FFF2-40B4-BE49-F238E27FC236}">
                  <a16:creationId xmlns:a16="http://schemas.microsoft.com/office/drawing/2014/main" id="{2909E82A-A78D-40C0-AADE-4E0E91773BC4}"/>
                </a:ext>
              </a:extLst>
            </p:cNvPr>
            <p:cNvSpPr/>
            <p:nvPr/>
          </p:nvSpPr>
          <p:spPr>
            <a:xfrm>
              <a:off x="84945" y="872897"/>
              <a:ext cx="180247" cy="836607"/>
            </a:xfrm>
            <a:prstGeom prst="arc">
              <a:avLst>
                <a:gd name="adj1" fmla="val 16200000"/>
                <a:gd name="adj2" fmla="val 6431121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8" name="원호 157">
              <a:extLst>
                <a:ext uri="{FF2B5EF4-FFF2-40B4-BE49-F238E27FC236}">
                  <a16:creationId xmlns:a16="http://schemas.microsoft.com/office/drawing/2014/main" id="{D42F714C-9865-4DD7-8FC7-412F5D282285}"/>
                </a:ext>
              </a:extLst>
            </p:cNvPr>
            <p:cNvSpPr/>
            <p:nvPr/>
          </p:nvSpPr>
          <p:spPr>
            <a:xfrm>
              <a:off x="82217" y="872896"/>
              <a:ext cx="180247" cy="836607"/>
            </a:xfrm>
            <a:prstGeom prst="arc">
              <a:avLst>
                <a:gd name="adj1" fmla="val 16200000"/>
                <a:gd name="adj2" fmla="val 6422936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2EBF1150-8B30-4709-A37A-C5E5A2331906}"/>
              </a:ext>
            </a:extLst>
          </p:cNvPr>
          <p:cNvGrpSpPr/>
          <p:nvPr/>
        </p:nvGrpSpPr>
        <p:grpSpPr>
          <a:xfrm flipH="1" flipV="1">
            <a:off x="3815226" y="1828350"/>
            <a:ext cx="137197" cy="627298"/>
            <a:chOff x="82217" y="872896"/>
            <a:chExt cx="182975" cy="836608"/>
          </a:xfrm>
        </p:grpSpPr>
        <p:sp>
          <p:nvSpPr>
            <p:cNvPr id="151" name="원호 150">
              <a:extLst>
                <a:ext uri="{FF2B5EF4-FFF2-40B4-BE49-F238E27FC236}">
                  <a16:creationId xmlns:a16="http://schemas.microsoft.com/office/drawing/2014/main" id="{4B97F84C-F227-48DA-8040-B24943578810}"/>
                </a:ext>
              </a:extLst>
            </p:cNvPr>
            <p:cNvSpPr/>
            <p:nvPr/>
          </p:nvSpPr>
          <p:spPr>
            <a:xfrm>
              <a:off x="84945" y="872897"/>
              <a:ext cx="180247" cy="836607"/>
            </a:xfrm>
            <a:prstGeom prst="arc">
              <a:avLst>
                <a:gd name="adj1" fmla="val 16200000"/>
                <a:gd name="adj2" fmla="val 6431121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원호 151">
              <a:extLst>
                <a:ext uri="{FF2B5EF4-FFF2-40B4-BE49-F238E27FC236}">
                  <a16:creationId xmlns:a16="http://schemas.microsoft.com/office/drawing/2014/main" id="{D60561E0-DFFD-416C-8AE9-A822FAF0FA96}"/>
                </a:ext>
              </a:extLst>
            </p:cNvPr>
            <p:cNvSpPr/>
            <p:nvPr/>
          </p:nvSpPr>
          <p:spPr>
            <a:xfrm>
              <a:off x="82217" y="872896"/>
              <a:ext cx="180247" cy="836607"/>
            </a:xfrm>
            <a:prstGeom prst="arc">
              <a:avLst>
                <a:gd name="adj1" fmla="val 16200000"/>
                <a:gd name="adj2" fmla="val 6422936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1729CA2C-86C7-4135-B5E8-CA9C8F185362}"/>
              </a:ext>
            </a:extLst>
          </p:cNvPr>
          <p:cNvGrpSpPr/>
          <p:nvPr/>
        </p:nvGrpSpPr>
        <p:grpSpPr>
          <a:xfrm flipH="1" flipV="1">
            <a:off x="3617988" y="1827929"/>
            <a:ext cx="137197" cy="627298"/>
            <a:chOff x="82217" y="872896"/>
            <a:chExt cx="182975" cy="836608"/>
          </a:xfrm>
        </p:grpSpPr>
        <p:sp>
          <p:nvSpPr>
            <p:cNvPr id="3" name="원호 2">
              <a:extLst>
                <a:ext uri="{FF2B5EF4-FFF2-40B4-BE49-F238E27FC236}">
                  <a16:creationId xmlns:a16="http://schemas.microsoft.com/office/drawing/2014/main" id="{F244C86F-009A-4C4B-BEA7-AD8CCA07B60A}"/>
                </a:ext>
              </a:extLst>
            </p:cNvPr>
            <p:cNvSpPr/>
            <p:nvPr/>
          </p:nvSpPr>
          <p:spPr>
            <a:xfrm>
              <a:off x="84945" y="872897"/>
              <a:ext cx="180247" cy="836607"/>
            </a:xfrm>
            <a:prstGeom prst="arc">
              <a:avLst>
                <a:gd name="adj1" fmla="val 16200000"/>
                <a:gd name="adj2" fmla="val 6431121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원호 78">
              <a:extLst>
                <a:ext uri="{FF2B5EF4-FFF2-40B4-BE49-F238E27FC236}">
                  <a16:creationId xmlns:a16="http://schemas.microsoft.com/office/drawing/2014/main" id="{B42CCB05-1278-42F3-972E-E2C2D18435EC}"/>
                </a:ext>
              </a:extLst>
            </p:cNvPr>
            <p:cNvSpPr/>
            <p:nvPr/>
          </p:nvSpPr>
          <p:spPr>
            <a:xfrm>
              <a:off x="82217" y="872896"/>
              <a:ext cx="180247" cy="836607"/>
            </a:xfrm>
            <a:prstGeom prst="arc">
              <a:avLst>
                <a:gd name="adj1" fmla="val 16200000"/>
                <a:gd name="adj2" fmla="val 6422936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9BBF7DCC-AA58-477F-8B3E-2DAD25A1D9D8}"/>
              </a:ext>
            </a:extLst>
          </p:cNvPr>
          <p:cNvGrpSpPr/>
          <p:nvPr/>
        </p:nvGrpSpPr>
        <p:grpSpPr>
          <a:xfrm>
            <a:off x="3440738" y="2175334"/>
            <a:ext cx="5344887" cy="3129896"/>
            <a:chOff x="278363" y="1096871"/>
            <a:chExt cx="11635274" cy="5535178"/>
          </a:xfrm>
        </p:grpSpPr>
        <p:sp>
          <p:nvSpPr>
            <p:cNvPr id="12" name="사각형: 둥근 위쪽 모서리 11">
              <a:extLst>
                <a:ext uri="{FF2B5EF4-FFF2-40B4-BE49-F238E27FC236}">
                  <a16:creationId xmlns:a16="http://schemas.microsoft.com/office/drawing/2014/main" id="{B35ED61C-D209-4DF3-BAB1-C9769C5EDC5E}"/>
                </a:ext>
              </a:extLst>
            </p:cNvPr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4" name="사각형: 둥근 위쪽 모서리 63">
              <a:extLst>
                <a:ext uri="{FF2B5EF4-FFF2-40B4-BE49-F238E27FC236}">
                  <a16:creationId xmlns:a16="http://schemas.microsoft.com/office/drawing/2014/main" id="{6325E575-58E9-4C85-835A-BE58E6681A67}"/>
                </a:ext>
              </a:extLst>
            </p:cNvPr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사각형: 둥근 위쪽 모서리 64">
              <a:extLst>
                <a:ext uri="{FF2B5EF4-FFF2-40B4-BE49-F238E27FC236}">
                  <a16:creationId xmlns:a16="http://schemas.microsoft.com/office/drawing/2014/main" id="{A35A5871-E90E-441A-99BC-9AB9959DED24}"/>
                </a:ext>
              </a:extLst>
            </p:cNvPr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6" name="사각형: 둥근 위쪽 모서리 65">
              <a:extLst>
                <a:ext uri="{FF2B5EF4-FFF2-40B4-BE49-F238E27FC236}">
                  <a16:creationId xmlns:a16="http://schemas.microsoft.com/office/drawing/2014/main" id="{213E115E-A8AE-4545-B61E-DBA4F2CDE222}"/>
                </a:ext>
              </a:extLst>
            </p:cNvPr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/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4000" b="1" i="1" kern="0" dirty="0">
                  <a:solidFill>
                    <a:srgbClr val="626474"/>
                  </a:solidFill>
                </a:rPr>
                <a:t>PPT PRESENTATION</a:t>
              </a:r>
            </a:p>
            <a:p>
              <a:pPr algn="ctr" latinLnBrk="0">
                <a:lnSpc>
                  <a:spcPct val="250000"/>
                </a:lnSpc>
                <a:defRPr/>
              </a:pPr>
              <a:r>
                <a:rPr lang="en-US" altLang="ja-JP" sz="1050" kern="0" dirty="0">
                  <a:solidFill>
                    <a:srgbClr val="626474"/>
                  </a:solidFill>
                </a:rPr>
                <a:t>PAPOZIP</a:t>
              </a:r>
              <a:r>
                <a:rPr lang="ja-JP" altLang="en-US" sz="1050" kern="0" dirty="0">
                  <a:solidFill>
                    <a:srgbClr val="626474"/>
                  </a:solidFill>
                </a:rPr>
                <a:t>と一緒に</a:t>
              </a:r>
              <a:r>
                <a:rPr lang="en-US" altLang="ja-JP" sz="1050" kern="0" dirty="0">
                  <a:solidFill>
                    <a:srgbClr val="626474"/>
                  </a:solidFill>
                </a:rPr>
                <a:t>ppt</a:t>
              </a:r>
              <a:r>
                <a:rPr lang="ja-JP" altLang="en-US" sz="1050" kern="0" dirty="0">
                  <a:solidFill>
                    <a:srgbClr val="626474"/>
                  </a:solidFill>
                </a:rPr>
                <a:t>を作る楽しさを感じてください</a:t>
              </a:r>
              <a:endParaRPr lang="en-US" altLang="ko-KR" sz="1050" kern="0" dirty="0">
                <a:solidFill>
                  <a:srgbClr val="626474"/>
                </a:solidFill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C5CABB93-0078-4CD0-9891-5A7B97FDC02A}"/>
              </a:ext>
            </a:extLst>
          </p:cNvPr>
          <p:cNvGrpSpPr/>
          <p:nvPr/>
        </p:nvGrpSpPr>
        <p:grpSpPr>
          <a:xfrm>
            <a:off x="3440738" y="1853615"/>
            <a:ext cx="527111" cy="798436"/>
            <a:chOff x="3440738" y="1853615"/>
            <a:chExt cx="527111" cy="798436"/>
          </a:xfrm>
        </p:grpSpPr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4B183E46-6D55-4B4E-8EDE-1320B224D93B}"/>
                </a:ext>
              </a:extLst>
            </p:cNvPr>
            <p:cNvGrpSpPr/>
            <p:nvPr/>
          </p:nvGrpSpPr>
          <p:grpSpPr>
            <a:xfrm>
              <a:off x="3440738" y="2408951"/>
              <a:ext cx="339154" cy="243100"/>
              <a:chOff x="575451" y="1221533"/>
              <a:chExt cx="452319" cy="324209"/>
            </a:xfrm>
          </p:grpSpPr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925961FB-08C1-482F-9D45-193D8B1A8D04}"/>
                  </a:ext>
                </a:extLst>
              </p:cNvPr>
              <p:cNvSpPr/>
              <p:nvPr/>
            </p:nvSpPr>
            <p:spPr>
              <a:xfrm>
                <a:off x="817332" y="1221533"/>
                <a:ext cx="192048" cy="1920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사각형: 둥근 모서리 73">
                <a:extLst>
                  <a:ext uri="{FF2B5EF4-FFF2-40B4-BE49-F238E27FC236}">
                    <a16:creationId xmlns:a16="http://schemas.microsoft.com/office/drawing/2014/main" id="{D75CC1FA-E5D5-4F4C-942F-3A629BF61BA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사각형: 둥근 모서리 74">
                <a:extLst>
                  <a:ext uri="{FF2B5EF4-FFF2-40B4-BE49-F238E27FC236}">
                    <a16:creationId xmlns:a16="http://schemas.microsoft.com/office/drawing/2014/main" id="{3C2625EB-10E8-4BF6-999E-39FA54C193CB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B56E5178-2399-45A1-A08C-1BF6E5931D5B}"/>
                </a:ext>
              </a:extLst>
            </p:cNvPr>
            <p:cNvGrpSpPr/>
            <p:nvPr/>
          </p:nvGrpSpPr>
          <p:grpSpPr>
            <a:xfrm flipV="1">
              <a:off x="3621657" y="1854330"/>
              <a:ext cx="137197" cy="627298"/>
              <a:chOff x="82217" y="872896"/>
              <a:chExt cx="182975" cy="836608"/>
            </a:xfrm>
          </p:grpSpPr>
          <p:sp>
            <p:nvSpPr>
              <p:cNvPr id="81" name="원호 80">
                <a:extLst>
                  <a:ext uri="{FF2B5EF4-FFF2-40B4-BE49-F238E27FC236}">
                    <a16:creationId xmlns:a16="http://schemas.microsoft.com/office/drawing/2014/main" id="{FD86AE2B-C92C-47AE-96D0-1BADC8BB50F0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원호 81">
                <a:extLst>
                  <a:ext uri="{FF2B5EF4-FFF2-40B4-BE49-F238E27FC236}">
                    <a16:creationId xmlns:a16="http://schemas.microsoft.com/office/drawing/2014/main" id="{900F56A7-443C-49A9-BCBC-3543245C24F8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3" name="그룹 142">
              <a:extLst>
                <a:ext uri="{FF2B5EF4-FFF2-40B4-BE49-F238E27FC236}">
                  <a16:creationId xmlns:a16="http://schemas.microsoft.com/office/drawing/2014/main" id="{5DF438F0-12E1-4C72-BF29-42D0B34B4852}"/>
                </a:ext>
              </a:extLst>
            </p:cNvPr>
            <p:cNvGrpSpPr/>
            <p:nvPr/>
          </p:nvGrpSpPr>
          <p:grpSpPr>
            <a:xfrm>
              <a:off x="3628695" y="2408236"/>
              <a:ext cx="339154" cy="243100"/>
              <a:chOff x="575451" y="1221533"/>
              <a:chExt cx="452319" cy="324209"/>
            </a:xfrm>
          </p:grpSpPr>
          <p:sp>
            <p:nvSpPr>
              <p:cNvPr id="144" name="타원 143">
                <a:extLst>
                  <a:ext uri="{FF2B5EF4-FFF2-40B4-BE49-F238E27FC236}">
                    <a16:creationId xmlns:a16="http://schemas.microsoft.com/office/drawing/2014/main" id="{E60A4BBC-4E88-43CC-8EA2-92A581A45DB2}"/>
                  </a:ext>
                </a:extLst>
              </p:cNvPr>
              <p:cNvSpPr/>
              <p:nvPr/>
            </p:nvSpPr>
            <p:spPr>
              <a:xfrm>
                <a:off x="817332" y="1221533"/>
                <a:ext cx="192048" cy="1920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5" name="사각형: 둥근 모서리 144">
                <a:extLst>
                  <a:ext uri="{FF2B5EF4-FFF2-40B4-BE49-F238E27FC236}">
                    <a16:creationId xmlns:a16="http://schemas.microsoft.com/office/drawing/2014/main" id="{BA6F9883-B919-4F1C-A1B2-EAF4C80F3637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6" name="사각형: 둥근 모서리 145">
                <a:extLst>
                  <a:ext uri="{FF2B5EF4-FFF2-40B4-BE49-F238E27FC236}">
                    <a16:creationId xmlns:a16="http://schemas.microsoft.com/office/drawing/2014/main" id="{602E4452-8F0C-4C0D-B789-39D315382BF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7" name="그룹 146">
              <a:extLst>
                <a:ext uri="{FF2B5EF4-FFF2-40B4-BE49-F238E27FC236}">
                  <a16:creationId xmlns:a16="http://schemas.microsoft.com/office/drawing/2014/main" id="{98F338AD-4AA8-4B73-8C71-5672140BF746}"/>
                </a:ext>
              </a:extLst>
            </p:cNvPr>
            <p:cNvGrpSpPr/>
            <p:nvPr/>
          </p:nvGrpSpPr>
          <p:grpSpPr>
            <a:xfrm flipV="1">
              <a:off x="3809614" y="1853615"/>
              <a:ext cx="137197" cy="627298"/>
              <a:chOff x="82217" y="872896"/>
              <a:chExt cx="182975" cy="836608"/>
            </a:xfrm>
          </p:grpSpPr>
          <p:sp>
            <p:nvSpPr>
              <p:cNvPr id="148" name="원호 147">
                <a:extLst>
                  <a:ext uri="{FF2B5EF4-FFF2-40B4-BE49-F238E27FC236}">
                    <a16:creationId xmlns:a16="http://schemas.microsoft.com/office/drawing/2014/main" id="{987B73FD-1C19-4F2B-8E3C-8C8FEECA03CB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원호 148">
                <a:extLst>
                  <a:ext uri="{FF2B5EF4-FFF2-40B4-BE49-F238E27FC236}">
                    <a16:creationId xmlns:a16="http://schemas.microsoft.com/office/drawing/2014/main" id="{5DA03CB6-6915-412E-8EC6-1D63AF8B0D19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F33AEE9F-F541-4BFD-9ABA-D12CBE68A64A}"/>
              </a:ext>
            </a:extLst>
          </p:cNvPr>
          <p:cNvGrpSpPr/>
          <p:nvPr/>
        </p:nvGrpSpPr>
        <p:grpSpPr>
          <a:xfrm>
            <a:off x="8079011" y="1878880"/>
            <a:ext cx="527111" cy="798436"/>
            <a:chOff x="8079011" y="1878880"/>
            <a:chExt cx="527111" cy="798436"/>
          </a:xfrm>
        </p:grpSpPr>
        <p:grpSp>
          <p:nvGrpSpPr>
            <p:cNvPr id="159" name="그룹 158">
              <a:extLst>
                <a:ext uri="{FF2B5EF4-FFF2-40B4-BE49-F238E27FC236}">
                  <a16:creationId xmlns:a16="http://schemas.microsoft.com/office/drawing/2014/main" id="{43802F94-BA71-4EC1-84BF-6AB4CD965FE3}"/>
                </a:ext>
              </a:extLst>
            </p:cNvPr>
            <p:cNvGrpSpPr/>
            <p:nvPr/>
          </p:nvGrpSpPr>
          <p:grpSpPr>
            <a:xfrm>
              <a:off x="8079011" y="2434216"/>
              <a:ext cx="339154" cy="243100"/>
              <a:chOff x="575451" y="1221533"/>
              <a:chExt cx="452319" cy="324209"/>
            </a:xfrm>
          </p:grpSpPr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058C2C56-0058-46BA-B24F-1ADF9AB71E73}"/>
                  </a:ext>
                </a:extLst>
              </p:cNvPr>
              <p:cNvSpPr/>
              <p:nvPr/>
            </p:nvSpPr>
            <p:spPr>
              <a:xfrm>
                <a:off x="817332" y="1221533"/>
                <a:ext cx="192048" cy="1920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1" name="사각형: 둥근 모서리 160">
                <a:extLst>
                  <a:ext uri="{FF2B5EF4-FFF2-40B4-BE49-F238E27FC236}">
                    <a16:creationId xmlns:a16="http://schemas.microsoft.com/office/drawing/2014/main" id="{618CC820-E237-428D-99A1-640CF828A56D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2" name="사각형: 둥근 모서리 161">
                <a:extLst>
                  <a:ext uri="{FF2B5EF4-FFF2-40B4-BE49-F238E27FC236}">
                    <a16:creationId xmlns:a16="http://schemas.microsoft.com/office/drawing/2014/main" id="{7300CDAE-B4D9-485B-A0E5-15042024AB96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63" name="그룹 162">
              <a:extLst>
                <a:ext uri="{FF2B5EF4-FFF2-40B4-BE49-F238E27FC236}">
                  <a16:creationId xmlns:a16="http://schemas.microsoft.com/office/drawing/2014/main" id="{47131666-7991-4C6B-8C6B-DCF7CD4E0A05}"/>
                </a:ext>
              </a:extLst>
            </p:cNvPr>
            <p:cNvGrpSpPr/>
            <p:nvPr/>
          </p:nvGrpSpPr>
          <p:grpSpPr>
            <a:xfrm flipV="1">
              <a:off x="8259930" y="1879595"/>
              <a:ext cx="137197" cy="627298"/>
              <a:chOff x="82217" y="872896"/>
              <a:chExt cx="182975" cy="836608"/>
            </a:xfrm>
          </p:grpSpPr>
          <p:sp>
            <p:nvSpPr>
              <p:cNvPr id="164" name="원호 163">
                <a:extLst>
                  <a:ext uri="{FF2B5EF4-FFF2-40B4-BE49-F238E27FC236}">
                    <a16:creationId xmlns:a16="http://schemas.microsoft.com/office/drawing/2014/main" id="{0717A3E6-ABEB-4FC7-A7AF-BB1B0877E201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원호 164">
                <a:extLst>
                  <a:ext uri="{FF2B5EF4-FFF2-40B4-BE49-F238E27FC236}">
                    <a16:creationId xmlns:a16="http://schemas.microsoft.com/office/drawing/2014/main" id="{F0743134-E4E2-430C-9BDF-B0920B25DE37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66" name="그룹 165">
              <a:extLst>
                <a:ext uri="{FF2B5EF4-FFF2-40B4-BE49-F238E27FC236}">
                  <a16:creationId xmlns:a16="http://schemas.microsoft.com/office/drawing/2014/main" id="{0B238971-29BB-41E1-8F6A-3C5FA6D8761D}"/>
                </a:ext>
              </a:extLst>
            </p:cNvPr>
            <p:cNvGrpSpPr/>
            <p:nvPr/>
          </p:nvGrpSpPr>
          <p:grpSpPr>
            <a:xfrm>
              <a:off x="8266968" y="2433501"/>
              <a:ext cx="339154" cy="243100"/>
              <a:chOff x="575451" y="1221533"/>
              <a:chExt cx="452319" cy="324209"/>
            </a:xfrm>
          </p:grpSpPr>
          <p:sp>
            <p:nvSpPr>
              <p:cNvPr id="167" name="타원 166">
                <a:extLst>
                  <a:ext uri="{FF2B5EF4-FFF2-40B4-BE49-F238E27FC236}">
                    <a16:creationId xmlns:a16="http://schemas.microsoft.com/office/drawing/2014/main" id="{9DBD5E7C-E8A8-4DFF-81BE-3167F0C14F7B}"/>
                  </a:ext>
                </a:extLst>
              </p:cNvPr>
              <p:cNvSpPr/>
              <p:nvPr/>
            </p:nvSpPr>
            <p:spPr>
              <a:xfrm>
                <a:off x="817332" y="1221533"/>
                <a:ext cx="192048" cy="192046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8" name="사각형: 둥근 모서리 167">
                <a:extLst>
                  <a:ext uri="{FF2B5EF4-FFF2-40B4-BE49-F238E27FC236}">
                    <a16:creationId xmlns:a16="http://schemas.microsoft.com/office/drawing/2014/main" id="{4AAD299B-9300-46AE-87CC-B43B2C3B6C02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9" name="사각형: 둥근 모서리 168">
                <a:extLst>
                  <a:ext uri="{FF2B5EF4-FFF2-40B4-BE49-F238E27FC236}">
                    <a16:creationId xmlns:a16="http://schemas.microsoft.com/office/drawing/2014/main" id="{DFFDE18C-02EA-4C61-8A29-07EA9F62BE17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0" name="그룹 169">
              <a:extLst>
                <a:ext uri="{FF2B5EF4-FFF2-40B4-BE49-F238E27FC236}">
                  <a16:creationId xmlns:a16="http://schemas.microsoft.com/office/drawing/2014/main" id="{05F5A9C0-2784-4010-84D7-8EF098AC191D}"/>
                </a:ext>
              </a:extLst>
            </p:cNvPr>
            <p:cNvGrpSpPr/>
            <p:nvPr/>
          </p:nvGrpSpPr>
          <p:grpSpPr>
            <a:xfrm flipV="1">
              <a:off x="8447887" y="1878880"/>
              <a:ext cx="137197" cy="627298"/>
              <a:chOff x="82217" y="872896"/>
              <a:chExt cx="182975" cy="836608"/>
            </a:xfrm>
          </p:grpSpPr>
          <p:sp>
            <p:nvSpPr>
              <p:cNvPr id="171" name="원호 170">
                <a:extLst>
                  <a:ext uri="{FF2B5EF4-FFF2-40B4-BE49-F238E27FC236}">
                    <a16:creationId xmlns:a16="http://schemas.microsoft.com/office/drawing/2014/main" id="{A87841CE-3658-4495-A0E7-33F5E3892034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원호 171">
                <a:extLst>
                  <a:ext uri="{FF2B5EF4-FFF2-40B4-BE49-F238E27FC236}">
                    <a16:creationId xmlns:a16="http://schemas.microsoft.com/office/drawing/2014/main" id="{B4FD2CFA-7405-4E93-B2F2-35F68F8B946D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02" name="자유형: 도형 201">
            <a:extLst>
              <a:ext uri="{FF2B5EF4-FFF2-40B4-BE49-F238E27FC236}">
                <a16:creationId xmlns:a16="http://schemas.microsoft.com/office/drawing/2014/main" id="{B5C914AF-1DC3-415E-B9D1-A371C08157EC}"/>
              </a:ext>
            </a:extLst>
          </p:cNvPr>
          <p:cNvSpPr/>
          <p:nvPr/>
        </p:nvSpPr>
        <p:spPr>
          <a:xfrm>
            <a:off x="3433081" y="1193434"/>
            <a:ext cx="5344887" cy="861213"/>
          </a:xfrm>
          <a:custGeom>
            <a:avLst/>
            <a:gdLst>
              <a:gd name="connsiteX0" fmla="*/ 5107227 w 5344887"/>
              <a:gd name="connsiteY0" fmla="*/ 587064 h 861213"/>
              <a:gd name="connsiteX1" fmla="*/ 5035227 w 5344887"/>
              <a:gd name="connsiteY1" fmla="*/ 659065 h 861213"/>
              <a:gd name="connsiteX2" fmla="*/ 5079201 w 5344887"/>
              <a:gd name="connsiteY2" fmla="*/ 725408 h 861213"/>
              <a:gd name="connsiteX3" fmla="*/ 5091024 w 5344887"/>
              <a:gd name="connsiteY3" fmla="*/ 727795 h 861213"/>
              <a:gd name="connsiteX4" fmla="*/ 5091156 w 5344887"/>
              <a:gd name="connsiteY4" fmla="*/ 733423 h 861213"/>
              <a:gd name="connsiteX5" fmla="*/ 5109412 w 5344887"/>
              <a:gd name="connsiteY5" fmla="*/ 818355 h 861213"/>
              <a:gd name="connsiteX6" fmla="*/ 5151481 w 5344887"/>
              <a:gd name="connsiteY6" fmla="*/ 838198 h 861213"/>
              <a:gd name="connsiteX7" fmla="*/ 5190375 w 5344887"/>
              <a:gd name="connsiteY7" fmla="*/ 806448 h 861213"/>
              <a:gd name="connsiteX8" fmla="*/ 5173390 w 5344887"/>
              <a:gd name="connsiteY8" fmla="*/ 709487 h 861213"/>
              <a:gd name="connsiteX9" fmla="*/ 5166990 w 5344887"/>
              <a:gd name="connsiteY9" fmla="*/ 688609 h 861213"/>
              <a:gd name="connsiteX10" fmla="*/ 5179227 w 5344887"/>
              <a:gd name="connsiteY10" fmla="*/ 659065 h 861213"/>
              <a:gd name="connsiteX11" fmla="*/ 5107227 w 5344887"/>
              <a:gd name="connsiteY11" fmla="*/ 587064 h 861213"/>
              <a:gd name="connsiteX12" fmla="*/ 4906022 w 5344887"/>
              <a:gd name="connsiteY12" fmla="*/ 587064 h 861213"/>
              <a:gd name="connsiteX13" fmla="*/ 4834022 w 5344887"/>
              <a:gd name="connsiteY13" fmla="*/ 659065 h 861213"/>
              <a:gd name="connsiteX14" fmla="*/ 4877996 w 5344887"/>
              <a:gd name="connsiteY14" fmla="*/ 725408 h 861213"/>
              <a:gd name="connsiteX15" fmla="*/ 4890554 w 5344887"/>
              <a:gd name="connsiteY15" fmla="*/ 727943 h 861213"/>
              <a:gd name="connsiteX16" fmla="*/ 4890617 w 5344887"/>
              <a:gd name="connsiteY16" fmla="*/ 730615 h 861213"/>
              <a:gd name="connsiteX17" fmla="*/ 4908873 w 5344887"/>
              <a:gd name="connsiteY17" fmla="*/ 815547 h 861213"/>
              <a:gd name="connsiteX18" fmla="*/ 4950942 w 5344887"/>
              <a:gd name="connsiteY18" fmla="*/ 835390 h 861213"/>
              <a:gd name="connsiteX19" fmla="*/ 4989836 w 5344887"/>
              <a:gd name="connsiteY19" fmla="*/ 803640 h 861213"/>
              <a:gd name="connsiteX20" fmla="*/ 4972851 w 5344887"/>
              <a:gd name="connsiteY20" fmla="*/ 706679 h 861213"/>
              <a:gd name="connsiteX21" fmla="*/ 4966662 w 5344887"/>
              <a:gd name="connsiteY21" fmla="*/ 686491 h 861213"/>
              <a:gd name="connsiteX22" fmla="*/ 4978022 w 5344887"/>
              <a:gd name="connsiteY22" fmla="*/ 659065 h 861213"/>
              <a:gd name="connsiteX23" fmla="*/ 4906022 w 5344887"/>
              <a:gd name="connsiteY23" fmla="*/ 587064 h 861213"/>
              <a:gd name="connsiteX24" fmla="*/ 465777 w 5344887"/>
              <a:gd name="connsiteY24" fmla="*/ 559145 h 861213"/>
              <a:gd name="connsiteX25" fmla="*/ 393777 w 5344887"/>
              <a:gd name="connsiteY25" fmla="*/ 631146 h 861213"/>
              <a:gd name="connsiteX26" fmla="*/ 437751 w 5344887"/>
              <a:gd name="connsiteY26" fmla="*/ 697489 h 861213"/>
              <a:gd name="connsiteX27" fmla="*/ 449517 w 5344887"/>
              <a:gd name="connsiteY27" fmla="*/ 699864 h 861213"/>
              <a:gd name="connsiteX28" fmla="*/ 449706 w 5344887"/>
              <a:gd name="connsiteY28" fmla="*/ 707885 h 861213"/>
              <a:gd name="connsiteX29" fmla="*/ 467962 w 5344887"/>
              <a:gd name="connsiteY29" fmla="*/ 792817 h 861213"/>
              <a:gd name="connsiteX30" fmla="*/ 510031 w 5344887"/>
              <a:gd name="connsiteY30" fmla="*/ 812660 h 861213"/>
              <a:gd name="connsiteX31" fmla="*/ 548925 w 5344887"/>
              <a:gd name="connsiteY31" fmla="*/ 780910 h 861213"/>
              <a:gd name="connsiteX32" fmla="*/ 531940 w 5344887"/>
              <a:gd name="connsiteY32" fmla="*/ 683949 h 861213"/>
              <a:gd name="connsiteX33" fmla="*/ 525120 w 5344887"/>
              <a:gd name="connsiteY33" fmla="*/ 661703 h 861213"/>
              <a:gd name="connsiteX34" fmla="*/ 537777 w 5344887"/>
              <a:gd name="connsiteY34" fmla="*/ 631146 h 861213"/>
              <a:gd name="connsiteX35" fmla="*/ 465777 w 5344887"/>
              <a:gd name="connsiteY35" fmla="*/ 559145 h 861213"/>
              <a:gd name="connsiteX36" fmla="*/ 264572 w 5344887"/>
              <a:gd name="connsiteY36" fmla="*/ 559145 h 861213"/>
              <a:gd name="connsiteX37" fmla="*/ 192572 w 5344887"/>
              <a:gd name="connsiteY37" fmla="*/ 631146 h 861213"/>
              <a:gd name="connsiteX38" fmla="*/ 236546 w 5344887"/>
              <a:gd name="connsiteY38" fmla="*/ 697489 h 861213"/>
              <a:gd name="connsiteX39" fmla="*/ 253833 w 5344887"/>
              <a:gd name="connsiteY39" fmla="*/ 700979 h 861213"/>
              <a:gd name="connsiteX40" fmla="*/ 253929 w 5344887"/>
              <a:gd name="connsiteY40" fmla="*/ 705077 h 861213"/>
              <a:gd name="connsiteX41" fmla="*/ 272185 w 5344887"/>
              <a:gd name="connsiteY41" fmla="*/ 790009 h 861213"/>
              <a:gd name="connsiteX42" fmla="*/ 314254 w 5344887"/>
              <a:gd name="connsiteY42" fmla="*/ 809852 h 861213"/>
              <a:gd name="connsiteX43" fmla="*/ 353148 w 5344887"/>
              <a:gd name="connsiteY43" fmla="*/ 778102 h 861213"/>
              <a:gd name="connsiteX44" fmla="*/ 336163 w 5344887"/>
              <a:gd name="connsiteY44" fmla="*/ 681141 h 861213"/>
              <a:gd name="connsiteX45" fmla="*/ 327529 w 5344887"/>
              <a:gd name="connsiteY45" fmla="*/ 652978 h 861213"/>
              <a:gd name="connsiteX46" fmla="*/ 336572 w 5344887"/>
              <a:gd name="connsiteY46" fmla="*/ 631146 h 861213"/>
              <a:gd name="connsiteX47" fmla="*/ 264572 w 5344887"/>
              <a:gd name="connsiteY47" fmla="*/ 559145 h 861213"/>
              <a:gd name="connsiteX48" fmla="*/ 134013 w 5344887"/>
              <a:gd name="connsiteY48" fmla="*/ 0 h 861213"/>
              <a:gd name="connsiteX49" fmla="*/ 5210874 w 5344887"/>
              <a:gd name="connsiteY49" fmla="*/ 0 h 861213"/>
              <a:gd name="connsiteX50" fmla="*/ 5344887 w 5344887"/>
              <a:gd name="connsiteY50" fmla="*/ 134013 h 861213"/>
              <a:gd name="connsiteX51" fmla="*/ 5344887 w 5344887"/>
              <a:gd name="connsiteY51" fmla="*/ 727200 h 861213"/>
              <a:gd name="connsiteX52" fmla="*/ 5210874 w 5344887"/>
              <a:gd name="connsiteY52" fmla="*/ 861213 h 861213"/>
              <a:gd name="connsiteX53" fmla="*/ 134013 w 5344887"/>
              <a:gd name="connsiteY53" fmla="*/ 861213 h 861213"/>
              <a:gd name="connsiteX54" fmla="*/ 0 w 5344887"/>
              <a:gd name="connsiteY54" fmla="*/ 727200 h 861213"/>
              <a:gd name="connsiteX55" fmla="*/ 0 w 5344887"/>
              <a:gd name="connsiteY55" fmla="*/ 134013 h 861213"/>
              <a:gd name="connsiteX56" fmla="*/ 134013 w 5344887"/>
              <a:gd name="connsiteY56" fmla="*/ 0 h 861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344887" h="861213">
                <a:moveTo>
                  <a:pt x="5107227" y="587064"/>
                </a:moveTo>
                <a:cubicBezTo>
                  <a:pt x="5067462" y="587064"/>
                  <a:pt x="5035227" y="619300"/>
                  <a:pt x="5035227" y="659065"/>
                </a:cubicBezTo>
                <a:cubicBezTo>
                  <a:pt x="5035227" y="688889"/>
                  <a:pt x="5053359" y="714477"/>
                  <a:pt x="5079201" y="725408"/>
                </a:cubicBezTo>
                <a:lnTo>
                  <a:pt x="5091024" y="727795"/>
                </a:lnTo>
                <a:lnTo>
                  <a:pt x="5091156" y="733423"/>
                </a:lnTo>
                <a:cubicBezTo>
                  <a:pt x="5094463" y="758823"/>
                  <a:pt x="5099358" y="800893"/>
                  <a:pt x="5109412" y="818355"/>
                </a:cubicBezTo>
                <a:cubicBezTo>
                  <a:pt x="5119466" y="835817"/>
                  <a:pt x="5141956" y="842961"/>
                  <a:pt x="5151481" y="838198"/>
                </a:cubicBezTo>
                <a:cubicBezTo>
                  <a:pt x="5161006" y="833435"/>
                  <a:pt x="5186142" y="827615"/>
                  <a:pt x="5190375" y="806448"/>
                </a:cubicBezTo>
                <a:cubicBezTo>
                  <a:pt x="5193550" y="790573"/>
                  <a:pt x="5183256" y="744635"/>
                  <a:pt x="5173390" y="709487"/>
                </a:cubicBezTo>
                <a:lnTo>
                  <a:pt x="5166990" y="688609"/>
                </a:lnTo>
                <a:lnTo>
                  <a:pt x="5179227" y="659065"/>
                </a:lnTo>
                <a:cubicBezTo>
                  <a:pt x="5179227" y="619300"/>
                  <a:pt x="5146992" y="587064"/>
                  <a:pt x="5107227" y="587064"/>
                </a:cubicBezTo>
                <a:close/>
                <a:moveTo>
                  <a:pt x="4906022" y="587064"/>
                </a:moveTo>
                <a:cubicBezTo>
                  <a:pt x="4866257" y="587064"/>
                  <a:pt x="4834022" y="619300"/>
                  <a:pt x="4834022" y="659065"/>
                </a:cubicBezTo>
                <a:cubicBezTo>
                  <a:pt x="4834022" y="688889"/>
                  <a:pt x="4852154" y="714477"/>
                  <a:pt x="4877996" y="725408"/>
                </a:cubicBezTo>
                <a:lnTo>
                  <a:pt x="4890554" y="727943"/>
                </a:lnTo>
                <a:lnTo>
                  <a:pt x="4890617" y="730615"/>
                </a:lnTo>
                <a:cubicBezTo>
                  <a:pt x="4893924" y="756015"/>
                  <a:pt x="4898819" y="798085"/>
                  <a:pt x="4908873" y="815547"/>
                </a:cubicBezTo>
                <a:cubicBezTo>
                  <a:pt x="4918927" y="833009"/>
                  <a:pt x="4941417" y="840153"/>
                  <a:pt x="4950942" y="835390"/>
                </a:cubicBezTo>
                <a:cubicBezTo>
                  <a:pt x="4960467" y="830627"/>
                  <a:pt x="4985603" y="824807"/>
                  <a:pt x="4989836" y="803640"/>
                </a:cubicBezTo>
                <a:cubicBezTo>
                  <a:pt x="4993011" y="787765"/>
                  <a:pt x="4982717" y="741827"/>
                  <a:pt x="4972851" y="706679"/>
                </a:cubicBezTo>
                <a:lnTo>
                  <a:pt x="4966662" y="686491"/>
                </a:lnTo>
                <a:lnTo>
                  <a:pt x="4978022" y="659065"/>
                </a:lnTo>
                <a:cubicBezTo>
                  <a:pt x="4978022" y="619300"/>
                  <a:pt x="4945787" y="587064"/>
                  <a:pt x="4906022" y="587064"/>
                </a:cubicBezTo>
                <a:close/>
                <a:moveTo>
                  <a:pt x="465777" y="559145"/>
                </a:moveTo>
                <a:cubicBezTo>
                  <a:pt x="426012" y="559145"/>
                  <a:pt x="393777" y="591381"/>
                  <a:pt x="393777" y="631146"/>
                </a:cubicBezTo>
                <a:cubicBezTo>
                  <a:pt x="393777" y="660970"/>
                  <a:pt x="411909" y="686559"/>
                  <a:pt x="437751" y="697489"/>
                </a:cubicBezTo>
                <a:lnTo>
                  <a:pt x="449517" y="699864"/>
                </a:lnTo>
                <a:lnTo>
                  <a:pt x="449706" y="707885"/>
                </a:lnTo>
                <a:cubicBezTo>
                  <a:pt x="453013" y="733285"/>
                  <a:pt x="457908" y="775355"/>
                  <a:pt x="467962" y="792817"/>
                </a:cubicBezTo>
                <a:cubicBezTo>
                  <a:pt x="478016" y="810279"/>
                  <a:pt x="500506" y="817423"/>
                  <a:pt x="510031" y="812660"/>
                </a:cubicBezTo>
                <a:cubicBezTo>
                  <a:pt x="519556" y="807897"/>
                  <a:pt x="544692" y="802077"/>
                  <a:pt x="548925" y="780910"/>
                </a:cubicBezTo>
                <a:cubicBezTo>
                  <a:pt x="552100" y="765035"/>
                  <a:pt x="541806" y="719097"/>
                  <a:pt x="531940" y="683949"/>
                </a:cubicBezTo>
                <a:lnTo>
                  <a:pt x="525120" y="661703"/>
                </a:lnTo>
                <a:lnTo>
                  <a:pt x="537777" y="631146"/>
                </a:lnTo>
                <a:cubicBezTo>
                  <a:pt x="537777" y="591381"/>
                  <a:pt x="505542" y="559145"/>
                  <a:pt x="465777" y="559145"/>
                </a:cubicBezTo>
                <a:close/>
                <a:moveTo>
                  <a:pt x="264572" y="559145"/>
                </a:moveTo>
                <a:cubicBezTo>
                  <a:pt x="224807" y="559145"/>
                  <a:pt x="192572" y="591381"/>
                  <a:pt x="192572" y="631146"/>
                </a:cubicBezTo>
                <a:cubicBezTo>
                  <a:pt x="192572" y="660970"/>
                  <a:pt x="210704" y="686559"/>
                  <a:pt x="236546" y="697489"/>
                </a:cubicBezTo>
                <a:lnTo>
                  <a:pt x="253833" y="700979"/>
                </a:lnTo>
                <a:lnTo>
                  <a:pt x="253929" y="705077"/>
                </a:lnTo>
                <a:cubicBezTo>
                  <a:pt x="257236" y="730477"/>
                  <a:pt x="262131" y="772547"/>
                  <a:pt x="272185" y="790009"/>
                </a:cubicBezTo>
                <a:cubicBezTo>
                  <a:pt x="282239" y="807471"/>
                  <a:pt x="304729" y="814615"/>
                  <a:pt x="314254" y="809852"/>
                </a:cubicBezTo>
                <a:cubicBezTo>
                  <a:pt x="323779" y="805089"/>
                  <a:pt x="348915" y="799269"/>
                  <a:pt x="353148" y="778102"/>
                </a:cubicBezTo>
                <a:cubicBezTo>
                  <a:pt x="356323" y="762227"/>
                  <a:pt x="346029" y="716289"/>
                  <a:pt x="336163" y="681141"/>
                </a:cubicBezTo>
                <a:lnTo>
                  <a:pt x="327529" y="652978"/>
                </a:lnTo>
                <a:lnTo>
                  <a:pt x="336572" y="631146"/>
                </a:lnTo>
                <a:cubicBezTo>
                  <a:pt x="336572" y="591381"/>
                  <a:pt x="304337" y="559145"/>
                  <a:pt x="264572" y="559145"/>
                </a:cubicBezTo>
                <a:close/>
                <a:moveTo>
                  <a:pt x="134013" y="0"/>
                </a:moveTo>
                <a:lnTo>
                  <a:pt x="5210874" y="0"/>
                </a:lnTo>
                <a:cubicBezTo>
                  <a:pt x="5284887" y="0"/>
                  <a:pt x="5344887" y="60000"/>
                  <a:pt x="5344887" y="134013"/>
                </a:cubicBezTo>
                <a:lnTo>
                  <a:pt x="5344887" y="727200"/>
                </a:lnTo>
                <a:cubicBezTo>
                  <a:pt x="5344887" y="801213"/>
                  <a:pt x="5284887" y="861213"/>
                  <a:pt x="5210874" y="861213"/>
                </a:cubicBezTo>
                <a:lnTo>
                  <a:pt x="134013" y="861213"/>
                </a:lnTo>
                <a:cubicBezTo>
                  <a:pt x="60000" y="861213"/>
                  <a:pt x="0" y="801213"/>
                  <a:pt x="0" y="727200"/>
                </a:cubicBezTo>
                <a:lnTo>
                  <a:pt x="0" y="134013"/>
                </a:lnTo>
                <a:cubicBezTo>
                  <a:pt x="0" y="60000"/>
                  <a:pt x="60000" y="0"/>
                  <a:pt x="1340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lang="ko-KR" altLang="en-US" sz="1100" dirty="0">
                <a:solidFill>
                  <a:srgbClr val="626474"/>
                </a:solidFill>
              </a:rPr>
              <a:t>経営 </a:t>
            </a:r>
            <a:r>
              <a:rPr lang="en-US" altLang="ko-KR" sz="1100" dirty="0">
                <a:solidFill>
                  <a:srgbClr val="626474"/>
                </a:solidFill>
              </a:rPr>
              <a:t>20123457 </a:t>
            </a:r>
            <a:r>
              <a:rPr lang="ko-KR" altLang="en-US" sz="1100" dirty="0">
                <a:solidFill>
                  <a:srgbClr val="626474"/>
                </a:solidFill>
              </a:rPr>
              <a:t>炫錫</a:t>
            </a:r>
          </a:p>
        </p:txBody>
      </p: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AB4E6237-2996-4AC5-9144-27C25D6FEFCF}"/>
              </a:ext>
            </a:extLst>
          </p:cNvPr>
          <p:cNvGrpSpPr/>
          <p:nvPr/>
        </p:nvGrpSpPr>
        <p:grpSpPr>
          <a:xfrm>
            <a:off x="3158788" y="913754"/>
            <a:ext cx="568234" cy="568234"/>
            <a:chOff x="2843661" y="4006113"/>
            <a:chExt cx="514036" cy="514036"/>
          </a:xfrm>
          <a:effectLst>
            <a:outerShdw blurRad="177800" dist="101600" dir="2700000" sx="87000" sy="87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타원 62">
              <a:extLst>
                <a:ext uri="{FF2B5EF4-FFF2-40B4-BE49-F238E27FC236}">
                  <a16:creationId xmlns:a16="http://schemas.microsoft.com/office/drawing/2014/main" id="{D1FCB6AF-0BF8-4D56-BDF0-30CFFC2DA745}"/>
                </a:ext>
              </a:extLst>
            </p:cNvPr>
            <p:cNvSpPr/>
            <p:nvPr/>
          </p:nvSpPr>
          <p:spPr>
            <a:xfrm>
              <a:off x="2843661" y="4006113"/>
              <a:ext cx="514036" cy="514036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67" name="그림 66">
              <a:extLst>
                <a:ext uri="{FF2B5EF4-FFF2-40B4-BE49-F238E27FC236}">
                  <a16:creationId xmlns:a16="http://schemas.microsoft.com/office/drawing/2014/main" id="{D033F34C-ACBA-40FB-B263-E1174CC36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3064" y="4106440"/>
              <a:ext cx="313381" cy="3133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943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>
            <a:extLst>
              <a:ext uri="{FF2B5EF4-FFF2-40B4-BE49-F238E27FC236}">
                <a16:creationId xmlns:a16="http://schemas.microsoft.com/office/drawing/2014/main" id="{AE2BE3E6-00FD-4418-97E2-3C35B97F7102}"/>
              </a:ext>
            </a:extLst>
          </p:cNvPr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187A9681-4C73-45D0-A20F-2403C137E712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>
                <a:extLst>
                  <a:ext uri="{FF2B5EF4-FFF2-40B4-BE49-F238E27FC236}">
                    <a16:creationId xmlns:a16="http://schemas.microsoft.com/office/drawing/2014/main" id="{F78394A0-5A72-4BA8-9AE9-59849BBBF6F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3" name="사각형: 둥근 모서리 17">
                <a:extLst>
                  <a:ext uri="{FF2B5EF4-FFF2-40B4-BE49-F238E27FC236}">
                    <a16:creationId xmlns:a16="http://schemas.microsoft.com/office/drawing/2014/main" id="{C09B893F-D0B0-4442-96A3-FB519CA9A10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사각형: 둥근 모서리 18">
                <a:extLst>
                  <a:ext uri="{FF2B5EF4-FFF2-40B4-BE49-F238E27FC236}">
                    <a16:creationId xmlns:a16="http://schemas.microsoft.com/office/drawing/2014/main" id="{3BF73B28-F153-433D-A38A-F4D57AF8AAC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6" name="그룹 105">
              <a:extLst>
                <a:ext uri="{FF2B5EF4-FFF2-40B4-BE49-F238E27FC236}">
                  <a16:creationId xmlns:a16="http://schemas.microsoft.com/office/drawing/2014/main" id="{2BB9B0BF-9FCD-4C10-8766-5293D1CC33A8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>
                <a:extLst>
                  <a:ext uri="{FF2B5EF4-FFF2-40B4-BE49-F238E27FC236}">
                    <a16:creationId xmlns:a16="http://schemas.microsoft.com/office/drawing/2014/main" id="{CF45A445-4CBB-4F3A-9BFA-C7C940CA241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사각형: 둥근 모서리 22">
                <a:extLst>
                  <a:ext uri="{FF2B5EF4-FFF2-40B4-BE49-F238E27FC236}">
                    <a16:creationId xmlns:a16="http://schemas.microsoft.com/office/drawing/2014/main" id="{3764BED5-D08F-481A-871E-32E0856ED4F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1" name="사각형: 둥근 모서리 23">
                <a:extLst>
                  <a:ext uri="{FF2B5EF4-FFF2-40B4-BE49-F238E27FC236}">
                    <a16:creationId xmlns:a16="http://schemas.microsoft.com/office/drawing/2014/main" id="{05D9D62B-90D8-4542-ADBE-87BFA239BF1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7" name="오른쪽 대괄호 106">
              <a:extLst>
                <a:ext uri="{FF2B5EF4-FFF2-40B4-BE49-F238E27FC236}">
                  <a16:creationId xmlns:a16="http://schemas.microsoft.com/office/drawing/2014/main" id="{36CD25CC-2E85-4422-8564-12E5F6CFA03D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오른쪽 대괄호 107">
              <a:extLst>
                <a:ext uri="{FF2B5EF4-FFF2-40B4-BE49-F238E27FC236}">
                  <a16:creationId xmlns:a16="http://schemas.microsoft.com/office/drawing/2014/main" id="{696E08DA-117E-41B8-8830-80D8C6E2570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AE2BE3E6-00FD-4418-97E2-3C35B97F7102}"/>
              </a:ext>
            </a:extLst>
          </p:cNvPr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>
              <a:extLst>
                <a:ext uri="{FF2B5EF4-FFF2-40B4-BE49-F238E27FC236}">
                  <a16:creationId xmlns:a16="http://schemas.microsoft.com/office/drawing/2014/main" id="{187A9681-4C73-45D0-A20F-2403C137E712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>
                <a:extLst>
                  <a:ext uri="{FF2B5EF4-FFF2-40B4-BE49-F238E27FC236}">
                    <a16:creationId xmlns:a16="http://schemas.microsoft.com/office/drawing/2014/main" id="{F78394A0-5A72-4BA8-9AE9-59849BBBF6F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사각형: 둥근 모서리 17">
                <a:extLst>
                  <a:ext uri="{FF2B5EF4-FFF2-40B4-BE49-F238E27FC236}">
                    <a16:creationId xmlns:a16="http://schemas.microsoft.com/office/drawing/2014/main" id="{C09B893F-D0B0-4442-96A3-FB519CA9A10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사각형: 둥근 모서리 18">
                <a:extLst>
                  <a:ext uri="{FF2B5EF4-FFF2-40B4-BE49-F238E27FC236}">
                    <a16:creationId xmlns:a16="http://schemas.microsoft.com/office/drawing/2014/main" id="{3BF73B28-F153-433D-A38A-F4D57AF8AAC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" name="그룹 94">
              <a:extLst>
                <a:ext uri="{FF2B5EF4-FFF2-40B4-BE49-F238E27FC236}">
                  <a16:creationId xmlns:a16="http://schemas.microsoft.com/office/drawing/2014/main" id="{2BB9B0BF-9FCD-4C10-8766-5293D1CC33A8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>
                <a:extLst>
                  <a:ext uri="{FF2B5EF4-FFF2-40B4-BE49-F238E27FC236}">
                    <a16:creationId xmlns:a16="http://schemas.microsoft.com/office/drawing/2014/main" id="{CF45A445-4CBB-4F3A-9BFA-C7C940CA241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사각형: 둥근 모서리 22">
                <a:extLst>
                  <a:ext uri="{FF2B5EF4-FFF2-40B4-BE49-F238E27FC236}">
                    <a16:creationId xmlns:a16="http://schemas.microsoft.com/office/drawing/2014/main" id="{3764BED5-D08F-481A-871E-32E0856ED4F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사각형: 둥근 모서리 23">
                <a:extLst>
                  <a:ext uri="{FF2B5EF4-FFF2-40B4-BE49-F238E27FC236}">
                    <a16:creationId xmlns:a16="http://schemas.microsoft.com/office/drawing/2014/main" id="{05D9D62B-90D8-4542-ADBE-87BFA239BF1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오른쪽 대괄호 95">
              <a:extLst>
                <a:ext uri="{FF2B5EF4-FFF2-40B4-BE49-F238E27FC236}">
                  <a16:creationId xmlns:a16="http://schemas.microsoft.com/office/drawing/2014/main" id="{36CD25CC-2E85-4422-8564-12E5F6CFA03D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오른쪽 대괄호 96">
              <a:extLst>
                <a:ext uri="{FF2B5EF4-FFF2-40B4-BE49-F238E27FC236}">
                  <a16:creationId xmlns:a16="http://schemas.microsoft.com/office/drawing/2014/main" id="{696E08DA-117E-41B8-8830-80D8C6E2570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AE2BE3E6-00FD-4418-97E2-3C35B97F7102}"/>
              </a:ext>
            </a:extLst>
          </p:cNvPr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>
              <a:extLst>
                <a:ext uri="{FF2B5EF4-FFF2-40B4-BE49-F238E27FC236}">
                  <a16:creationId xmlns:a16="http://schemas.microsoft.com/office/drawing/2014/main" id="{187A9681-4C73-45D0-A20F-2403C137E712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>
                <a:extLst>
                  <a:ext uri="{FF2B5EF4-FFF2-40B4-BE49-F238E27FC236}">
                    <a16:creationId xmlns:a16="http://schemas.microsoft.com/office/drawing/2014/main" id="{F78394A0-5A72-4BA8-9AE9-59849BBBF6F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사각형: 둥근 모서리 17">
                <a:extLst>
                  <a:ext uri="{FF2B5EF4-FFF2-40B4-BE49-F238E27FC236}">
                    <a16:creationId xmlns:a16="http://schemas.microsoft.com/office/drawing/2014/main" id="{C09B893F-D0B0-4442-96A3-FB519CA9A10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사각형: 둥근 모서리 18">
                <a:extLst>
                  <a:ext uri="{FF2B5EF4-FFF2-40B4-BE49-F238E27FC236}">
                    <a16:creationId xmlns:a16="http://schemas.microsoft.com/office/drawing/2014/main" id="{3BF73B28-F153-433D-A38A-F4D57AF8AAC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2BB9B0BF-9FCD-4C10-8766-5293D1CC33A8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CF45A445-4CBB-4F3A-9BFA-C7C940CA241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사각형: 둥근 모서리 22">
                <a:extLst>
                  <a:ext uri="{FF2B5EF4-FFF2-40B4-BE49-F238E27FC236}">
                    <a16:creationId xmlns:a16="http://schemas.microsoft.com/office/drawing/2014/main" id="{3764BED5-D08F-481A-871E-32E0856ED4F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사각형: 둥근 모서리 23">
                <a:extLst>
                  <a:ext uri="{FF2B5EF4-FFF2-40B4-BE49-F238E27FC236}">
                    <a16:creationId xmlns:a16="http://schemas.microsoft.com/office/drawing/2014/main" id="{05D9D62B-90D8-4542-ADBE-87BFA239BF1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4" name="오른쪽 대괄호 83">
              <a:extLst>
                <a:ext uri="{FF2B5EF4-FFF2-40B4-BE49-F238E27FC236}">
                  <a16:creationId xmlns:a16="http://schemas.microsoft.com/office/drawing/2014/main" id="{36CD25CC-2E85-4422-8564-12E5F6CFA03D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오른쪽 대괄호 85">
              <a:extLst>
                <a:ext uri="{FF2B5EF4-FFF2-40B4-BE49-F238E27FC236}">
                  <a16:creationId xmlns:a16="http://schemas.microsoft.com/office/drawing/2014/main" id="{696E08DA-117E-41B8-8830-80D8C6E2570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AE2BE3E6-00FD-4418-97E2-3C35B97F7102}"/>
              </a:ext>
            </a:extLst>
          </p:cNvPr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>
              <a:extLst>
                <a:ext uri="{FF2B5EF4-FFF2-40B4-BE49-F238E27FC236}">
                  <a16:creationId xmlns:a16="http://schemas.microsoft.com/office/drawing/2014/main" id="{187A9681-4C73-45D0-A20F-2403C137E712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>
                <a:extLst>
                  <a:ext uri="{FF2B5EF4-FFF2-40B4-BE49-F238E27FC236}">
                    <a16:creationId xmlns:a16="http://schemas.microsoft.com/office/drawing/2014/main" id="{F78394A0-5A72-4BA8-9AE9-59849BBBF6F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사각형: 둥근 모서리 17">
                <a:extLst>
                  <a:ext uri="{FF2B5EF4-FFF2-40B4-BE49-F238E27FC236}">
                    <a16:creationId xmlns:a16="http://schemas.microsoft.com/office/drawing/2014/main" id="{C09B893F-D0B0-4442-96A3-FB519CA9A10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사각형: 둥근 모서리 18">
                <a:extLst>
                  <a:ext uri="{FF2B5EF4-FFF2-40B4-BE49-F238E27FC236}">
                    <a16:creationId xmlns:a16="http://schemas.microsoft.com/office/drawing/2014/main" id="{3BF73B28-F153-433D-A38A-F4D57AF8AAC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2BB9B0BF-9FCD-4C10-8766-5293D1CC33A8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CF45A445-4CBB-4F3A-9BFA-C7C940CA241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사각형: 둥근 모서리 22">
                <a:extLst>
                  <a:ext uri="{FF2B5EF4-FFF2-40B4-BE49-F238E27FC236}">
                    <a16:creationId xmlns:a16="http://schemas.microsoft.com/office/drawing/2014/main" id="{3764BED5-D08F-481A-871E-32E0856ED4F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사각형: 둥근 모서리 23">
                <a:extLst>
                  <a:ext uri="{FF2B5EF4-FFF2-40B4-BE49-F238E27FC236}">
                    <a16:creationId xmlns:a16="http://schemas.microsoft.com/office/drawing/2014/main" id="{05D9D62B-90D8-4542-ADBE-87BFA239BF1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2" name="오른쪽 대괄호 71">
              <a:extLst>
                <a:ext uri="{FF2B5EF4-FFF2-40B4-BE49-F238E27FC236}">
                  <a16:creationId xmlns:a16="http://schemas.microsoft.com/office/drawing/2014/main" id="{36CD25CC-2E85-4422-8564-12E5F6CFA03D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오른쪽 대괄호 73">
              <a:extLst>
                <a:ext uri="{FF2B5EF4-FFF2-40B4-BE49-F238E27FC236}">
                  <a16:creationId xmlns:a16="http://schemas.microsoft.com/office/drawing/2014/main" id="{696E08DA-117E-41B8-8830-80D8C6E2570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41CD8792-340F-4964-AC8F-7AF35029BB70}"/>
              </a:ext>
            </a:extLst>
          </p:cNvPr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2" name="사각형: 둥근 위쪽 모서리 11">
              <a:extLst>
                <a:ext uri="{FF2B5EF4-FFF2-40B4-BE49-F238E27FC236}">
                  <a16:creationId xmlns:a16="http://schemas.microsoft.com/office/drawing/2014/main" id="{B35ED61C-D209-4DF3-BAB1-C9769C5EDC5E}"/>
                </a:ext>
              </a:extLst>
            </p:cNvPr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4" name="사각형: 둥근 위쪽 모서리 63">
              <a:extLst>
                <a:ext uri="{FF2B5EF4-FFF2-40B4-BE49-F238E27FC236}">
                  <a16:creationId xmlns:a16="http://schemas.microsoft.com/office/drawing/2014/main" id="{6325E575-58E9-4C85-835A-BE58E6681A67}"/>
                </a:ext>
              </a:extLst>
            </p:cNvPr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사각형: 둥근 위쪽 모서리 64">
              <a:extLst>
                <a:ext uri="{FF2B5EF4-FFF2-40B4-BE49-F238E27FC236}">
                  <a16:creationId xmlns:a16="http://schemas.microsoft.com/office/drawing/2014/main" id="{A35A5871-E90E-441A-99BC-9AB9959DED24}"/>
                </a:ext>
              </a:extLst>
            </p:cNvPr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6" name="사각형: 둥근 위쪽 모서리 65">
              <a:extLst>
                <a:ext uri="{FF2B5EF4-FFF2-40B4-BE49-F238E27FC236}">
                  <a16:creationId xmlns:a16="http://schemas.microsoft.com/office/drawing/2014/main" id="{213E115E-A8AE-4545-B61E-DBA4F2CDE222}"/>
                </a:ext>
              </a:extLst>
            </p:cNvPr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EBED431F-7583-473B-92EC-8768E4F6B344}"/>
              </a:ext>
            </a:extLst>
          </p:cNvPr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>
              <a:extLst>
                <a:ext uri="{FF2B5EF4-FFF2-40B4-BE49-F238E27FC236}">
                  <a16:creationId xmlns:a16="http://schemas.microsoft.com/office/drawing/2014/main" id="{E94F527B-BAD5-4445-9B4C-185D81154DD9}"/>
                </a:ext>
              </a:extLst>
            </p:cNvPr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위쪽 모서리 7">
              <a:extLst>
                <a:ext uri="{FF2B5EF4-FFF2-40B4-BE49-F238E27FC236}">
                  <a16:creationId xmlns:a16="http://schemas.microsoft.com/office/drawing/2014/main" id="{55DCAB6D-3548-46F2-83D5-2A168842EA0F}"/>
                </a:ext>
              </a:extLst>
            </p:cNvPr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id="{D8987A0E-A68C-437B-942A-41E8E9B860A9}"/>
                </a:ext>
              </a:extLst>
            </p:cNvPr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id="{8438127F-C53D-4A7E-83D5-9F9257D58FB9}"/>
                </a:ext>
              </a:extLst>
            </p:cNvPr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위쪽 모서리 10">
              <a:extLst>
                <a:ext uri="{FF2B5EF4-FFF2-40B4-BE49-F238E27FC236}">
                  <a16:creationId xmlns:a16="http://schemas.microsoft.com/office/drawing/2014/main" id="{C4A3374E-8395-40DB-A7F2-B55D593E6D22}"/>
                </a:ext>
              </a:extLst>
            </p:cNvPr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2800" b="1" i="1" kern="0" dirty="0">
                  <a:solidFill>
                    <a:srgbClr val="626474"/>
                  </a:solidFill>
                </a:rPr>
                <a:t>PPT PRESENTATION 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PAPOZIP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と一緒に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ppt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を作る楽しさを感じてください</a:t>
              </a:r>
              <a:endParaRPr lang="en-US" altLang="ko-KR" sz="800" kern="0" dirty="0">
                <a:solidFill>
                  <a:srgbClr val="626474"/>
                </a:solidFill>
              </a:endParaRPr>
            </a:p>
          </p:txBody>
        </p: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5FEDAC9C-8300-47F4-B4E7-10C75C554B01}"/>
              </a:ext>
            </a:extLst>
          </p:cNvPr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>
              <a:extLst>
                <a:ext uri="{FF2B5EF4-FFF2-40B4-BE49-F238E27FC236}">
                  <a16:creationId xmlns:a16="http://schemas.microsoft.com/office/drawing/2014/main" id="{39432AF7-A179-4CCB-BB9D-C36514C2B7B5}"/>
                </a:ext>
              </a:extLst>
            </p:cNvPr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사각형: 둥근 모서리 37">
              <a:extLst>
                <a:ext uri="{FF2B5EF4-FFF2-40B4-BE49-F238E27FC236}">
                  <a16:creationId xmlns:a16="http://schemas.microsoft.com/office/drawing/2014/main" id="{25FEC4BA-0C6C-4E1C-894E-E95DD1FE68AE}"/>
                </a:ext>
              </a:extLst>
            </p:cNvPr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사각형: 둥근 모서리 38">
              <a:extLst>
                <a:ext uri="{FF2B5EF4-FFF2-40B4-BE49-F238E27FC236}">
                  <a16:creationId xmlns:a16="http://schemas.microsoft.com/office/drawing/2014/main" id="{7286742E-038F-4B63-B6D2-8EBA6C7CAB5E}"/>
                </a:ext>
              </a:extLst>
            </p:cNvPr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0EC263E2-9261-4D3C-9B97-CBE739143288}"/>
              </a:ext>
            </a:extLst>
          </p:cNvPr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A8D65B56-52D3-4EFC-AC2F-A4E2FD5C87EE}"/>
                </a:ext>
              </a:extLst>
            </p:cNvPr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E7D57601-8FA4-4408-BA2D-C870DF72A854}"/>
                </a:ext>
              </a:extLst>
            </p:cNvPr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사각형: 둥근 모서리 35">
              <a:extLst>
                <a:ext uri="{FF2B5EF4-FFF2-40B4-BE49-F238E27FC236}">
                  <a16:creationId xmlns:a16="http://schemas.microsoft.com/office/drawing/2014/main" id="{7D0CA84E-AC64-4CE0-86A1-002E5557D650}"/>
                </a:ext>
              </a:extLst>
            </p:cNvPr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오른쪽 대괄호 30">
            <a:extLst>
              <a:ext uri="{FF2B5EF4-FFF2-40B4-BE49-F238E27FC236}">
                <a16:creationId xmlns:a16="http://schemas.microsoft.com/office/drawing/2014/main" id="{B69CCDDF-DFEF-4CB8-9236-379B2CB0024B}"/>
              </a:ext>
            </a:extLst>
          </p:cNvPr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2" name="자유형: 도형 31">
            <a:extLst>
              <a:ext uri="{FF2B5EF4-FFF2-40B4-BE49-F238E27FC236}">
                <a16:creationId xmlns:a16="http://schemas.microsoft.com/office/drawing/2014/main" id="{3D7BED38-E9A6-4199-BBBC-E7580C1F65FC}"/>
              </a:ext>
            </a:extLst>
          </p:cNvPr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오른쪽 대괄호 32">
            <a:extLst>
              <a:ext uri="{FF2B5EF4-FFF2-40B4-BE49-F238E27FC236}">
                <a16:creationId xmlns:a16="http://schemas.microsoft.com/office/drawing/2014/main" id="{75884DA4-7C0F-4E6C-BD2C-62F1C13E7550}"/>
              </a:ext>
            </a:extLst>
          </p:cNvPr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AE2BE3E6-00FD-4418-97E2-3C35B97F7102}"/>
              </a:ext>
            </a:extLst>
          </p:cNvPr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187A9681-4C73-45D0-A20F-2403C137E712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>
                <a:extLst>
                  <a:ext uri="{FF2B5EF4-FFF2-40B4-BE49-F238E27FC236}">
                    <a16:creationId xmlns:a16="http://schemas.microsoft.com/office/drawing/2014/main" id="{F78394A0-5A72-4BA8-9AE9-59849BBBF6F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사각형: 둥근 모서리 17">
                <a:extLst>
                  <a:ext uri="{FF2B5EF4-FFF2-40B4-BE49-F238E27FC236}">
                    <a16:creationId xmlns:a16="http://schemas.microsoft.com/office/drawing/2014/main" id="{C09B893F-D0B0-4442-96A3-FB519CA9A10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사각형: 둥근 모서리 18">
                <a:extLst>
                  <a:ext uri="{FF2B5EF4-FFF2-40B4-BE49-F238E27FC236}">
                    <a16:creationId xmlns:a16="http://schemas.microsoft.com/office/drawing/2014/main" id="{3BF73B28-F153-433D-A38A-F4D57AF8AAC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2BB9B0BF-9FCD-4C10-8766-5293D1CC33A8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CF45A445-4CBB-4F3A-9BFA-C7C940CA241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사각형: 둥근 모서리 22">
                <a:extLst>
                  <a:ext uri="{FF2B5EF4-FFF2-40B4-BE49-F238E27FC236}">
                    <a16:creationId xmlns:a16="http://schemas.microsoft.com/office/drawing/2014/main" id="{3764BED5-D08F-481A-871E-32E0856ED4F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사각형: 둥근 모서리 23">
                <a:extLst>
                  <a:ext uri="{FF2B5EF4-FFF2-40B4-BE49-F238E27FC236}">
                    <a16:creationId xmlns:a16="http://schemas.microsoft.com/office/drawing/2014/main" id="{05D9D62B-90D8-4542-ADBE-87BFA239BF18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오른쪽 대괄호 13">
              <a:extLst>
                <a:ext uri="{FF2B5EF4-FFF2-40B4-BE49-F238E27FC236}">
                  <a16:creationId xmlns:a16="http://schemas.microsoft.com/office/drawing/2014/main" id="{36CD25CC-2E85-4422-8564-12E5F6CFA03D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자유형: 도형 24">
              <a:extLst>
                <a:ext uri="{FF2B5EF4-FFF2-40B4-BE49-F238E27FC236}">
                  <a16:creationId xmlns:a16="http://schemas.microsoft.com/office/drawing/2014/main" id="{7DBD8BA3-C43D-404A-9032-5DCBDAD640B0}"/>
                </a:ext>
              </a:extLst>
            </p:cNvPr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오른쪽 대괄호 25">
              <a:extLst>
                <a:ext uri="{FF2B5EF4-FFF2-40B4-BE49-F238E27FC236}">
                  <a16:creationId xmlns:a16="http://schemas.microsoft.com/office/drawing/2014/main" id="{696E08DA-117E-41B8-8830-80D8C6E2570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093AFA5B-E72D-4D60-BD4B-C6B9307FFF5B}"/>
              </a:ext>
            </a:extLst>
          </p:cNvPr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101ECF53-996D-4E97-B327-1BD7B1DA58B4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>
                <a:extLst>
                  <a:ext uri="{FF2B5EF4-FFF2-40B4-BE49-F238E27FC236}">
                    <a16:creationId xmlns:a16="http://schemas.microsoft.com/office/drawing/2014/main" id="{FBA2BF87-CB7A-40A8-989A-9C3FF9718382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사각형: 둥근 모서리 49">
                <a:extLst>
                  <a:ext uri="{FF2B5EF4-FFF2-40B4-BE49-F238E27FC236}">
                    <a16:creationId xmlns:a16="http://schemas.microsoft.com/office/drawing/2014/main" id="{1E40211E-C19D-4F24-90AA-788893CF7F3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사각형: 둥근 모서리 50">
                <a:extLst>
                  <a:ext uri="{FF2B5EF4-FFF2-40B4-BE49-F238E27FC236}">
                    <a16:creationId xmlns:a16="http://schemas.microsoft.com/office/drawing/2014/main" id="{DCFD1ECD-BC41-4685-845D-ED397230E38F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id="{597EA012-919F-4808-A190-6922E0732DBB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9409CB11-5B1A-47B8-AD91-86691BFF193A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사각형: 둥근 모서리 46">
                <a:extLst>
                  <a:ext uri="{FF2B5EF4-FFF2-40B4-BE49-F238E27FC236}">
                    <a16:creationId xmlns:a16="http://schemas.microsoft.com/office/drawing/2014/main" id="{64C842CC-C50F-4C71-9BDF-FFB999DA0F4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사각형: 둥근 모서리 47">
                <a:extLst>
                  <a:ext uri="{FF2B5EF4-FFF2-40B4-BE49-F238E27FC236}">
                    <a16:creationId xmlns:a16="http://schemas.microsoft.com/office/drawing/2014/main" id="{638AE1C7-8020-4570-A070-94DB5BA90F4E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3" name="오른쪽 대괄호 42">
              <a:extLst>
                <a:ext uri="{FF2B5EF4-FFF2-40B4-BE49-F238E27FC236}">
                  <a16:creationId xmlns:a16="http://schemas.microsoft.com/office/drawing/2014/main" id="{D187F1B2-0D48-4322-825A-150506021899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id="{C24502E5-B626-4D6B-AECB-B52B14AFC0E1}"/>
                </a:ext>
              </a:extLst>
            </p:cNvPr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오른쪽 대괄호 44">
              <a:extLst>
                <a:ext uri="{FF2B5EF4-FFF2-40B4-BE49-F238E27FC236}">
                  <a16:creationId xmlns:a16="http://schemas.microsoft.com/office/drawing/2014/main" id="{CFE1DDA6-F2E4-4B31-B5E4-DF0E47325CAB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07DBF0A6-4D6E-44E3-9A08-BA0CB6756777}"/>
              </a:ext>
            </a:extLst>
          </p:cNvPr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9B6F83B4-BF4A-4653-80D5-03FE390B1413}"/>
                </a:ext>
              </a:extLst>
            </p:cNvPr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>
                <a:extLst>
                  <a:ext uri="{FF2B5EF4-FFF2-40B4-BE49-F238E27FC236}">
                    <a16:creationId xmlns:a16="http://schemas.microsoft.com/office/drawing/2014/main" id="{BD1CBD75-3BD6-49AF-9A7F-8C0CD6CBB5DA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사각형: 둥근 모서리 61">
                <a:extLst>
                  <a:ext uri="{FF2B5EF4-FFF2-40B4-BE49-F238E27FC236}">
                    <a16:creationId xmlns:a16="http://schemas.microsoft.com/office/drawing/2014/main" id="{F216CEB0-45CC-4199-8EF2-2E2838AD3C1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사각형: 둥근 모서리 62">
                <a:extLst>
                  <a:ext uri="{FF2B5EF4-FFF2-40B4-BE49-F238E27FC236}">
                    <a16:creationId xmlns:a16="http://schemas.microsoft.com/office/drawing/2014/main" id="{FA513D9B-A16E-4A22-A824-D1B60C9A50C9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12C15BD0-2EB9-49DA-A7F9-694AD4817F17}"/>
                </a:ext>
              </a:extLst>
            </p:cNvPr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>
                <a:extLst>
                  <a:ext uri="{FF2B5EF4-FFF2-40B4-BE49-F238E27FC236}">
                    <a16:creationId xmlns:a16="http://schemas.microsoft.com/office/drawing/2014/main" id="{71F6A4B5-AF68-41D1-ADE2-C8CCB033ABE6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사각형: 둥근 모서리 58">
                <a:extLst>
                  <a:ext uri="{FF2B5EF4-FFF2-40B4-BE49-F238E27FC236}">
                    <a16:creationId xmlns:a16="http://schemas.microsoft.com/office/drawing/2014/main" id="{8185CD21-F8E2-4716-8AFE-0AC5F347CFD2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사각형: 둥근 모서리 59">
                <a:extLst>
                  <a:ext uri="{FF2B5EF4-FFF2-40B4-BE49-F238E27FC236}">
                    <a16:creationId xmlns:a16="http://schemas.microsoft.com/office/drawing/2014/main" id="{6B9FCDCD-C767-4E22-92BE-4AF04860EFC6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5" name="오른쪽 대괄호 54">
              <a:extLst>
                <a:ext uri="{FF2B5EF4-FFF2-40B4-BE49-F238E27FC236}">
                  <a16:creationId xmlns:a16="http://schemas.microsoft.com/office/drawing/2014/main" id="{95134F67-D082-499A-8243-99C9605ADF92}"/>
                </a:ext>
              </a:extLst>
            </p:cNvPr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자유형: 도형 55">
              <a:extLst>
                <a:ext uri="{FF2B5EF4-FFF2-40B4-BE49-F238E27FC236}">
                  <a16:creationId xmlns:a16="http://schemas.microsoft.com/office/drawing/2014/main" id="{6463C63E-6430-4E8A-A99E-22193AB2C1F6}"/>
                </a:ext>
              </a:extLst>
            </p:cNvPr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오른쪽 대괄호 56">
              <a:extLst>
                <a:ext uri="{FF2B5EF4-FFF2-40B4-BE49-F238E27FC236}">
                  <a16:creationId xmlns:a16="http://schemas.microsoft.com/office/drawing/2014/main" id="{197C1A8C-6770-476F-A058-823CC4879971}"/>
                </a:ext>
              </a:extLst>
            </p:cNvPr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780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그룹 163"/>
          <p:cNvGrpSpPr/>
          <p:nvPr/>
        </p:nvGrpSpPr>
        <p:grpSpPr>
          <a:xfrm>
            <a:off x="11396543" y="674178"/>
            <a:ext cx="181934" cy="836607"/>
            <a:chOff x="574805" y="592384"/>
            <a:chExt cx="181934" cy="836607"/>
          </a:xfrm>
        </p:grpSpPr>
        <p:sp>
          <p:nvSpPr>
            <p:cNvPr id="165" name="원호 164">
              <a:extLst>
                <a:ext uri="{FF2B5EF4-FFF2-40B4-BE49-F238E27FC236}">
                  <a16:creationId xmlns:a16="http://schemas.microsoft.com/office/drawing/2014/main" id="{FD86AE2B-C92C-47AE-96D0-1BADC8BB50F0}"/>
                </a:ext>
              </a:extLst>
            </p:cNvPr>
            <p:cNvSpPr/>
            <p:nvPr/>
          </p:nvSpPr>
          <p:spPr>
            <a:xfrm flipV="1">
              <a:off x="576492" y="592384"/>
              <a:ext cx="180247" cy="836607"/>
            </a:xfrm>
            <a:prstGeom prst="arc">
              <a:avLst>
                <a:gd name="adj1" fmla="val 5313539"/>
                <a:gd name="adj2" fmla="val 16494644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6" name="원호 165">
              <a:extLst>
                <a:ext uri="{FF2B5EF4-FFF2-40B4-BE49-F238E27FC236}">
                  <a16:creationId xmlns:a16="http://schemas.microsoft.com/office/drawing/2014/main" id="{900F56A7-443C-49A9-BCBC-3543245C24F8}"/>
                </a:ext>
              </a:extLst>
            </p:cNvPr>
            <p:cNvSpPr/>
            <p:nvPr/>
          </p:nvSpPr>
          <p:spPr>
            <a:xfrm flipV="1">
              <a:off x="574805" y="592384"/>
              <a:ext cx="180247" cy="836607"/>
            </a:xfrm>
            <a:prstGeom prst="arc">
              <a:avLst>
                <a:gd name="adj1" fmla="val 5322620"/>
                <a:gd name="adj2" fmla="val 16429987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61" name="그룹 160"/>
          <p:cNvGrpSpPr/>
          <p:nvPr/>
        </p:nvGrpSpPr>
        <p:grpSpPr>
          <a:xfrm>
            <a:off x="11117143" y="642428"/>
            <a:ext cx="181934" cy="836607"/>
            <a:chOff x="574805" y="592384"/>
            <a:chExt cx="181934" cy="836607"/>
          </a:xfrm>
        </p:grpSpPr>
        <p:sp>
          <p:nvSpPr>
            <p:cNvPr id="162" name="원호 161">
              <a:extLst>
                <a:ext uri="{FF2B5EF4-FFF2-40B4-BE49-F238E27FC236}">
                  <a16:creationId xmlns:a16="http://schemas.microsoft.com/office/drawing/2014/main" id="{FD86AE2B-C92C-47AE-96D0-1BADC8BB50F0}"/>
                </a:ext>
              </a:extLst>
            </p:cNvPr>
            <p:cNvSpPr/>
            <p:nvPr/>
          </p:nvSpPr>
          <p:spPr>
            <a:xfrm flipV="1">
              <a:off x="576492" y="592384"/>
              <a:ext cx="180247" cy="836607"/>
            </a:xfrm>
            <a:prstGeom prst="arc">
              <a:avLst>
                <a:gd name="adj1" fmla="val 5313539"/>
                <a:gd name="adj2" fmla="val 16494644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3" name="원호 162">
              <a:extLst>
                <a:ext uri="{FF2B5EF4-FFF2-40B4-BE49-F238E27FC236}">
                  <a16:creationId xmlns:a16="http://schemas.microsoft.com/office/drawing/2014/main" id="{900F56A7-443C-49A9-BCBC-3543245C24F8}"/>
                </a:ext>
              </a:extLst>
            </p:cNvPr>
            <p:cNvSpPr/>
            <p:nvPr/>
          </p:nvSpPr>
          <p:spPr>
            <a:xfrm flipV="1">
              <a:off x="574805" y="592384"/>
              <a:ext cx="180247" cy="836607"/>
            </a:xfrm>
            <a:prstGeom prst="arc">
              <a:avLst>
                <a:gd name="adj1" fmla="val 5322620"/>
                <a:gd name="adj2" fmla="val 16429987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6" name="그룹 125"/>
          <p:cNvGrpSpPr/>
          <p:nvPr/>
        </p:nvGrpSpPr>
        <p:grpSpPr>
          <a:xfrm>
            <a:off x="844062" y="668082"/>
            <a:ext cx="181934" cy="836607"/>
            <a:chOff x="574805" y="592384"/>
            <a:chExt cx="181934" cy="836607"/>
          </a:xfrm>
        </p:grpSpPr>
        <p:sp>
          <p:nvSpPr>
            <p:cNvPr id="127" name="원호 126">
              <a:extLst>
                <a:ext uri="{FF2B5EF4-FFF2-40B4-BE49-F238E27FC236}">
                  <a16:creationId xmlns:a16="http://schemas.microsoft.com/office/drawing/2014/main" id="{FD86AE2B-C92C-47AE-96D0-1BADC8BB50F0}"/>
                </a:ext>
              </a:extLst>
            </p:cNvPr>
            <p:cNvSpPr/>
            <p:nvPr/>
          </p:nvSpPr>
          <p:spPr>
            <a:xfrm flipV="1">
              <a:off x="576492" y="592384"/>
              <a:ext cx="180247" cy="836607"/>
            </a:xfrm>
            <a:prstGeom prst="arc">
              <a:avLst>
                <a:gd name="adj1" fmla="val 5313539"/>
                <a:gd name="adj2" fmla="val 16494644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원호 127">
              <a:extLst>
                <a:ext uri="{FF2B5EF4-FFF2-40B4-BE49-F238E27FC236}">
                  <a16:creationId xmlns:a16="http://schemas.microsoft.com/office/drawing/2014/main" id="{900F56A7-443C-49A9-BCBC-3543245C24F8}"/>
                </a:ext>
              </a:extLst>
            </p:cNvPr>
            <p:cNvSpPr/>
            <p:nvPr/>
          </p:nvSpPr>
          <p:spPr>
            <a:xfrm flipV="1">
              <a:off x="574805" y="592384"/>
              <a:ext cx="180247" cy="836607"/>
            </a:xfrm>
            <a:prstGeom prst="arc">
              <a:avLst>
                <a:gd name="adj1" fmla="val 5322620"/>
                <a:gd name="adj2" fmla="val 16429987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574805" y="592384"/>
            <a:ext cx="181934" cy="836607"/>
            <a:chOff x="574805" y="592384"/>
            <a:chExt cx="181934" cy="836607"/>
          </a:xfrm>
        </p:grpSpPr>
        <p:sp>
          <p:nvSpPr>
            <p:cNvPr id="71" name="원호 70">
              <a:extLst>
                <a:ext uri="{FF2B5EF4-FFF2-40B4-BE49-F238E27FC236}">
                  <a16:creationId xmlns:a16="http://schemas.microsoft.com/office/drawing/2014/main" id="{FD86AE2B-C92C-47AE-96D0-1BADC8BB50F0}"/>
                </a:ext>
              </a:extLst>
            </p:cNvPr>
            <p:cNvSpPr/>
            <p:nvPr/>
          </p:nvSpPr>
          <p:spPr>
            <a:xfrm flipV="1">
              <a:off x="576492" y="592384"/>
              <a:ext cx="180247" cy="836607"/>
            </a:xfrm>
            <a:prstGeom prst="arc">
              <a:avLst>
                <a:gd name="adj1" fmla="val 5313539"/>
                <a:gd name="adj2" fmla="val 16494644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원호 69">
              <a:extLst>
                <a:ext uri="{FF2B5EF4-FFF2-40B4-BE49-F238E27FC236}">
                  <a16:creationId xmlns:a16="http://schemas.microsoft.com/office/drawing/2014/main" id="{900F56A7-443C-49A9-BCBC-3543245C24F8}"/>
                </a:ext>
              </a:extLst>
            </p:cNvPr>
            <p:cNvSpPr/>
            <p:nvPr/>
          </p:nvSpPr>
          <p:spPr>
            <a:xfrm flipV="1">
              <a:off x="574805" y="592384"/>
              <a:ext cx="180247" cy="836607"/>
            </a:xfrm>
            <a:prstGeom prst="arc">
              <a:avLst>
                <a:gd name="adj1" fmla="val 5322620"/>
                <a:gd name="adj2" fmla="val 16429987"/>
              </a:avLst>
            </a:prstGeom>
            <a:ln w="88900" cap="rnd">
              <a:solidFill>
                <a:schemeClr val="tx1">
                  <a:lumMod val="95000"/>
                  <a:lumOff val="5000"/>
                </a:schemeClr>
              </a:solidFill>
            </a:ln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2" name="사각형: 둥근 위쪽 모서리 11">
            <a:extLst>
              <a:ext uri="{FF2B5EF4-FFF2-40B4-BE49-F238E27FC236}">
                <a16:creationId xmlns:a16="http://schemas.microsoft.com/office/drawing/2014/main" id="{B35ED61C-D209-4DF3-BAB1-C9769C5EDC5E}"/>
              </a:ext>
            </a:extLst>
          </p:cNvPr>
          <p:cNvSpPr/>
          <p:nvPr/>
        </p:nvSpPr>
        <p:spPr>
          <a:xfrm>
            <a:off x="278363" y="1215053"/>
            <a:ext cx="11635274" cy="5416996"/>
          </a:xfrm>
          <a:prstGeom prst="round2SameRect">
            <a:avLst>
              <a:gd name="adj1" fmla="val 3601"/>
              <a:gd name="adj2" fmla="val 382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4" name="사각형: 둥근 위쪽 모서리 63">
            <a:extLst>
              <a:ext uri="{FF2B5EF4-FFF2-40B4-BE49-F238E27FC236}">
                <a16:creationId xmlns:a16="http://schemas.microsoft.com/office/drawing/2014/main" id="{6325E575-58E9-4C85-835A-BE58E6681A67}"/>
              </a:ext>
            </a:extLst>
          </p:cNvPr>
          <p:cNvSpPr/>
          <p:nvPr/>
        </p:nvSpPr>
        <p:spPr>
          <a:xfrm>
            <a:off x="278363" y="1175659"/>
            <a:ext cx="11635274" cy="5416996"/>
          </a:xfrm>
          <a:prstGeom prst="round2SameRect">
            <a:avLst>
              <a:gd name="adj1" fmla="val 3601"/>
              <a:gd name="adj2" fmla="val 382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5" name="사각형: 둥근 위쪽 모서리 64">
            <a:extLst>
              <a:ext uri="{FF2B5EF4-FFF2-40B4-BE49-F238E27FC236}">
                <a16:creationId xmlns:a16="http://schemas.microsoft.com/office/drawing/2014/main" id="{A35A5871-E90E-441A-99BC-9AB9959DED24}"/>
              </a:ext>
            </a:extLst>
          </p:cNvPr>
          <p:cNvSpPr/>
          <p:nvPr/>
        </p:nvSpPr>
        <p:spPr>
          <a:xfrm>
            <a:off x="278363" y="1136265"/>
            <a:ext cx="11635274" cy="5416996"/>
          </a:xfrm>
          <a:prstGeom prst="round2SameRect">
            <a:avLst>
              <a:gd name="adj1" fmla="val 3601"/>
              <a:gd name="adj2" fmla="val 382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6" name="사각형: 둥근 위쪽 모서리 65">
            <a:extLst>
              <a:ext uri="{FF2B5EF4-FFF2-40B4-BE49-F238E27FC236}">
                <a16:creationId xmlns:a16="http://schemas.microsoft.com/office/drawing/2014/main" id="{213E115E-A8AE-4545-B61E-DBA4F2CDE222}"/>
              </a:ext>
            </a:extLst>
          </p:cNvPr>
          <p:cNvSpPr/>
          <p:nvPr/>
        </p:nvSpPr>
        <p:spPr>
          <a:xfrm>
            <a:off x="278363" y="1096871"/>
            <a:ext cx="11635274" cy="5416996"/>
          </a:xfrm>
          <a:prstGeom prst="round2SameRect">
            <a:avLst>
              <a:gd name="adj1" fmla="val 3601"/>
              <a:gd name="adj2" fmla="val 382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03C57DB5-FF4F-47A8-82B7-E9CA955D0E7C}"/>
              </a:ext>
            </a:extLst>
          </p:cNvPr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>
              <a:extLst>
                <a:ext uri="{FF2B5EF4-FFF2-40B4-BE49-F238E27FC236}">
                  <a16:creationId xmlns:a16="http://schemas.microsoft.com/office/drawing/2014/main" id="{E94F527B-BAD5-4445-9B4C-185D81154DD9}"/>
                </a:ext>
              </a:extLst>
            </p:cNvPr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위쪽 모서리 7">
              <a:extLst>
                <a:ext uri="{FF2B5EF4-FFF2-40B4-BE49-F238E27FC236}">
                  <a16:creationId xmlns:a16="http://schemas.microsoft.com/office/drawing/2014/main" id="{55DCAB6D-3548-46F2-83D5-2A168842EA0F}"/>
                </a:ext>
              </a:extLst>
            </p:cNvPr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>
              <a:extLst>
                <a:ext uri="{FF2B5EF4-FFF2-40B4-BE49-F238E27FC236}">
                  <a16:creationId xmlns:a16="http://schemas.microsoft.com/office/drawing/2014/main" id="{D8987A0E-A68C-437B-942A-41E8E9B860A9}"/>
                </a:ext>
              </a:extLst>
            </p:cNvPr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>
              <a:extLst>
                <a:ext uri="{FF2B5EF4-FFF2-40B4-BE49-F238E27FC236}">
                  <a16:creationId xmlns:a16="http://schemas.microsoft.com/office/drawing/2014/main" id="{8438127F-C53D-4A7E-83D5-9F9257D58FB9}"/>
                </a:ext>
              </a:extLst>
            </p:cNvPr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위쪽 모서리 10">
              <a:extLst>
                <a:ext uri="{FF2B5EF4-FFF2-40B4-BE49-F238E27FC236}">
                  <a16:creationId xmlns:a16="http://schemas.microsoft.com/office/drawing/2014/main" id="{C4A3374E-8395-40DB-A7F2-B55D593E6D22}"/>
                </a:ext>
              </a:extLst>
            </p:cNvPr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2800" b="1" i="1" kern="0" dirty="0">
                  <a:solidFill>
                    <a:srgbClr val="626474"/>
                  </a:solidFill>
                </a:rPr>
                <a:t>PPT PRESENTATION 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PAPOZIP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と一緒に</a:t>
              </a:r>
              <a:r>
                <a:rPr kumimoji="0" lang="en-US" altLang="ja-JP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ppt</a:t>
              </a: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游ゴシック" panose="020B0400000000000000" pitchFamily="34" charset="-128"/>
                </a:rPr>
                <a:t>を作る楽しさを感じてください</a:t>
              </a:r>
              <a:endParaRPr lang="en-US" altLang="ko-KR" sz="800" kern="0" dirty="0">
                <a:solidFill>
                  <a:srgbClr val="626474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2A9ECB1C-C7B8-40E3-BB2C-8CA3E06E18E7}"/>
              </a:ext>
            </a:extLst>
          </p:cNvPr>
          <p:cNvGrpSpPr/>
          <p:nvPr/>
        </p:nvGrpSpPr>
        <p:grpSpPr>
          <a:xfrm>
            <a:off x="345038" y="535305"/>
            <a:ext cx="694182" cy="1176826"/>
            <a:chOff x="1199430" y="563490"/>
            <a:chExt cx="694182" cy="1176826"/>
          </a:xfrm>
        </p:grpSpPr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FF4715CF-4541-443F-B42D-9493531498EF}"/>
                </a:ext>
              </a:extLst>
            </p:cNvPr>
            <p:cNvGrpSpPr/>
            <p:nvPr/>
          </p:nvGrpSpPr>
          <p:grpSpPr>
            <a:xfrm>
              <a:off x="1200327" y="565006"/>
              <a:ext cx="452319" cy="286109"/>
              <a:chOff x="575451" y="1259633"/>
              <a:chExt cx="452319" cy="286109"/>
            </a:xfrm>
          </p:grpSpPr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FD7A698F-502B-4F30-9318-446B93761AEC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사각형: 둥근 모서리 76">
                <a:extLst>
                  <a:ext uri="{FF2B5EF4-FFF2-40B4-BE49-F238E27FC236}">
                    <a16:creationId xmlns:a16="http://schemas.microsoft.com/office/drawing/2014/main" id="{EB05940F-F11F-447E-965E-FEB9566BB47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사각형: 둥근 모서리 77">
                <a:extLst>
                  <a:ext uri="{FF2B5EF4-FFF2-40B4-BE49-F238E27FC236}">
                    <a16:creationId xmlns:a16="http://schemas.microsoft.com/office/drawing/2014/main" id="{BF19D8A6-9E8D-4C98-879B-0BAE086C448D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4B183E46-6D55-4B4E-8EDE-1320B224D93B}"/>
                </a:ext>
              </a:extLst>
            </p:cNvPr>
            <p:cNvGrpSpPr/>
            <p:nvPr/>
          </p:nvGrpSpPr>
          <p:grpSpPr>
            <a:xfrm>
              <a:off x="1199430" y="1454207"/>
              <a:ext cx="452319" cy="286109"/>
              <a:chOff x="575451" y="1259633"/>
              <a:chExt cx="452319" cy="286109"/>
            </a:xfrm>
          </p:grpSpPr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925961FB-08C1-482F-9D45-193D8B1A8D04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사각형: 둥근 모서리 73">
                <a:extLst>
                  <a:ext uri="{FF2B5EF4-FFF2-40B4-BE49-F238E27FC236}">
                    <a16:creationId xmlns:a16="http://schemas.microsoft.com/office/drawing/2014/main" id="{D75CC1FA-E5D5-4F4C-942F-3A629BF61BA5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사각형: 둥근 모서리 74">
                <a:extLst>
                  <a:ext uri="{FF2B5EF4-FFF2-40B4-BE49-F238E27FC236}">
                    <a16:creationId xmlns:a16="http://schemas.microsoft.com/office/drawing/2014/main" id="{3C2625EB-10E8-4BF6-999E-39FA54C193CB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1729CA2C-86C7-4135-B5E8-CA9C8F185362}"/>
                </a:ext>
              </a:extLst>
            </p:cNvPr>
            <p:cNvGrpSpPr/>
            <p:nvPr/>
          </p:nvGrpSpPr>
          <p:grpSpPr>
            <a:xfrm>
              <a:off x="1440014" y="631394"/>
              <a:ext cx="182975" cy="836608"/>
              <a:chOff x="82217" y="872896"/>
              <a:chExt cx="182975" cy="836608"/>
            </a:xfrm>
          </p:grpSpPr>
          <p:sp>
            <p:nvSpPr>
              <p:cNvPr id="3" name="원호 2">
                <a:extLst>
                  <a:ext uri="{FF2B5EF4-FFF2-40B4-BE49-F238E27FC236}">
                    <a16:creationId xmlns:a16="http://schemas.microsoft.com/office/drawing/2014/main" id="{F244C86F-009A-4C4B-BEA7-AD8CCA07B60A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7479049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원호 78">
                <a:extLst>
                  <a:ext uri="{FF2B5EF4-FFF2-40B4-BE49-F238E27FC236}">
                    <a16:creationId xmlns:a16="http://schemas.microsoft.com/office/drawing/2014/main" id="{B42CCB05-1278-42F3-972E-E2C2D18435EC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7487985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B56E5178-2399-45A1-A08C-1BF6E5931D5B}"/>
                </a:ext>
              </a:extLst>
            </p:cNvPr>
            <p:cNvGrpSpPr/>
            <p:nvPr/>
          </p:nvGrpSpPr>
          <p:grpSpPr>
            <a:xfrm flipV="1">
              <a:off x="1443444" y="676451"/>
              <a:ext cx="181224" cy="840768"/>
              <a:chOff x="84945" y="868736"/>
              <a:chExt cx="181224" cy="840768"/>
            </a:xfrm>
          </p:grpSpPr>
          <p:sp>
            <p:nvSpPr>
              <p:cNvPr id="81" name="원호 80">
                <a:extLst>
                  <a:ext uri="{FF2B5EF4-FFF2-40B4-BE49-F238E27FC236}">
                    <a16:creationId xmlns:a16="http://schemas.microsoft.com/office/drawing/2014/main" id="{FD86AE2B-C92C-47AE-96D0-1BADC8BB50F0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원호 81">
                <a:extLst>
                  <a:ext uri="{FF2B5EF4-FFF2-40B4-BE49-F238E27FC236}">
                    <a16:creationId xmlns:a16="http://schemas.microsoft.com/office/drawing/2014/main" id="{900F56A7-443C-49A9-BCBC-3543245C24F8}"/>
                  </a:ext>
                </a:extLst>
              </p:cNvPr>
              <p:cNvSpPr/>
              <p:nvPr/>
            </p:nvSpPr>
            <p:spPr>
              <a:xfrm>
                <a:off x="85922" y="86873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3" name="그룹 82">
              <a:extLst>
                <a:ext uri="{FF2B5EF4-FFF2-40B4-BE49-F238E27FC236}">
                  <a16:creationId xmlns:a16="http://schemas.microsoft.com/office/drawing/2014/main" id="{0E06FBE1-F94B-4908-9BE5-18310B250552}"/>
                </a:ext>
              </a:extLst>
            </p:cNvPr>
            <p:cNvGrpSpPr/>
            <p:nvPr/>
          </p:nvGrpSpPr>
          <p:grpSpPr>
            <a:xfrm>
              <a:off x="1441293" y="563490"/>
              <a:ext cx="452319" cy="286109"/>
              <a:chOff x="575451" y="1259633"/>
              <a:chExt cx="452319" cy="286109"/>
            </a:xfrm>
          </p:grpSpPr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AD08A646-F245-4A75-A9BF-07A3496CD502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5" name="사각형: 둥근 모서리 84">
                <a:extLst>
                  <a:ext uri="{FF2B5EF4-FFF2-40B4-BE49-F238E27FC236}">
                    <a16:creationId xmlns:a16="http://schemas.microsoft.com/office/drawing/2014/main" id="{AB9B91C4-1BFE-4148-94AF-2DACE2795FB9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사각형: 둥근 모서리 85">
                <a:extLst>
                  <a:ext uri="{FF2B5EF4-FFF2-40B4-BE49-F238E27FC236}">
                    <a16:creationId xmlns:a16="http://schemas.microsoft.com/office/drawing/2014/main" id="{685FC1D7-CC5F-4E5F-813D-1A99D0142590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941EE543-5182-48AA-AEF6-D39B980CA69A}"/>
                </a:ext>
              </a:extLst>
            </p:cNvPr>
            <p:cNvGrpSpPr/>
            <p:nvPr/>
          </p:nvGrpSpPr>
          <p:grpSpPr>
            <a:xfrm>
              <a:off x="1440396" y="1452691"/>
              <a:ext cx="452319" cy="286109"/>
              <a:chOff x="575451" y="1259633"/>
              <a:chExt cx="452319" cy="286109"/>
            </a:xfrm>
          </p:grpSpPr>
          <p:sp>
            <p:nvSpPr>
              <p:cNvPr id="88" name="타원 87">
                <a:extLst>
                  <a:ext uri="{FF2B5EF4-FFF2-40B4-BE49-F238E27FC236}">
                    <a16:creationId xmlns:a16="http://schemas.microsoft.com/office/drawing/2014/main" id="{53A717F9-F44F-46F4-A606-3C5CB5537BA7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사각형: 둥근 모서리 88">
                <a:extLst>
                  <a:ext uri="{FF2B5EF4-FFF2-40B4-BE49-F238E27FC236}">
                    <a16:creationId xmlns:a16="http://schemas.microsoft.com/office/drawing/2014/main" id="{31AF7D2D-0305-4AB1-8A35-2597E513B5DD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사각형: 둥근 모서리 89">
                <a:extLst>
                  <a:ext uri="{FF2B5EF4-FFF2-40B4-BE49-F238E27FC236}">
                    <a16:creationId xmlns:a16="http://schemas.microsoft.com/office/drawing/2014/main" id="{98E3BEEC-1A94-45CB-B534-DD1917D156D0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E0DBEB14-8FB0-455E-8F42-BBF0FA078EF1}"/>
                </a:ext>
              </a:extLst>
            </p:cNvPr>
            <p:cNvGrpSpPr/>
            <p:nvPr/>
          </p:nvGrpSpPr>
          <p:grpSpPr>
            <a:xfrm>
              <a:off x="1680980" y="629878"/>
              <a:ext cx="182975" cy="836608"/>
              <a:chOff x="82217" y="872896"/>
              <a:chExt cx="182975" cy="836608"/>
            </a:xfrm>
          </p:grpSpPr>
          <p:sp>
            <p:nvSpPr>
              <p:cNvPr id="92" name="원호 91">
                <a:extLst>
                  <a:ext uri="{FF2B5EF4-FFF2-40B4-BE49-F238E27FC236}">
                    <a16:creationId xmlns:a16="http://schemas.microsoft.com/office/drawing/2014/main" id="{58DC9C8F-E0EC-4D8C-BA82-0F341EC138AC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7479049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원호 92">
                <a:extLst>
                  <a:ext uri="{FF2B5EF4-FFF2-40B4-BE49-F238E27FC236}">
                    <a16:creationId xmlns:a16="http://schemas.microsoft.com/office/drawing/2014/main" id="{25F70063-55DF-4E36-BFE0-2E44EB4EB741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7487985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4" name="그룹 93">
              <a:extLst>
                <a:ext uri="{FF2B5EF4-FFF2-40B4-BE49-F238E27FC236}">
                  <a16:creationId xmlns:a16="http://schemas.microsoft.com/office/drawing/2014/main" id="{45259E2D-FA35-4B55-9D32-F8CE1B0C5DB1}"/>
                </a:ext>
              </a:extLst>
            </p:cNvPr>
            <p:cNvGrpSpPr/>
            <p:nvPr/>
          </p:nvGrpSpPr>
          <p:grpSpPr>
            <a:xfrm flipV="1">
              <a:off x="1681682" y="674935"/>
              <a:ext cx="182975" cy="836608"/>
              <a:chOff x="82217" y="872896"/>
              <a:chExt cx="182975" cy="836608"/>
            </a:xfrm>
          </p:grpSpPr>
          <p:sp>
            <p:nvSpPr>
              <p:cNvPr id="95" name="원호 94">
                <a:extLst>
                  <a:ext uri="{FF2B5EF4-FFF2-40B4-BE49-F238E27FC236}">
                    <a16:creationId xmlns:a16="http://schemas.microsoft.com/office/drawing/2014/main" id="{39084A7F-707D-4F18-A549-A62479926B20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>
                <a:extLst>
                  <a:ext uri="{FF2B5EF4-FFF2-40B4-BE49-F238E27FC236}">
                    <a16:creationId xmlns:a16="http://schemas.microsoft.com/office/drawing/2014/main" id="{C93BC487-E11B-4A4B-BC35-93DCDF999307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11EC13DA-1F1D-42C5-95F9-34CD586EAEE6}"/>
              </a:ext>
            </a:extLst>
          </p:cNvPr>
          <p:cNvGrpSpPr/>
          <p:nvPr/>
        </p:nvGrpSpPr>
        <p:grpSpPr>
          <a:xfrm>
            <a:off x="10880200" y="524480"/>
            <a:ext cx="694182" cy="1176826"/>
            <a:chOff x="1199430" y="563490"/>
            <a:chExt cx="694182" cy="1176826"/>
          </a:xfrm>
        </p:grpSpPr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6A4ECF61-6BAF-4BF1-A147-3C58563CCF41}"/>
                </a:ext>
              </a:extLst>
            </p:cNvPr>
            <p:cNvGrpSpPr/>
            <p:nvPr/>
          </p:nvGrpSpPr>
          <p:grpSpPr>
            <a:xfrm>
              <a:off x="1200327" y="565006"/>
              <a:ext cx="452319" cy="286109"/>
              <a:chOff x="575451" y="1259633"/>
              <a:chExt cx="452319" cy="286109"/>
            </a:xfrm>
          </p:grpSpPr>
          <p:sp>
            <p:nvSpPr>
              <p:cNvPr id="123" name="타원 122">
                <a:extLst>
                  <a:ext uri="{FF2B5EF4-FFF2-40B4-BE49-F238E27FC236}">
                    <a16:creationId xmlns:a16="http://schemas.microsoft.com/office/drawing/2014/main" id="{90A8BA76-6D60-45DF-ABF2-5AA24229112B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4" name="사각형: 둥근 모서리 123">
                <a:extLst>
                  <a:ext uri="{FF2B5EF4-FFF2-40B4-BE49-F238E27FC236}">
                    <a16:creationId xmlns:a16="http://schemas.microsoft.com/office/drawing/2014/main" id="{898BAF2F-5097-4BC3-8F2C-110E2FC5A0A3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5" name="사각형: 둥근 모서리 124">
                <a:extLst>
                  <a:ext uri="{FF2B5EF4-FFF2-40B4-BE49-F238E27FC236}">
                    <a16:creationId xmlns:a16="http://schemas.microsoft.com/office/drawing/2014/main" id="{E080DA90-A82B-498F-A202-78B66607D014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4090B04F-CDD2-42E2-BD07-38B703640F08}"/>
                </a:ext>
              </a:extLst>
            </p:cNvPr>
            <p:cNvGrpSpPr/>
            <p:nvPr/>
          </p:nvGrpSpPr>
          <p:grpSpPr>
            <a:xfrm>
              <a:off x="1199430" y="1454207"/>
              <a:ext cx="452319" cy="286109"/>
              <a:chOff x="575451" y="1259633"/>
              <a:chExt cx="452319" cy="286109"/>
            </a:xfrm>
          </p:grpSpPr>
          <p:sp>
            <p:nvSpPr>
              <p:cNvPr id="120" name="타원 119">
                <a:extLst>
                  <a:ext uri="{FF2B5EF4-FFF2-40B4-BE49-F238E27FC236}">
                    <a16:creationId xmlns:a16="http://schemas.microsoft.com/office/drawing/2014/main" id="{AA62AB1D-AF9B-4E82-BFB6-90401F901BFA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1" name="사각형: 둥근 모서리 120">
                <a:extLst>
                  <a:ext uri="{FF2B5EF4-FFF2-40B4-BE49-F238E27FC236}">
                    <a16:creationId xmlns:a16="http://schemas.microsoft.com/office/drawing/2014/main" id="{F34938C4-9412-4148-80C2-E77866D8DDAC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2" name="사각형: 둥근 모서리 121">
                <a:extLst>
                  <a:ext uri="{FF2B5EF4-FFF2-40B4-BE49-F238E27FC236}">
                    <a16:creationId xmlns:a16="http://schemas.microsoft.com/office/drawing/2014/main" id="{22533B19-6437-4B41-AA40-1D6B5AB81FEC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960F9F6F-45A3-4323-A7C5-2ADD8B0F8D0F}"/>
                </a:ext>
              </a:extLst>
            </p:cNvPr>
            <p:cNvGrpSpPr/>
            <p:nvPr/>
          </p:nvGrpSpPr>
          <p:grpSpPr>
            <a:xfrm>
              <a:off x="1440014" y="631394"/>
              <a:ext cx="182975" cy="836608"/>
              <a:chOff x="82217" y="872896"/>
              <a:chExt cx="182975" cy="836608"/>
            </a:xfrm>
          </p:grpSpPr>
          <p:sp>
            <p:nvSpPr>
              <p:cNvPr id="118" name="원호 117">
                <a:extLst>
                  <a:ext uri="{FF2B5EF4-FFF2-40B4-BE49-F238E27FC236}">
                    <a16:creationId xmlns:a16="http://schemas.microsoft.com/office/drawing/2014/main" id="{D244009B-B553-48E3-876F-48ECE9CD04A0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7479049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원호 118">
                <a:extLst>
                  <a:ext uri="{FF2B5EF4-FFF2-40B4-BE49-F238E27FC236}">
                    <a16:creationId xmlns:a16="http://schemas.microsoft.com/office/drawing/2014/main" id="{5AEC300B-94FB-46B7-8963-C29271455F39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7487985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384802A7-0B03-4066-AD8C-7C602E04E36B}"/>
                </a:ext>
              </a:extLst>
            </p:cNvPr>
            <p:cNvGrpSpPr/>
            <p:nvPr/>
          </p:nvGrpSpPr>
          <p:grpSpPr>
            <a:xfrm flipV="1">
              <a:off x="1440716" y="676451"/>
              <a:ext cx="182975" cy="836608"/>
              <a:chOff x="82217" y="872896"/>
              <a:chExt cx="182975" cy="836608"/>
            </a:xfrm>
          </p:grpSpPr>
          <p:sp>
            <p:nvSpPr>
              <p:cNvPr id="116" name="원호 115">
                <a:extLst>
                  <a:ext uri="{FF2B5EF4-FFF2-40B4-BE49-F238E27FC236}">
                    <a16:creationId xmlns:a16="http://schemas.microsoft.com/office/drawing/2014/main" id="{9EDD7573-AE4A-4521-81FB-C3535401F13F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원호 116">
                <a:extLst>
                  <a:ext uri="{FF2B5EF4-FFF2-40B4-BE49-F238E27FC236}">
                    <a16:creationId xmlns:a16="http://schemas.microsoft.com/office/drawing/2014/main" id="{3212191A-80A4-4419-8FB7-7EBA26A7D822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817A1530-D4BF-4FC9-BA45-D3159D18C644}"/>
                </a:ext>
              </a:extLst>
            </p:cNvPr>
            <p:cNvGrpSpPr/>
            <p:nvPr/>
          </p:nvGrpSpPr>
          <p:grpSpPr>
            <a:xfrm>
              <a:off x="1441293" y="563490"/>
              <a:ext cx="452319" cy="286109"/>
              <a:chOff x="575451" y="1259633"/>
              <a:chExt cx="452319" cy="286109"/>
            </a:xfrm>
          </p:grpSpPr>
          <p:sp>
            <p:nvSpPr>
              <p:cNvPr id="113" name="타원 112">
                <a:extLst>
                  <a:ext uri="{FF2B5EF4-FFF2-40B4-BE49-F238E27FC236}">
                    <a16:creationId xmlns:a16="http://schemas.microsoft.com/office/drawing/2014/main" id="{ADAD8538-AF6F-4A9D-A1D5-8BC68E1F4C67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사각형: 둥근 모서리 113">
                <a:extLst>
                  <a:ext uri="{FF2B5EF4-FFF2-40B4-BE49-F238E27FC236}">
                    <a16:creationId xmlns:a16="http://schemas.microsoft.com/office/drawing/2014/main" id="{5609466E-9198-41D0-AC2F-9AFAAB67ED9A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5" name="사각형: 둥근 모서리 114">
                <a:extLst>
                  <a:ext uri="{FF2B5EF4-FFF2-40B4-BE49-F238E27FC236}">
                    <a16:creationId xmlns:a16="http://schemas.microsoft.com/office/drawing/2014/main" id="{0184B234-B75E-4928-B5DD-CC30B64B514D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367F1B90-510C-4F53-8F5F-91460B0DA2B5}"/>
                </a:ext>
              </a:extLst>
            </p:cNvPr>
            <p:cNvGrpSpPr/>
            <p:nvPr/>
          </p:nvGrpSpPr>
          <p:grpSpPr>
            <a:xfrm>
              <a:off x="1440396" y="1452691"/>
              <a:ext cx="452319" cy="286109"/>
              <a:chOff x="575451" y="1259633"/>
              <a:chExt cx="452319" cy="286109"/>
            </a:xfrm>
          </p:grpSpPr>
          <p:sp>
            <p:nvSpPr>
              <p:cNvPr id="110" name="타원 109">
                <a:extLst>
                  <a:ext uri="{FF2B5EF4-FFF2-40B4-BE49-F238E27FC236}">
                    <a16:creationId xmlns:a16="http://schemas.microsoft.com/office/drawing/2014/main" id="{B9611CEC-0EE8-45E6-A98C-FC81A64FE009}"/>
                  </a:ext>
                </a:extLst>
              </p:cNvPr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1" name="사각형: 둥근 모서리 110">
                <a:extLst>
                  <a:ext uri="{FF2B5EF4-FFF2-40B4-BE49-F238E27FC236}">
                    <a16:creationId xmlns:a16="http://schemas.microsoft.com/office/drawing/2014/main" id="{C47EDA10-31B7-414F-815A-DE204CDEEB8D}"/>
                  </a:ext>
                </a:extLst>
              </p:cNvPr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사각형: 둥근 모서리 111">
                <a:extLst>
                  <a:ext uri="{FF2B5EF4-FFF2-40B4-BE49-F238E27FC236}">
                    <a16:creationId xmlns:a16="http://schemas.microsoft.com/office/drawing/2014/main" id="{29700609-EF96-4BD8-A986-F0828425A8FF}"/>
                  </a:ext>
                </a:extLst>
              </p:cNvPr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C12EBFC2-5495-48E4-A0B8-93338779978E}"/>
                </a:ext>
              </a:extLst>
            </p:cNvPr>
            <p:cNvGrpSpPr/>
            <p:nvPr/>
          </p:nvGrpSpPr>
          <p:grpSpPr>
            <a:xfrm>
              <a:off x="1680980" y="629878"/>
              <a:ext cx="182975" cy="836608"/>
              <a:chOff x="82217" y="872896"/>
              <a:chExt cx="182975" cy="836608"/>
            </a:xfrm>
          </p:grpSpPr>
          <p:sp>
            <p:nvSpPr>
              <p:cNvPr id="108" name="원호 107">
                <a:extLst>
                  <a:ext uri="{FF2B5EF4-FFF2-40B4-BE49-F238E27FC236}">
                    <a16:creationId xmlns:a16="http://schemas.microsoft.com/office/drawing/2014/main" id="{174B73D3-5E57-42A6-BCC9-072AD0C9048D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7479049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원호 108">
                <a:extLst>
                  <a:ext uri="{FF2B5EF4-FFF2-40B4-BE49-F238E27FC236}">
                    <a16:creationId xmlns:a16="http://schemas.microsoft.com/office/drawing/2014/main" id="{EC0E7130-0053-4085-85C9-DDE17AF9216B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7487985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194BD89D-46F1-41E1-AE61-55A423CEFDC9}"/>
                </a:ext>
              </a:extLst>
            </p:cNvPr>
            <p:cNvGrpSpPr/>
            <p:nvPr/>
          </p:nvGrpSpPr>
          <p:grpSpPr>
            <a:xfrm flipV="1">
              <a:off x="1681682" y="674935"/>
              <a:ext cx="182975" cy="836608"/>
              <a:chOff x="82217" y="872896"/>
              <a:chExt cx="182975" cy="836608"/>
            </a:xfrm>
          </p:grpSpPr>
          <p:sp>
            <p:nvSpPr>
              <p:cNvPr id="106" name="원호 105">
                <a:extLst>
                  <a:ext uri="{FF2B5EF4-FFF2-40B4-BE49-F238E27FC236}">
                    <a16:creationId xmlns:a16="http://schemas.microsoft.com/office/drawing/2014/main" id="{66FA8F73-8CC3-4036-B5A2-C917760678C9}"/>
                  </a:ext>
                </a:extLst>
              </p:cNvPr>
              <p:cNvSpPr/>
              <p:nvPr/>
            </p:nvSpPr>
            <p:spPr>
              <a:xfrm>
                <a:off x="84945" y="872897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rgbClr val="B2C2D1"/>
                </a:solidFill>
              </a:ln>
              <a:scene3d>
                <a:camera prst="orthographicFront"/>
                <a:lightRig rig="glow" dir="t"/>
              </a:scene3d>
              <a:sp3d prstMaterial="flat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원호 106">
                <a:extLst>
                  <a:ext uri="{FF2B5EF4-FFF2-40B4-BE49-F238E27FC236}">
                    <a16:creationId xmlns:a16="http://schemas.microsoft.com/office/drawing/2014/main" id="{001A41E3-4EDD-461E-8AB1-C0BF5EF0DABE}"/>
                  </a:ext>
                </a:extLst>
              </p:cNvPr>
              <p:cNvSpPr/>
              <p:nvPr/>
            </p:nvSpPr>
            <p:spPr>
              <a:xfrm>
                <a:off x="82217" y="872896"/>
                <a:ext cx="180247" cy="836607"/>
              </a:xfrm>
              <a:prstGeom prst="arc">
                <a:avLst>
                  <a:gd name="adj1" fmla="val 16200000"/>
                  <a:gd name="adj2" fmla="val 103622"/>
                </a:avLst>
              </a:prstGeom>
              <a:ln w="88900" cap="rnd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glow" dir="t"/>
              </a:scene3d>
              <a:sp3d prstMaterial="clear">
                <a:bevelT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599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B2C2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178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194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209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12E438-2E76-2BC6-7826-5225BA49678A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77F2D4A-7D38-8C82-3B5A-9E0B54BB5C39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81905"/>
      </p:ext>
    </p:extLst>
  </p:cSld>
  <p:clrMapOvr>
    <a:masterClrMapping/>
  </p:clrMapOvr>
</p:sld>
</file>

<file path=ppt/theme/theme1.xml><?xml version="1.0" encoding="utf-8"?>
<a:theme xmlns:a="http://schemas.openxmlformats.org/drawingml/2006/main" name="3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와이드스크린</PresentationFormat>
  <Paragraphs>11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游ゴシック</vt:lpstr>
      <vt:lpstr>맑은 고딕</vt:lpstr>
      <vt:lpstr>Arial</vt:lpstr>
      <vt:lpstr>37_Office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2021-05-30T14:40:46Z</dcterms:created>
  <dcterms:modified xsi:type="dcterms:W3CDTF">2025-03-16T01:51:58Z</dcterms:modified>
</cp:coreProperties>
</file>