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haansoftxlsx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7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35232323232323232323232323232323232323232323232323232323232323232323232323232323232323232323232323232323232323232323232323232323232323232323232323232323232323232323232323232323231111561111117171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2225" cap="rnd">
              <a:solidFill>
                <a:srgbClr val="FEC748"/>
              </a:solidFill>
              <a:round/>
            </a:ln>
            <a:effectLst>
              <a:outerShdw blurRad="177800" dist="127000" dir="5400000" algn="t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144-43EA-A593-5B94144827E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44-43EA-A593-5B94144827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ko-K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0">
                  <c:v>0</c:v>
                </c:pt>
                <c:pt idx="1">
                  <c:v>0.15</c:v>
                </c:pt>
                <c:pt idx="2">
                  <c:v>0.35</c:v>
                </c:pt>
                <c:pt idx="3">
                  <c:v>0.21</c:v>
                </c:pt>
                <c:pt idx="4">
                  <c:v>0.43</c:v>
                </c:pt>
                <c:pt idx="5">
                  <c:v>0.56999999999999995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144-43EA-A593-5B94144827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606709824"/>
        <c:axId val="-1606709280"/>
      </c:lineChart>
      <c:catAx>
        <c:axId val="-160670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606709280"/>
        <c:crosses val="autoZero"/>
        <c:auto val="1"/>
        <c:lblAlgn val="ctr"/>
        <c:lblOffset val="100"/>
        <c:noMultiLvlLbl val="0"/>
      </c:catAx>
      <c:valAx>
        <c:axId val="-16067092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160670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7646D2-A892-41F9-AD9F-43BDA6AFB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CBB2297-51FA-4651-A779-DEAAA8C21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7FE1C13-F36B-4864-BC0D-DD196F1D9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E4829C-D884-4766-8F0E-7532FBB5D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EE2C69-CF1E-4732-BF09-49406618B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1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4406ED-8AE9-4C3F-8E34-C28EB4E1B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89BCC61-3DF9-4568-A26E-F9474B61F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FDBBB2-8E28-4886-B8D3-3E58A73F1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EC66499-A991-45D3-93E4-CAF4104B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D6568D-B6E2-433E-9C83-8EF33A27F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62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70784BB-4925-433B-ADE6-F5320070C2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3CC457B-5D13-4BC8-BBA8-26C6245BB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54FAC9-769B-4C48-9E88-EF3582CD2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A27F43-77A1-432A-B95E-EAF3C8525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929240-F99E-48CE-A162-56C28E3DA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13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2A5A0E-C3FE-41E2-B96C-663DFC85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AC68C6-C3BA-4959-BB0C-297837010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98F100-5FDA-4FD1-96EF-CAE31E4E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06E7A-BB9C-41EE-8908-BBD0FCA5E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335DB1-76D5-4CFB-AAC6-B0B11BE1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11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613707-ADE0-4348-8AC6-7B472B263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F74F1F3-B40C-4097-9239-DB85CB97E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74082F-ED31-432F-B409-82BC542E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A0FBD3-5B4E-4D40-BF69-7FB571074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5F93CB-624C-4884-942A-544AE49C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13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C4167C-4EED-4E7F-AB71-92C2995B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4FB80F-1F0D-4697-ADCF-596DCFF01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D110498-9D2C-477E-8E95-9A6EA4AB1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A3A4F0B-6437-4E4E-A748-DC0ADD9A3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610D05D-7C33-4E05-836E-A58DBA83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F60A0C9-18A6-42EE-9E23-E46E8084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41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632B1F-0918-44B8-B8DB-2260548CE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B1CEBE8-296D-4759-ADE4-2CA62CC72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848B46F-2BCA-4DA5-855C-991345D78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B200CCD-C7DB-416C-A8CD-6B66AA2E60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700FA92-944D-43D6-ABB8-E62AC6486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AFDF851-7E4C-44D6-A7B6-012A2392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B10B81F-6CC3-44B0-95C2-E18465FB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C0BFE91-FFEB-4A88-8849-211FF2AC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2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2B412C-A849-412E-B408-B824BB8B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5530777-98BB-41DF-9782-BCB547B26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CF62F8C-5622-45A9-B0BC-ECA1C8B2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9CAE48D-6A88-4ACE-BFD2-81A44A63E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8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8BADD27-C05C-48BF-A7C4-C94E4A37B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3CED46B-EF9E-4B91-848D-8DF01F476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83D165F-4687-4834-AE5C-3DBF67FB1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2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4358C-32CA-4311-B1E8-9D7EA5A40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5755303-14D1-4CFD-96B4-002C1E0C5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694B17C-0534-459F-B9C9-50C67BAC4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943A2B6-524D-4A44-B6D6-E3AE5E90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B51A894-446C-40F5-A98B-FA87A8DB5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BC115A9-E111-46A0-BCE1-75E2F4814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6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7B7BA9-F668-40C2-B6C9-48B39676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8423529-B873-4B1E-847A-E9C3555D9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8DA4337-12E6-4A80-83F6-5FA607C71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560CB61-8265-43CC-BD1F-97942641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157A56-893A-4E86-9898-9B0FD1D73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7D6CBCA-5627-4A96-B053-2C29F18C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74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DD21B1B-6348-4B54-8421-A0B796078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2948-DF3B-47A4-9700-BC2F7EBEF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EA7636-CC86-455B-8B96-E3DB1104B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39A3B7-0B58-4B82-9579-8351ADA76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792838-7AF1-4C4A-8D96-ECA6158FC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94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원호 138">
            <a:extLst>
              <a:ext uri="{FF2B5EF4-FFF2-40B4-BE49-F238E27FC236}">
                <a16:creationId xmlns:a16="http://schemas.microsoft.com/office/drawing/2014/main" id="{A134D0D2-218E-4E68-BD31-EAC9EEB64B9E}"/>
              </a:ext>
            </a:extLst>
          </p:cNvPr>
          <p:cNvSpPr/>
          <p:nvPr/>
        </p:nvSpPr>
        <p:spPr>
          <a:xfrm>
            <a:off x="-1926150" y="-2165471"/>
            <a:ext cx="4461900" cy="4461900"/>
          </a:xfrm>
          <a:prstGeom prst="arc">
            <a:avLst>
              <a:gd name="adj1" fmla="val 21476787"/>
              <a:gd name="adj2" fmla="val 589451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03" name="그룹 202">
            <a:extLst>
              <a:ext uri="{FF2B5EF4-FFF2-40B4-BE49-F238E27FC236}">
                <a16:creationId xmlns:a16="http://schemas.microsoft.com/office/drawing/2014/main" id="{677C0AA6-492A-4A92-BB85-E21DC4021563}"/>
              </a:ext>
            </a:extLst>
          </p:cNvPr>
          <p:cNvGrpSpPr/>
          <p:nvPr/>
        </p:nvGrpSpPr>
        <p:grpSpPr>
          <a:xfrm>
            <a:off x="112175" y="6144949"/>
            <a:ext cx="936000" cy="608573"/>
            <a:chOff x="112175" y="6144949"/>
            <a:chExt cx="936000" cy="608573"/>
          </a:xfrm>
        </p:grpSpPr>
        <p:sp>
          <p:nvSpPr>
            <p:cNvPr id="149" name="타원 148">
              <a:extLst>
                <a:ext uri="{FF2B5EF4-FFF2-40B4-BE49-F238E27FC236}">
                  <a16:creationId xmlns:a16="http://schemas.microsoft.com/office/drawing/2014/main" id="{F6A1C6C0-5E6D-4CE0-873D-9201F9E8658B}"/>
                </a:ext>
              </a:extLst>
            </p:cNvPr>
            <p:cNvSpPr/>
            <p:nvPr/>
          </p:nvSpPr>
          <p:spPr>
            <a:xfrm>
              <a:off x="112175" y="6144949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0" name="타원 149">
              <a:extLst>
                <a:ext uri="{FF2B5EF4-FFF2-40B4-BE49-F238E27FC236}">
                  <a16:creationId xmlns:a16="http://schemas.microsoft.com/office/drawing/2014/main" id="{B5EDC65B-84FB-4F23-B56A-64656B1AFAE5}"/>
                </a:ext>
              </a:extLst>
            </p:cNvPr>
            <p:cNvSpPr/>
            <p:nvPr/>
          </p:nvSpPr>
          <p:spPr>
            <a:xfrm>
              <a:off x="224493" y="6144949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1" name="타원 150">
              <a:extLst>
                <a:ext uri="{FF2B5EF4-FFF2-40B4-BE49-F238E27FC236}">
                  <a16:creationId xmlns:a16="http://schemas.microsoft.com/office/drawing/2014/main" id="{4C42FF3F-01FF-4F79-8092-6329DAC943C5}"/>
                </a:ext>
              </a:extLst>
            </p:cNvPr>
            <p:cNvSpPr/>
            <p:nvPr/>
          </p:nvSpPr>
          <p:spPr>
            <a:xfrm>
              <a:off x="336811" y="6144949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2" name="타원 151">
              <a:extLst>
                <a:ext uri="{FF2B5EF4-FFF2-40B4-BE49-F238E27FC236}">
                  <a16:creationId xmlns:a16="http://schemas.microsoft.com/office/drawing/2014/main" id="{EC370B1F-E663-466B-9B18-D70115A32640}"/>
                </a:ext>
              </a:extLst>
            </p:cNvPr>
            <p:cNvSpPr/>
            <p:nvPr/>
          </p:nvSpPr>
          <p:spPr>
            <a:xfrm>
              <a:off x="449129" y="6144949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3" name="타원 152">
              <a:extLst>
                <a:ext uri="{FF2B5EF4-FFF2-40B4-BE49-F238E27FC236}">
                  <a16:creationId xmlns:a16="http://schemas.microsoft.com/office/drawing/2014/main" id="{44BB0553-39FE-4B15-A89B-82227573EB39}"/>
                </a:ext>
              </a:extLst>
            </p:cNvPr>
            <p:cNvSpPr/>
            <p:nvPr/>
          </p:nvSpPr>
          <p:spPr>
            <a:xfrm>
              <a:off x="561447" y="6144949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4" name="타원 153">
              <a:extLst>
                <a:ext uri="{FF2B5EF4-FFF2-40B4-BE49-F238E27FC236}">
                  <a16:creationId xmlns:a16="http://schemas.microsoft.com/office/drawing/2014/main" id="{7455FC4D-5C0A-4976-8766-569B76A4661D}"/>
                </a:ext>
              </a:extLst>
            </p:cNvPr>
            <p:cNvSpPr/>
            <p:nvPr/>
          </p:nvSpPr>
          <p:spPr>
            <a:xfrm>
              <a:off x="673765" y="6144949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5" name="타원 154">
              <a:extLst>
                <a:ext uri="{FF2B5EF4-FFF2-40B4-BE49-F238E27FC236}">
                  <a16:creationId xmlns:a16="http://schemas.microsoft.com/office/drawing/2014/main" id="{02223FC7-87D5-4D5B-8816-4FABA14A48B8}"/>
                </a:ext>
              </a:extLst>
            </p:cNvPr>
            <p:cNvSpPr/>
            <p:nvPr/>
          </p:nvSpPr>
          <p:spPr>
            <a:xfrm>
              <a:off x="786083" y="6144949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6" name="타원 155">
              <a:extLst>
                <a:ext uri="{FF2B5EF4-FFF2-40B4-BE49-F238E27FC236}">
                  <a16:creationId xmlns:a16="http://schemas.microsoft.com/office/drawing/2014/main" id="{DA956B2D-FA71-4467-A4AF-380D0C6DB256}"/>
                </a:ext>
              </a:extLst>
            </p:cNvPr>
            <p:cNvSpPr/>
            <p:nvPr/>
          </p:nvSpPr>
          <p:spPr>
            <a:xfrm>
              <a:off x="898400" y="6144949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7" name="타원 156">
              <a:extLst>
                <a:ext uri="{FF2B5EF4-FFF2-40B4-BE49-F238E27FC236}">
                  <a16:creationId xmlns:a16="http://schemas.microsoft.com/office/drawing/2014/main" id="{AB454AA5-ACCC-4C10-90E9-99784FF00F2E}"/>
                </a:ext>
              </a:extLst>
            </p:cNvPr>
            <p:cNvSpPr/>
            <p:nvPr/>
          </p:nvSpPr>
          <p:spPr>
            <a:xfrm>
              <a:off x="1010718" y="6144949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8" name="타원 157">
              <a:extLst>
                <a:ext uri="{FF2B5EF4-FFF2-40B4-BE49-F238E27FC236}">
                  <a16:creationId xmlns:a16="http://schemas.microsoft.com/office/drawing/2014/main" id="{4B684536-5F35-4A30-A30E-1EF8907606E7}"/>
                </a:ext>
              </a:extLst>
            </p:cNvPr>
            <p:cNvSpPr/>
            <p:nvPr/>
          </p:nvSpPr>
          <p:spPr>
            <a:xfrm>
              <a:off x="112175" y="6259464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9" name="타원 158">
              <a:extLst>
                <a:ext uri="{FF2B5EF4-FFF2-40B4-BE49-F238E27FC236}">
                  <a16:creationId xmlns:a16="http://schemas.microsoft.com/office/drawing/2014/main" id="{1324C841-9A74-409D-8FA4-C07E7CE27B91}"/>
                </a:ext>
              </a:extLst>
            </p:cNvPr>
            <p:cNvSpPr/>
            <p:nvPr/>
          </p:nvSpPr>
          <p:spPr>
            <a:xfrm>
              <a:off x="224493" y="6259464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0" name="타원 159">
              <a:extLst>
                <a:ext uri="{FF2B5EF4-FFF2-40B4-BE49-F238E27FC236}">
                  <a16:creationId xmlns:a16="http://schemas.microsoft.com/office/drawing/2014/main" id="{3A7CE99B-09E3-4D8A-8B63-69CB52978986}"/>
                </a:ext>
              </a:extLst>
            </p:cNvPr>
            <p:cNvSpPr/>
            <p:nvPr/>
          </p:nvSpPr>
          <p:spPr>
            <a:xfrm>
              <a:off x="336811" y="6259464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1" name="타원 160">
              <a:extLst>
                <a:ext uri="{FF2B5EF4-FFF2-40B4-BE49-F238E27FC236}">
                  <a16:creationId xmlns:a16="http://schemas.microsoft.com/office/drawing/2014/main" id="{A4A2EA87-D335-46AC-BB4B-FC0C31FB2B3F}"/>
                </a:ext>
              </a:extLst>
            </p:cNvPr>
            <p:cNvSpPr/>
            <p:nvPr/>
          </p:nvSpPr>
          <p:spPr>
            <a:xfrm>
              <a:off x="449129" y="6259464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2" name="타원 161">
              <a:extLst>
                <a:ext uri="{FF2B5EF4-FFF2-40B4-BE49-F238E27FC236}">
                  <a16:creationId xmlns:a16="http://schemas.microsoft.com/office/drawing/2014/main" id="{491D37AC-1E5C-44C7-B2A7-F8DE88C1EE4A}"/>
                </a:ext>
              </a:extLst>
            </p:cNvPr>
            <p:cNvSpPr/>
            <p:nvPr/>
          </p:nvSpPr>
          <p:spPr>
            <a:xfrm>
              <a:off x="561447" y="6259464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3" name="타원 162">
              <a:extLst>
                <a:ext uri="{FF2B5EF4-FFF2-40B4-BE49-F238E27FC236}">
                  <a16:creationId xmlns:a16="http://schemas.microsoft.com/office/drawing/2014/main" id="{8078A854-CCC4-4128-81EA-7447ACCFFC21}"/>
                </a:ext>
              </a:extLst>
            </p:cNvPr>
            <p:cNvSpPr/>
            <p:nvPr/>
          </p:nvSpPr>
          <p:spPr>
            <a:xfrm>
              <a:off x="673765" y="6259464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4" name="타원 163">
              <a:extLst>
                <a:ext uri="{FF2B5EF4-FFF2-40B4-BE49-F238E27FC236}">
                  <a16:creationId xmlns:a16="http://schemas.microsoft.com/office/drawing/2014/main" id="{ACA001BF-AD2F-4F0C-8F8B-574C9F63AE18}"/>
                </a:ext>
              </a:extLst>
            </p:cNvPr>
            <p:cNvSpPr/>
            <p:nvPr/>
          </p:nvSpPr>
          <p:spPr>
            <a:xfrm>
              <a:off x="786083" y="6259464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5" name="타원 164">
              <a:extLst>
                <a:ext uri="{FF2B5EF4-FFF2-40B4-BE49-F238E27FC236}">
                  <a16:creationId xmlns:a16="http://schemas.microsoft.com/office/drawing/2014/main" id="{2AF9756E-D8EC-4878-960F-D55208EEA165}"/>
                </a:ext>
              </a:extLst>
            </p:cNvPr>
            <p:cNvSpPr/>
            <p:nvPr/>
          </p:nvSpPr>
          <p:spPr>
            <a:xfrm>
              <a:off x="898400" y="6259464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6" name="타원 165">
              <a:extLst>
                <a:ext uri="{FF2B5EF4-FFF2-40B4-BE49-F238E27FC236}">
                  <a16:creationId xmlns:a16="http://schemas.microsoft.com/office/drawing/2014/main" id="{DAB010C7-3FA9-417E-8CDE-A9012708C8E9}"/>
                </a:ext>
              </a:extLst>
            </p:cNvPr>
            <p:cNvSpPr/>
            <p:nvPr/>
          </p:nvSpPr>
          <p:spPr>
            <a:xfrm>
              <a:off x="1010718" y="6259464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7" name="타원 166">
              <a:extLst>
                <a:ext uri="{FF2B5EF4-FFF2-40B4-BE49-F238E27FC236}">
                  <a16:creationId xmlns:a16="http://schemas.microsoft.com/office/drawing/2014/main" id="{B9EC8505-EC27-4B4F-A21B-4FE3376D12B0}"/>
                </a:ext>
              </a:extLst>
            </p:cNvPr>
            <p:cNvSpPr/>
            <p:nvPr/>
          </p:nvSpPr>
          <p:spPr>
            <a:xfrm>
              <a:off x="112175" y="6373978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8" name="타원 167">
              <a:extLst>
                <a:ext uri="{FF2B5EF4-FFF2-40B4-BE49-F238E27FC236}">
                  <a16:creationId xmlns:a16="http://schemas.microsoft.com/office/drawing/2014/main" id="{D584ADB0-3998-4B47-BF36-84FEA62F7699}"/>
                </a:ext>
              </a:extLst>
            </p:cNvPr>
            <p:cNvSpPr/>
            <p:nvPr/>
          </p:nvSpPr>
          <p:spPr>
            <a:xfrm>
              <a:off x="224493" y="6373978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9" name="타원 168">
              <a:extLst>
                <a:ext uri="{FF2B5EF4-FFF2-40B4-BE49-F238E27FC236}">
                  <a16:creationId xmlns:a16="http://schemas.microsoft.com/office/drawing/2014/main" id="{A2B298C0-B899-4818-A55F-C98443E8FF3F}"/>
                </a:ext>
              </a:extLst>
            </p:cNvPr>
            <p:cNvSpPr/>
            <p:nvPr/>
          </p:nvSpPr>
          <p:spPr>
            <a:xfrm>
              <a:off x="336811" y="6373978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0" name="타원 169">
              <a:extLst>
                <a:ext uri="{FF2B5EF4-FFF2-40B4-BE49-F238E27FC236}">
                  <a16:creationId xmlns:a16="http://schemas.microsoft.com/office/drawing/2014/main" id="{D6CEE418-45BC-430B-9520-D2FDCDA52E7B}"/>
                </a:ext>
              </a:extLst>
            </p:cNvPr>
            <p:cNvSpPr/>
            <p:nvPr/>
          </p:nvSpPr>
          <p:spPr>
            <a:xfrm>
              <a:off x="449129" y="6373978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1" name="타원 170">
              <a:extLst>
                <a:ext uri="{FF2B5EF4-FFF2-40B4-BE49-F238E27FC236}">
                  <a16:creationId xmlns:a16="http://schemas.microsoft.com/office/drawing/2014/main" id="{9EB386B9-A5B4-4A38-8F58-BD6B9917B3D1}"/>
                </a:ext>
              </a:extLst>
            </p:cNvPr>
            <p:cNvSpPr/>
            <p:nvPr/>
          </p:nvSpPr>
          <p:spPr>
            <a:xfrm>
              <a:off x="561447" y="6373978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2" name="타원 171">
              <a:extLst>
                <a:ext uri="{FF2B5EF4-FFF2-40B4-BE49-F238E27FC236}">
                  <a16:creationId xmlns:a16="http://schemas.microsoft.com/office/drawing/2014/main" id="{D584EB10-735F-4272-B70C-BC323D9EB9D6}"/>
                </a:ext>
              </a:extLst>
            </p:cNvPr>
            <p:cNvSpPr/>
            <p:nvPr/>
          </p:nvSpPr>
          <p:spPr>
            <a:xfrm>
              <a:off x="673765" y="6373978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3" name="타원 172">
              <a:extLst>
                <a:ext uri="{FF2B5EF4-FFF2-40B4-BE49-F238E27FC236}">
                  <a16:creationId xmlns:a16="http://schemas.microsoft.com/office/drawing/2014/main" id="{458EFAC8-28B3-4C74-8BA6-C955B3C071F3}"/>
                </a:ext>
              </a:extLst>
            </p:cNvPr>
            <p:cNvSpPr/>
            <p:nvPr/>
          </p:nvSpPr>
          <p:spPr>
            <a:xfrm>
              <a:off x="786083" y="6373978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4" name="타원 173">
              <a:extLst>
                <a:ext uri="{FF2B5EF4-FFF2-40B4-BE49-F238E27FC236}">
                  <a16:creationId xmlns:a16="http://schemas.microsoft.com/office/drawing/2014/main" id="{EFF95534-9A8D-44F2-BAA0-F0861337472E}"/>
                </a:ext>
              </a:extLst>
            </p:cNvPr>
            <p:cNvSpPr/>
            <p:nvPr/>
          </p:nvSpPr>
          <p:spPr>
            <a:xfrm>
              <a:off x="898400" y="6373978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5" name="타원 174">
              <a:extLst>
                <a:ext uri="{FF2B5EF4-FFF2-40B4-BE49-F238E27FC236}">
                  <a16:creationId xmlns:a16="http://schemas.microsoft.com/office/drawing/2014/main" id="{8D27B546-49A3-4125-959B-E63583804A6F}"/>
                </a:ext>
              </a:extLst>
            </p:cNvPr>
            <p:cNvSpPr/>
            <p:nvPr/>
          </p:nvSpPr>
          <p:spPr>
            <a:xfrm>
              <a:off x="1010718" y="6373978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6" name="타원 175">
              <a:extLst>
                <a:ext uri="{FF2B5EF4-FFF2-40B4-BE49-F238E27FC236}">
                  <a16:creationId xmlns:a16="http://schemas.microsoft.com/office/drawing/2014/main" id="{5BB7CB9C-A4EB-482A-BD04-A453BF4EF829}"/>
                </a:ext>
              </a:extLst>
            </p:cNvPr>
            <p:cNvSpPr/>
            <p:nvPr/>
          </p:nvSpPr>
          <p:spPr>
            <a:xfrm>
              <a:off x="112175" y="6488493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7" name="타원 176">
              <a:extLst>
                <a:ext uri="{FF2B5EF4-FFF2-40B4-BE49-F238E27FC236}">
                  <a16:creationId xmlns:a16="http://schemas.microsoft.com/office/drawing/2014/main" id="{29ACF343-9DF3-4A59-A78E-8A042B887E84}"/>
                </a:ext>
              </a:extLst>
            </p:cNvPr>
            <p:cNvSpPr/>
            <p:nvPr/>
          </p:nvSpPr>
          <p:spPr>
            <a:xfrm>
              <a:off x="224493" y="6488493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8" name="타원 177">
              <a:extLst>
                <a:ext uri="{FF2B5EF4-FFF2-40B4-BE49-F238E27FC236}">
                  <a16:creationId xmlns:a16="http://schemas.microsoft.com/office/drawing/2014/main" id="{FFE6BE75-3EDB-4DB6-8D76-C6C46DE8246A}"/>
                </a:ext>
              </a:extLst>
            </p:cNvPr>
            <p:cNvSpPr/>
            <p:nvPr/>
          </p:nvSpPr>
          <p:spPr>
            <a:xfrm>
              <a:off x="336811" y="6488493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9" name="타원 178">
              <a:extLst>
                <a:ext uri="{FF2B5EF4-FFF2-40B4-BE49-F238E27FC236}">
                  <a16:creationId xmlns:a16="http://schemas.microsoft.com/office/drawing/2014/main" id="{8D82DDB9-E46D-46EE-8DB6-D9E659064800}"/>
                </a:ext>
              </a:extLst>
            </p:cNvPr>
            <p:cNvSpPr/>
            <p:nvPr/>
          </p:nvSpPr>
          <p:spPr>
            <a:xfrm>
              <a:off x="449129" y="6488493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0" name="타원 179">
              <a:extLst>
                <a:ext uri="{FF2B5EF4-FFF2-40B4-BE49-F238E27FC236}">
                  <a16:creationId xmlns:a16="http://schemas.microsoft.com/office/drawing/2014/main" id="{57900884-29AF-40CD-9A5C-73BD39A65EC4}"/>
                </a:ext>
              </a:extLst>
            </p:cNvPr>
            <p:cNvSpPr/>
            <p:nvPr/>
          </p:nvSpPr>
          <p:spPr>
            <a:xfrm>
              <a:off x="561447" y="6488493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1" name="타원 180">
              <a:extLst>
                <a:ext uri="{FF2B5EF4-FFF2-40B4-BE49-F238E27FC236}">
                  <a16:creationId xmlns:a16="http://schemas.microsoft.com/office/drawing/2014/main" id="{2CE754F6-94E6-4104-A003-CAA660A6B189}"/>
                </a:ext>
              </a:extLst>
            </p:cNvPr>
            <p:cNvSpPr/>
            <p:nvPr/>
          </p:nvSpPr>
          <p:spPr>
            <a:xfrm>
              <a:off x="673765" y="6488493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2" name="타원 181">
              <a:extLst>
                <a:ext uri="{FF2B5EF4-FFF2-40B4-BE49-F238E27FC236}">
                  <a16:creationId xmlns:a16="http://schemas.microsoft.com/office/drawing/2014/main" id="{D2D26416-3FF9-435A-95C8-19BC1969719A}"/>
                </a:ext>
              </a:extLst>
            </p:cNvPr>
            <p:cNvSpPr/>
            <p:nvPr/>
          </p:nvSpPr>
          <p:spPr>
            <a:xfrm>
              <a:off x="786083" y="6488493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3" name="타원 182">
              <a:extLst>
                <a:ext uri="{FF2B5EF4-FFF2-40B4-BE49-F238E27FC236}">
                  <a16:creationId xmlns:a16="http://schemas.microsoft.com/office/drawing/2014/main" id="{FFE7647C-4347-4221-A80C-56883B5AD0C0}"/>
                </a:ext>
              </a:extLst>
            </p:cNvPr>
            <p:cNvSpPr/>
            <p:nvPr/>
          </p:nvSpPr>
          <p:spPr>
            <a:xfrm>
              <a:off x="898400" y="6488493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4" name="타원 183">
              <a:extLst>
                <a:ext uri="{FF2B5EF4-FFF2-40B4-BE49-F238E27FC236}">
                  <a16:creationId xmlns:a16="http://schemas.microsoft.com/office/drawing/2014/main" id="{3CF06566-3C57-41F2-9442-F2210F2AE276}"/>
                </a:ext>
              </a:extLst>
            </p:cNvPr>
            <p:cNvSpPr/>
            <p:nvPr/>
          </p:nvSpPr>
          <p:spPr>
            <a:xfrm>
              <a:off x="1010718" y="6488493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5" name="타원 184">
              <a:extLst>
                <a:ext uri="{FF2B5EF4-FFF2-40B4-BE49-F238E27FC236}">
                  <a16:creationId xmlns:a16="http://schemas.microsoft.com/office/drawing/2014/main" id="{A481CB38-C62A-47E5-A46A-5D3413CF1E40}"/>
                </a:ext>
              </a:extLst>
            </p:cNvPr>
            <p:cNvSpPr/>
            <p:nvPr/>
          </p:nvSpPr>
          <p:spPr>
            <a:xfrm>
              <a:off x="112175" y="6603007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6" name="타원 185">
              <a:extLst>
                <a:ext uri="{FF2B5EF4-FFF2-40B4-BE49-F238E27FC236}">
                  <a16:creationId xmlns:a16="http://schemas.microsoft.com/office/drawing/2014/main" id="{C374BA23-EF7B-4CAB-BA38-BD83BA75E75F}"/>
                </a:ext>
              </a:extLst>
            </p:cNvPr>
            <p:cNvSpPr/>
            <p:nvPr/>
          </p:nvSpPr>
          <p:spPr>
            <a:xfrm>
              <a:off x="224493" y="6603007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7" name="타원 186">
              <a:extLst>
                <a:ext uri="{FF2B5EF4-FFF2-40B4-BE49-F238E27FC236}">
                  <a16:creationId xmlns:a16="http://schemas.microsoft.com/office/drawing/2014/main" id="{3A0EFF5A-9EAC-4E52-AC9D-A19B148607B2}"/>
                </a:ext>
              </a:extLst>
            </p:cNvPr>
            <p:cNvSpPr/>
            <p:nvPr/>
          </p:nvSpPr>
          <p:spPr>
            <a:xfrm>
              <a:off x="336811" y="6603007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8" name="타원 187">
              <a:extLst>
                <a:ext uri="{FF2B5EF4-FFF2-40B4-BE49-F238E27FC236}">
                  <a16:creationId xmlns:a16="http://schemas.microsoft.com/office/drawing/2014/main" id="{50FD483C-9FBD-46BA-A801-8DE9F51D4AD9}"/>
                </a:ext>
              </a:extLst>
            </p:cNvPr>
            <p:cNvSpPr/>
            <p:nvPr/>
          </p:nvSpPr>
          <p:spPr>
            <a:xfrm>
              <a:off x="449129" y="6603007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9" name="타원 188">
              <a:extLst>
                <a:ext uri="{FF2B5EF4-FFF2-40B4-BE49-F238E27FC236}">
                  <a16:creationId xmlns:a16="http://schemas.microsoft.com/office/drawing/2014/main" id="{4DA404FF-FC77-446E-B990-FF753654EAE4}"/>
                </a:ext>
              </a:extLst>
            </p:cNvPr>
            <p:cNvSpPr/>
            <p:nvPr/>
          </p:nvSpPr>
          <p:spPr>
            <a:xfrm>
              <a:off x="561447" y="6603007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0" name="타원 189">
              <a:extLst>
                <a:ext uri="{FF2B5EF4-FFF2-40B4-BE49-F238E27FC236}">
                  <a16:creationId xmlns:a16="http://schemas.microsoft.com/office/drawing/2014/main" id="{6F827568-A664-4A25-9A20-FFCFEFA7AB1B}"/>
                </a:ext>
              </a:extLst>
            </p:cNvPr>
            <p:cNvSpPr/>
            <p:nvPr/>
          </p:nvSpPr>
          <p:spPr>
            <a:xfrm>
              <a:off x="673765" y="6603007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1" name="타원 190">
              <a:extLst>
                <a:ext uri="{FF2B5EF4-FFF2-40B4-BE49-F238E27FC236}">
                  <a16:creationId xmlns:a16="http://schemas.microsoft.com/office/drawing/2014/main" id="{A63AA4E7-73F7-4335-99FD-E970BC9C1BE8}"/>
                </a:ext>
              </a:extLst>
            </p:cNvPr>
            <p:cNvSpPr/>
            <p:nvPr/>
          </p:nvSpPr>
          <p:spPr>
            <a:xfrm>
              <a:off x="786083" y="6603007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2" name="타원 191">
              <a:extLst>
                <a:ext uri="{FF2B5EF4-FFF2-40B4-BE49-F238E27FC236}">
                  <a16:creationId xmlns:a16="http://schemas.microsoft.com/office/drawing/2014/main" id="{51D49F71-E8F1-4AD6-977D-19F7F0E2BD12}"/>
                </a:ext>
              </a:extLst>
            </p:cNvPr>
            <p:cNvSpPr/>
            <p:nvPr/>
          </p:nvSpPr>
          <p:spPr>
            <a:xfrm>
              <a:off x="898400" y="6603007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3" name="타원 192">
              <a:extLst>
                <a:ext uri="{FF2B5EF4-FFF2-40B4-BE49-F238E27FC236}">
                  <a16:creationId xmlns:a16="http://schemas.microsoft.com/office/drawing/2014/main" id="{75DB9576-260D-4DCA-A7C5-C3798730764A}"/>
                </a:ext>
              </a:extLst>
            </p:cNvPr>
            <p:cNvSpPr/>
            <p:nvPr/>
          </p:nvSpPr>
          <p:spPr>
            <a:xfrm>
              <a:off x="1010718" y="6603007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4" name="타원 193">
              <a:extLst>
                <a:ext uri="{FF2B5EF4-FFF2-40B4-BE49-F238E27FC236}">
                  <a16:creationId xmlns:a16="http://schemas.microsoft.com/office/drawing/2014/main" id="{0DE364AB-7659-4FCA-9082-16C6B52DFAFD}"/>
                </a:ext>
              </a:extLst>
            </p:cNvPr>
            <p:cNvSpPr/>
            <p:nvPr/>
          </p:nvSpPr>
          <p:spPr>
            <a:xfrm>
              <a:off x="112175" y="6717522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5" name="타원 194">
              <a:extLst>
                <a:ext uri="{FF2B5EF4-FFF2-40B4-BE49-F238E27FC236}">
                  <a16:creationId xmlns:a16="http://schemas.microsoft.com/office/drawing/2014/main" id="{A7DAD1C7-36C6-4D4B-8027-439D6E760A37}"/>
                </a:ext>
              </a:extLst>
            </p:cNvPr>
            <p:cNvSpPr/>
            <p:nvPr/>
          </p:nvSpPr>
          <p:spPr>
            <a:xfrm>
              <a:off x="224493" y="6717522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6" name="타원 195">
              <a:extLst>
                <a:ext uri="{FF2B5EF4-FFF2-40B4-BE49-F238E27FC236}">
                  <a16:creationId xmlns:a16="http://schemas.microsoft.com/office/drawing/2014/main" id="{D5B750FE-73D8-46F1-83AC-DDE1E8B7F8C4}"/>
                </a:ext>
              </a:extLst>
            </p:cNvPr>
            <p:cNvSpPr/>
            <p:nvPr/>
          </p:nvSpPr>
          <p:spPr>
            <a:xfrm>
              <a:off x="336811" y="6717522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7" name="타원 196">
              <a:extLst>
                <a:ext uri="{FF2B5EF4-FFF2-40B4-BE49-F238E27FC236}">
                  <a16:creationId xmlns:a16="http://schemas.microsoft.com/office/drawing/2014/main" id="{273B1B5F-3591-4B48-B9E8-C20CF6130717}"/>
                </a:ext>
              </a:extLst>
            </p:cNvPr>
            <p:cNvSpPr/>
            <p:nvPr/>
          </p:nvSpPr>
          <p:spPr>
            <a:xfrm>
              <a:off x="449129" y="6717522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8" name="타원 197">
              <a:extLst>
                <a:ext uri="{FF2B5EF4-FFF2-40B4-BE49-F238E27FC236}">
                  <a16:creationId xmlns:a16="http://schemas.microsoft.com/office/drawing/2014/main" id="{4B99DBEB-2A8E-4941-92DD-58D41CC88FFE}"/>
                </a:ext>
              </a:extLst>
            </p:cNvPr>
            <p:cNvSpPr/>
            <p:nvPr/>
          </p:nvSpPr>
          <p:spPr>
            <a:xfrm>
              <a:off x="561447" y="6717522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9" name="타원 198">
              <a:extLst>
                <a:ext uri="{FF2B5EF4-FFF2-40B4-BE49-F238E27FC236}">
                  <a16:creationId xmlns:a16="http://schemas.microsoft.com/office/drawing/2014/main" id="{4CB0160F-00CE-4868-924A-976F04A8224D}"/>
                </a:ext>
              </a:extLst>
            </p:cNvPr>
            <p:cNvSpPr/>
            <p:nvPr/>
          </p:nvSpPr>
          <p:spPr>
            <a:xfrm>
              <a:off x="673765" y="6717522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0" name="타원 199">
              <a:extLst>
                <a:ext uri="{FF2B5EF4-FFF2-40B4-BE49-F238E27FC236}">
                  <a16:creationId xmlns:a16="http://schemas.microsoft.com/office/drawing/2014/main" id="{949C935B-CE8E-4A56-8D02-E7CD5F8662D0}"/>
                </a:ext>
              </a:extLst>
            </p:cNvPr>
            <p:cNvSpPr/>
            <p:nvPr/>
          </p:nvSpPr>
          <p:spPr>
            <a:xfrm>
              <a:off x="786083" y="6717522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1" name="타원 200">
              <a:extLst>
                <a:ext uri="{FF2B5EF4-FFF2-40B4-BE49-F238E27FC236}">
                  <a16:creationId xmlns:a16="http://schemas.microsoft.com/office/drawing/2014/main" id="{C5E5E55C-CF8F-4738-A222-DA5CD3A4F060}"/>
                </a:ext>
              </a:extLst>
            </p:cNvPr>
            <p:cNvSpPr/>
            <p:nvPr/>
          </p:nvSpPr>
          <p:spPr>
            <a:xfrm>
              <a:off x="898400" y="6717522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2" name="타원 201">
              <a:extLst>
                <a:ext uri="{FF2B5EF4-FFF2-40B4-BE49-F238E27FC236}">
                  <a16:creationId xmlns:a16="http://schemas.microsoft.com/office/drawing/2014/main" id="{24622FE6-2EC6-4B50-8F34-21AE47962EB5}"/>
                </a:ext>
              </a:extLst>
            </p:cNvPr>
            <p:cNvSpPr/>
            <p:nvPr/>
          </p:nvSpPr>
          <p:spPr>
            <a:xfrm>
              <a:off x="1010718" y="6717522"/>
              <a:ext cx="37457" cy="36000"/>
            </a:xfrm>
            <a:prstGeom prst="ellipse">
              <a:avLst/>
            </a:prstGeom>
            <a:solidFill>
              <a:schemeClr val="tx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43" name="자유형: 도형 242">
            <a:extLst>
              <a:ext uri="{FF2B5EF4-FFF2-40B4-BE49-F238E27FC236}">
                <a16:creationId xmlns:a16="http://schemas.microsoft.com/office/drawing/2014/main" id="{B2A172AF-3116-491C-A2FB-15DC9A91146F}"/>
              </a:ext>
            </a:extLst>
          </p:cNvPr>
          <p:cNvSpPr/>
          <p:nvPr/>
        </p:nvSpPr>
        <p:spPr>
          <a:xfrm>
            <a:off x="7450944" y="3399570"/>
            <a:ext cx="4741057" cy="3458431"/>
          </a:xfrm>
          <a:custGeom>
            <a:avLst/>
            <a:gdLst>
              <a:gd name="connsiteX0" fmla="*/ 3766284 w 4741057"/>
              <a:gd name="connsiteY0" fmla="*/ 0 h 3458431"/>
              <a:gd name="connsiteX1" fmla="*/ 4654804 w 4741057"/>
              <a:gd name="connsiteY1" fmla="*/ 104940 h 3458431"/>
              <a:gd name="connsiteX2" fmla="*/ 4741057 w 4741057"/>
              <a:gd name="connsiteY2" fmla="*/ 127846 h 3458431"/>
              <a:gd name="connsiteX3" fmla="*/ 4741057 w 4741057"/>
              <a:gd name="connsiteY3" fmla="*/ 3458431 h 3458431"/>
              <a:gd name="connsiteX4" fmla="*/ 0 w 4741057"/>
              <a:gd name="connsiteY4" fmla="*/ 3458431 h 3458431"/>
              <a:gd name="connsiteX5" fmla="*/ 3158 w 4741057"/>
              <a:gd name="connsiteY5" fmla="*/ 3395902 h 3458431"/>
              <a:gd name="connsiteX6" fmla="*/ 3766284 w 4741057"/>
              <a:gd name="connsiteY6" fmla="*/ 0 h 3458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41057" h="3458431">
                <a:moveTo>
                  <a:pt x="3766284" y="0"/>
                </a:moveTo>
                <a:cubicBezTo>
                  <a:pt x="4072305" y="0"/>
                  <a:pt x="4369838" y="36340"/>
                  <a:pt x="4654804" y="104940"/>
                </a:cubicBezTo>
                <a:lnTo>
                  <a:pt x="4741057" y="127846"/>
                </a:lnTo>
                <a:lnTo>
                  <a:pt x="4741057" y="3458431"/>
                </a:lnTo>
                <a:lnTo>
                  <a:pt x="0" y="3458431"/>
                </a:lnTo>
                <a:lnTo>
                  <a:pt x="3158" y="3395902"/>
                </a:lnTo>
                <a:cubicBezTo>
                  <a:pt x="196868" y="1488475"/>
                  <a:pt x="1807750" y="0"/>
                  <a:pt x="3766284" y="0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94A452BC-1149-4A47-9F04-2281C12CF034}"/>
              </a:ext>
            </a:extLst>
          </p:cNvPr>
          <p:cNvSpPr/>
          <p:nvPr/>
        </p:nvSpPr>
        <p:spPr>
          <a:xfrm>
            <a:off x="304800" y="495300"/>
            <a:ext cx="11582400" cy="5791200"/>
          </a:xfrm>
          <a:prstGeom prst="roundRect">
            <a:avLst>
              <a:gd name="adj" fmla="val 455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12700" dir="2700000" algn="br" rotWithShape="0">
              <a:srgbClr val="FEC748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6600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</a:t>
            </a:r>
            <a:r>
              <a:rPr lang="ko-KR" altLang="en-US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 </a:t>
            </a:r>
            <a:r>
              <a:rPr lang="en-US" altLang="ko-KR" sz="6600" b="1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PRESENTATION</a:t>
            </a:r>
          </a:p>
          <a:p>
            <a:pPr algn="ctr">
              <a:lnSpc>
                <a:spcPct val="200000"/>
              </a:lnSpc>
              <a:defRPr/>
            </a:pPr>
            <a:r>
              <a:rPr lang="en-US" altLang="ja-JP" sz="1200" kern="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1200" kern="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1200" kern="0" dirty="0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1200" kern="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04" name="사각형: 둥근 위쪽 모서리 203">
            <a:extLst>
              <a:ext uri="{FF2B5EF4-FFF2-40B4-BE49-F238E27FC236}">
                <a16:creationId xmlns:a16="http://schemas.microsoft.com/office/drawing/2014/main" id="{878CE67D-A989-404C-A658-7AE59DB93E15}"/>
              </a:ext>
            </a:extLst>
          </p:cNvPr>
          <p:cNvSpPr/>
          <p:nvPr/>
        </p:nvSpPr>
        <p:spPr>
          <a:xfrm>
            <a:off x="604973" y="6286499"/>
            <a:ext cx="11069107" cy="123231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tx1">
              <a:lumMod val="75000"/>
              <a:lumOff val="25000"/>
              <a:alpha val="39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5" name="사각형: 둥근 위쪽 모서리 204">
            <a:extLst>
              <a:ext uri="{FF2B5EF4-FFF2-40B4-BE49-F238E27FC236}">
                <a16:creationId xmlns:a16="http://schemas.microsoft.com/office/drawing/2014/main" id="{271E0FAB-7644-482D-A63F-36798B497EEF}"/>
              </a:ext>
            </a:extLst>
          </p:cNvPr>
          <p:cNvSpPr/>
          <p:nvPr/>
        </p:nvSpPr>
        <p:spPr>
          <a:xfrm>
            <a:off x="768320" y="6409731"/>
            <a:ext cx="10700807" cy="92572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tx1">
              <a:lumMod val="75000"/>
              <a:lumOff val="25000"/>
              <a:alpha val="18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7" name="사각형: 둥근 모서리 136">
            <a:extLst>
              <a:ext uri="{FF2B5EF4-FFF2-40B4-BE49-F238E27FC236}">
                <a16:creationId xmlns:a16="http://schemas.microsoft.com/office/drawing/2014/main" id="{1D938FF4-904C-4981-A532-F8A4288BAFD1}"/>
              </a:ext>
            </a:extLst>
          </p:cNvPr>
          <p:cNvSpPr/>
          <p:nvPr/>
        </p:nvSpPr>
        <p:spPr>
          <a:xfrm>
            <a:off x="2754825" y="2872346"/>
            <a:ext cx="72000" cy="504000"/>
          </a:xfrm>
          <a:prstGeom prst="roundRect">
            <a:avLst>
              <a:gd name="adj" fmla="val 50000"/>
            </a:avLst>
          </a:prstGeom>
          <a:solidFill>
            <a:srgbClr val="FEC7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89" name="그룹 88">
            <a:extLst>
              <a:ext uri="{FF2B5EF4-FFF2-40B4-BE49-F238E27FC236}">
                <a16:creationId xmlns:a16="http://schemas.microsoft.com/office/drawing/2014/main" id="{D62FE946-691E-4A9A-98A0-51728759F003}"/>
              </a:ext>
            </a:extLst>
          </p:cNvPr>
          <p:cNvGrpSpPr/>
          <p:nvPr/>
        </p:nvGrpSpPr>
        <p:grpSpPr>
          <a:xfrm>
            <a:off x="11217227" y="65479"/>
            <a:ext cx="899600" cy="558805"/>
            <a:chOff x="11217227" y="65479"/>
            <a:chExt cx="899600" cy="558805"/>
          </a:xfrm>
        </p:grpSpPr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AF1ACE1A-E9F4-4BB0-BA35-3FC33055270F}"/>
                </a:ext>
              </a:extLst>
            </p:cNvPr>
            <p:cNvSpPr/>
            <p:nvPr/>
          </p:nvSpPr>
          <p:spPr>
            <a:xfrm>
              <a:off x="11217227" y="65479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23026D4B-D133-427C-BD43-330B779DE590}"/>
                </a:ext>
              </a:extLst>
            </p:cNvPr>
            <p:cNvSpPr/>
            <p:nvPr/>
          </p:nvSpPr>
          <p:spPr>
            <a:xfrm>
              <a:off x="11325177" y="65479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B18ECAB5-F338-4970-B174-23EFDA720275}"/>
                </a:ext>
              </a:extLst>
            </p:cNvPr>
            <p:cNvSpPr/>
            <p:nvPr/>
          </p:nvSpPr>
          <p:spPr>
            <a:xfrm>
              <a:off x="11433127" y="65479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타원 31">
              <a:extLst>
                <a:ext uri="{FF2B5EF4-FFF2-40B4-BE49-F238E27FC236}">
                  <a16:creationId xmlns:a16="http://schemas.microsoft.com/office/drawing/2014/main" id="{8DD43C12-8041-4F88-8C5D-9A121DB1EE6B}"/>
                </a:ext>
              </a:extLst>
            </p:cNvPr>
            <p:cNvSpPr/>
            <p:nvPr/>
          </p:nvSpPr>
          <p:spPr>
            <a:xfrm>
              <a:off x="11541077" y="65479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타원 32">
              <a:extLst>
                <a:ext uri="{FF2B5EF4-FFF2-40B4-BE49-F238E27FC236}">
                  <a16:creationId xmlns:a16="http://schemas.microsoft.com/office/drawing/2014/main" id="{5E50CF87-EA8A-4AFB-B723-4D443CEFF393}"/>
                </a:ext>
              </a:extLst>
            </p:cNvPr>
            <p:cNvSpPr/>
            <p:nvPr/>
          </p:nvSpPr>
          <p:spPr>
            <a:xfrm>
              <a:off x="11649027" y="65479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7A878FDE-D0EB-4E83-A3E9-F7D67524F471}"/>
                </a:ext>
              </a:extLst>
            </p:cNvPr>
            <p:cNvSpPr/>
            <p:nvPr/>
          </p:nvSpPr>
          <p:spPr>
            <a:xfrm>
              <a:off x="11756977" y="65479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타원 34">
              <a:extLst>
                <a:ext uri="{FF2B5EF4-FFF2-40B4-BE49-F238E27FC236}">
                  <a16:creationId xmlns:a16="http://schemas.microsoft.com/office/drawing/2014/main" id="{721A15D4-0EE6-45D6-8B46-E62E43689142}"/>
                </a:ext>
              </a:extLst>
            </p:cNvPr>
            <p:cNvSpPr/>
            <p:nvPr/>
          </p:nvSpPr>
          <p:spPr>
            <a:xfrm>
              <a:off x="11864927" y="65479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타원 35">
              <a:extLst>
                <a:ext uri="{FF2B5EF4-FFF2-40B4-BE49-F238E27FC236}">
                  <a16:creationId xmlns:a16="http://schemas.microsoft.com/office/drawing/2014/main" id="{0A68593F-64C8-4F32-BCAD-28E6BCF965F3}"/>
                </a:ext>
              </a:extLst>
            </p:cNvPr>
            <p:cNvSpPr/>
            <p:nvPr/>
          </p:nvSpPr>
          <p:spPr>
            <a:xfrm>
              <a:off x="11972877" y="65479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7" name="타원 36">
              <a:extLst>
                <a:ext uri="{FF2B5EF4-FFF2-40B4-BE49-F238E27FC236}">
                  <a16:creationId xmlns:a16="http://schemas.microsoft.com/office/drawing/2014/main" id="{52FC6E5C-35CF-483B-BE17-E70897C8BD75}"/>
                </a:ext>
              </a:extLst>
            </p:cNvPr>
            <p:cNvSpPr/>
            <p:nvPr/>
          </p:nvSpPr>
          <p:spPr>
            <a:xfrm>
              <a:off x="12080827" y="65479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타원 38">
              <a:extLst>
                <a:ext uri="{FF2B5EF4-FFF2-40B4-BE49-F238E27FC236}">
                  <a16:creationId xmlns:a16="http://schemas.microsoft.com/office/drawing/2014/main" id="{E58E170D-97F6-49F1-A657-AF2432A70B8E}"/>
                </a:ext>
              </a:extLst>
            </p:cNvPr>
            <p:cNvSpPr/>
            <p:nvPr/>
          </p:nvSpPr>
          <p:spPr>
            <a:xfrm>
              <a:off x="11217227" y="170040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타원 39">
              <a:extLst>
                <a:ext uri="{FF2B5EF4-FFF2-40B4-BE49-F238E27FC236}">
                  <a16:creationId xmlns:a16="http://schemas.microsoft.com/office/drawing/2014/main" id="{877404EC-DE57-420C-89E8-4159AB447932}"/>
                </a:ext>
              </a:extLst>
            </p:cNvPr>
            <p:cNvSpPr/>
            <p:nvPr/>
          </p:nvSpPr>
          <p:spPr>
            <a:xfrm>
              <a:off x="11325177" y="170040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타원 40">
              <a:extLst>
                <a:ext uri="{FF2B5EF4-FFF2-40B4-BE49-F238E27FC236}">
                  <a16:creationId xmlns:a16="http://schemas.microsoft.com/office/drawing/2014/main" id="{FBB9582D-38DD-4A67-82D9-F4E4A101CC5A}"/>
                </a:ext>
              </a:extLst>
            </p:cNvPr>
            <p:cNvSpPr/>
            <p:nvPr/>
          </p:nvSpPr>
          <p:spPr>
            <a:xfrm>
              <a:off x="11433127" y="170040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타원 41">
              <a:extLst>
                <a:ext uri="{FF2B5EF4-FFF2-40B4-BE49-F238E27FC236}">
                  <a16:creationId xmlns:a16="http://schemas.microsoft.com/office/drawing/2014/main" id="{7CF61215-9A04-42A9-8C58-958BE09165F2}"/>
                </a:ext>
              </a:extLst>
            </p:cNvPr>
            <p:cNvSpPr/>
            <p:nvPr/>
          </p:nvSpPr>
          <p:spPr>
            <a:xfrm>
              <a:off x="11541077" y="170040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타원 42">
              <a:extLst>
                <a:ext uri="{FF2B5EF4-FFF2-40B4-BE49-F238E27FC236}">
                  <a16:creationId xmlns:a16="http://schemas.microsoft.com/office/drawing/2014/main" id="{F6C28F25-EB1C-40D3-8362-3AB3F2DE57D8}"/>
                </a:ext>
              </a:extLst>
            </p:cNvPr>
            <p:cNvSpPr/>
            <p:nvPr/>
          </p:nvSpPr>
          <p:spPr>
            <a:xfrm>
              <a:off x="11649027" y="170040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타원 43">
              <a:extLst>
                <a:ext uri="{FF2B5EF4-FFF2-40B4-BE49-F238E27FC236}">
                  <a16:creationId xmlns:a16="http://schemas.microsoft.com/office/drawing/2014/main" id="{A5991D7E-0AF6-47C1-97C3-89BF0DB9365A}"/>
                </a:ext>
              </a:extLst>
            </p:cNvPr>
            <p:cNvSpPr/>
            <p:nvPr/>
          </p:nvSpPr>
          <p:spPr>
            <a:xfrm>
              <a:off x="11756977" y="170040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BA768B76-434C-4054-9D8A-354D25C3B69A}"/>
                </a:ext>
              </a:extLst>
            </p:cNvPr>
            <p:cNvSpPr/>
            <p:nvPr/>
          </p:nvSpPr>
          <p:spPr>
            <a:xfrm>
              <a:off x="11864927" y="170040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6" name="타원 45">
              <a:extLst>
                <a:ext uri="{FF2B5EF4-FFF2-40B4-BE49-F238E27FC236}">
                  <a16:creationId xmlns:a16="http://schemas.microsoft.com/office/drawing/2014/main" id="{C3529730-938E-4DC2-98B3-DE4CEC03B814}"/>
                </a:ext>
              </a:extLst>
            </p:cNvPr>
            <p:cNvSpPr/>
            <p:nvPr/>
          </p:nvSpPr>
          <p:spPr>
            <a:xfrm>
              <a:off x="11972877" y="170040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타원 46">
              <a:extLst>
                <a:ext uri="{FF2B5EF4-FFF2-40B4-BE49-F238E27FC236}">
                  <a16:creationId xmlns:a16="http://schemas.microsoft.com/office/drawing/2014/main" id="{E14F0B97-8920-4D05-BD1E-B26A305D1CC6}"/>
                </a:ext>
              </a:extLst>
            </p:cNvPr>
            <p:cNvSpPr/>
            <p:nvPr/>
          </p:nvSpPr>
          <p:spPr>
            <a:xfrm>
              <a:off x="12080827" y="170040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타원 48">
              <a:extLst>
                <a:ext uri="{FF2B5EF4-FFF2-40B4-BE49-F238E27FC236}">
                  <a16:creationId xmlns:a16="http://schemas.microsoft.com/office/drawing/2014/main" id="{3D2D3D0F-6077-45A2-9340-E823AB028998}"/>
                </a:ext>
              </a:extLst>
            </p:cNvPr>
            <p:cNvSpPr/>
            <p:nvPr/>
          </p:nvSpPr>
          <p:spPr>
            <a:xfrm>
              <a:off x="11217227" y="274601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0" name="타원 49">
              <a:extLst>
                <a:ext uri="{FF2B5EF4-FFF2-40B4-BE49-F238E27FC236}">
                  <a16:creationId xmlns:a16="http://schemas.microsoft.com/office/drawing/2014/main" id="{B787154D-CBBD-4060-B14C-6D78B03B9971}"/>
                </a:ext>
              </a:extLst>
            </p:cNvPr>
            <p:cNvSpPr/>
            <p:nvPr/>
          </p:nvSpPr>
          <p:spPr>
            <a:xfrm>
              <a:off x="11325177" y="274601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id="{EE509C69-697F-4356-995F-8C1152D00B90}"/>
                </a:ext>
              </a:extLst>
            </p:cNvPr>
            <p:cNvSpPr/>
            <p:nvPr/>
          </p:nvSpPr>
          <p:spPr>
            <a:xfrm>
              <a:off x="11433127" y="274601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2" name="타원 51">
              <a:extLst>
                <a:ext uri="{FF2B5EF4-FFF2-40B4-BE49-F238E27FC236}">
                  <a16:creationId xmlns:a16="http://schemas.microsoft.com/office/drawing/2014/main" id="{C3D77247-291B-47BC-AFA7-0CE6012C43A8}"/>
                </a:ext>
              </a:extLst>
            </p:cNvPr>
            <p:cNvSpPr/>
            <p:nvPr/>
          </p:nvSpPr>
          <p:spPr>
            <a:xfrm>
              <a:off x="11541077" y="274601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3" name="타원 52">
              <a:extLst>
                <a:ext uri="{FF2B5EF4-FFF2-40B4-BE49-F238E27FC236}">
                  <a16:creationId xmlns:a16="http://schemas.microsoft.com/office/drawing/2014/main" id="{00D234F0-DDF4-4337-89F8-405952B21D32}"/>
                </a:ext>
              </a:extLst>
            </p:cNvPr>
            <p:cNvSpPr/>
            <p:nvPr/>
          </p:nvSpPr>
          <p:spPr>
            <a:xfrm>
              <a:off x="11649027" y="274601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4" name="타원 53">
              <a:extLst>
                <a:ext uri="{FF2B5EF4-FFF2-40B4-BE49-F238E27FC236}">
                  <a16:creationId xmlns:a16="http://schemas.microsoft.com/office/drawing/2014/main" id="{E39C9EC0-8975-412D-9003-8F0D420F176C}"/>
                </a:ext>
              </a:extLst>
            </p:cNvPr>
            <p:cNvSpPr/>
            <p:nvPr/>
          </p:nvSpPr>
          <p:spPr>
            <a:xfrm>
              <a:off x="11756977" y="274601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5" name="타원 54">
              <a:extLst>
                <a:ext uri="{FF2B5EF4-FFF2-40B4-BE49-F238E27FC236}">
                  <a16:creationId xmlns:a16="http://schemas.microsoft.com/office/drawing/2014/main" id="{D7953FE6-75D0-4C24-A309-8096008DE97A}"/>
                </a:ext>
              </a:extLst>
            </p:cNvPr>
            <p:cNvSpPr/>
            <p:nvPr/>
          </p:nvSpPr>
          <p:spPr>
            <a:xfrm>
              <a:off x="11864927" y="274601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6" name="타원 55">
              <a:extLst>
                <a:ext uri="{FF2B5EF4-FFF2-40B4-BE49-F238E27FC236}">
                  <a16:creationId xmlns:a16="http://schemas.microsoft.com/office/drawing/2014/main" id="{269E7062-8CF2-47E3-BB9E-80939334FBE7}"/>
                </a:ext>
              </a:extLst>
            </p:cNvPr>
            <p:cNvSpPr/>
            <p:nvPr/>
          </p:nvSpPr>
          <p:spPr>
            <a:xfrm>
              <a:off x="11972877" y="274601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7" name="타원 56">
              <a:extLst>
                <a:ext uri="{FF2B5EF4-FFF2-40B4-BE49-F238E27FC236}">
                  <a16:creationId xmlns:a16="http://schemas.microsoft.com/office/drawing/2014/main" id="{1A300CAB-C78F-420A-A008-86D602018A86}"/>
                </a:ext>
              </a:extLst>
            </p:cNvPr>
            <p:cNvSpPr/>
            <p:nvPr/>
          </p:nvSpPr>
          <p:spPr>
            <a:xfrm>
              <a:off x="12080827" y="274601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9" name="타원 58">
              <a:extLst>
                <a:ext uri="{FF2B5EF4-FFF2-40B4-BE49-F238E27FC236}">
                  <a16:creationId xmlns:a16="http://schemas.microsoft.com/office/drawing/2014/main" id="{3AD56B3B-E563-448A-AC93-B2636D708CD8}"/>
                </a:ext>
              </a:extLst>
            </p:cNvPr>
            <p:cNvSpPr/>
            <p:nvPr/>
          </p:nvSpPr>
          <p:spPr>
            <a:xfrm>
              <a:off x="11217227" y="379162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0" name="타원 59">
              <a:extLst>
                <a:ext uri="{FF2B5EF4-FFF2-40B4-BE49-F238E27FC236}">
                  <a16:creationId xmlns:a16="http://schemas.microsoft.com/office/drawing/2014/main" id="{09F727E8-A4E2-4628-9DA3-AA0DE3A39B53}"/>
                </a:ext>
              </a:extLst>
            </p:cNvPr>
            <p:cNvSpPr/>
            <p:nvPr/>
          </p:nvSpPr>
          <p:spPr>
            <a:xfrm>
              <a:off x="11325177" y="379162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1" name="타원 60">
              <a:extLst>
                <a:ext uri="{FF2B5EF4-FFF2-40B4-BE49-F238E27FC236}">
                  <a16:creationId xmlns:a16="http://schemas.microsoft.com/office/drawing/2014/main" id="{6D6B0EF9-B6A9-44F8-B57F-837ACC5894A9}"/>
                </a:ext>
              </a:extLst>
            </p:cNvPr>
            <p:cNvSpPr/>
            <p:nvPr/>
          </p:nvSpPr>
          <p:spPr>
            <a:xfrm>
              <a:off x="11433127" y="379162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타원 61">
              <a:extLst>
                <a:ext uri="{FF2B5EF4-FFF2-40B4-BE49-F238E27FC236}">
                  <a16:creationId xmlns:a16="http://schemas.microsoft.com/office/drawing/2014/main" id="{D21F32AC-FC08-4AD3-BE5D-3DAC5BAFC8E4}"/>
                </a:ext>
              </a:extLst>
            </p:cNvPr>
            <p:cNvSpPr/>
            <p:nvPr/>
          </p:nvSpPr>
          <p:spPr>
            <a:xfrm>
              <a:off x="11541077" y="379162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3" name="타원 62">
              <a:extLst>
                <a:ext uri="{FF2B5EF4-FFF2-40B4-BE49-F238E27FC236}">
                  <a16:creationId xmlns:a16="http://schemas.microsoft.com/office/drawing/2014/main" id="{9D885D58-92C7-4475-BED5-3F775CF617F8}"/>
                </a:ext>
              </a:extLst>
            </p:cNvPr>
            <p:cNvSpPr/>
            <p:nvPr/>
          </p:nvSpPr>
          <p:spPr>
            <a:xfrm>
              <a:off x="11649027" y="379162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4" name="타원 63">
              <a:extLst>
                <a:ext uri="{FF2B5EF4-FFF2-40B4-BE49-F238E27FC236}">
                  <a16:creationId xmlns:a16="http://schemas.microsoft.com/office/drawing/2014/main" id="{9F8F4AE8-14CA-4058-B6FB-89ED70DB9AE6}"/>
                </a:ext>
              </a:extLst>
            </p:cNvPr>
            <p:cNvSpPr/>
            <p:nvPr/>
          </p:nvSpPr>
          <p:spPr>
            <a:xfrm>
              <a:off x="11756977" y="379162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5" name="타원 64">
              <a:extLst>
                <a:ext uri="{FF2B5EF4-FFF2-40B4-BE49-F238E27FC236}">
                  <a16:creationId xmlns:a16="http://schemas.microsoft.com/office/drawing/2014/main" id="{3EEE1574-9D3C-4D0B-868C-97BF1E24ED42}"/>
                </a:ext>
              </a:extLst>
            </p:cNvPr>
            <p:cNvSpPr/>
            <p:nvPr/>
          </p:nvSpPr>
          <p:spPr>
            <a:xfrm>
              <a:off x="11864927" y="379162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6" name="타원 65">
              <a:extLst>
                <a:ext uri="{FF2B5EF4-FFF2-40B4-BE49-F238E27FC236}">
                  <a16:creationId xmlns:a16="http://schemas.microsoft.com/office/drawing/2014/main" id="{A58B6314-69AC-43EB-960A-BAD87A97A939}"/>
                </a:ext>
              </a:extLst>
            </p:cNvPr>
            <p:cNvSpPr/>
            <p:nvPr/>
          </p:nvSpPr>
          <p:spPr>
            <a:xfrm>
              <a:off x="11972877" y="379162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7" name="타원 66">
              <a:extLst>
                <a:ext uri="{FF2B5EF4-FFF2-40B4-BE49-F238E27FC236}">
                  <a16:creationId xmlns:a16="http://schemas.microsoft.com/office/drawing/2014/main" id="{8CAA06C0-521D-4B4E-9C76-11A95B6DF79E}"/>
                </a:ext>
              </a:extLst>
            </p:cNvPr>
            <p:cNvSpPr/>
            <p:nvPr/>
          </p:nvSpPr>
          <p:spPr>
            <a:xfrm>
              <a:off x="12080827" y="379162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9" name="타원 68">
              <a:extLst>
                <a:ext uri="{FF2B5EF4-FFF2-40B4-BE49-F238E27FC236}">
                  <a16:creationId xmlns:a16="http://schemas.microsoft.com/office/drawing/2014/main" id="{F69CA8A9-60C7-4189-B9DD-69B9DD405363}"/>
                </a:ext>
              </a:extLst>
            </p:cNvPr>
            <p:cNvSpPr/>
            <p:nvPr/>
          </p:nvSpPr>
          <p:spPr>
            <a:xfrm>
              <a:off x="11217227" y="483723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0" name="타원 69">
              <a:extLst>
                <a:ext uri="{FF2B5EF4-FFF2-40B4-BE49-F238E27FC236}">
                  <a16:creationId xmlns:a16="http://schemas.microsoft.com/office/drawing/2014/main" id="{E6B3E8E2-E55F-42CB-885E-435E27CD31CD}"/>
                </a:ext>
              </a:extLst>
            </p:cNvPr>
            <p:cNvSpPr/>
            <p:nvPr/>
          </p:nvSpPr>
          <p:spPr>
            <a:xfrm>
              <a:off x="11325177" y="483723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1" name="타원 70">
              <a:extLst>
                <a:ext uri="{FF2B5EF4-FFF2-40B4-BE49-F238E27FC236}">
                  <a16:creationId xmlns:a16="http://schemas.microsoft.com/office/drawing/2014/main" id="{EC7E5807-38F1-4F0E-9283-EBC3B1DAEDB6}"/>
                </a:ext>
              </a:extLst>
            </p:cNvPr>
            <p:cNvSpPr/>
            <p:nvPr/>
          </p:nvSpPr>
          <p:spPr>
            <a:xfrm>
              <a:off x="11433127" y="483723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2" name="타원 71">
              <a:extLst>
                <a:ext uri="{FF2B5EF4-FFF2-40B4-BE49-F238E27FC236}">
                  <a16:creationId xmlns:a16="http://schemas.microsoft.com/office/drawing/2014/main" id="{0516F88A-3139-49D0-B1F5-4A3A7A3709AB}"/>
                </a:ext>
              </a:extLst>
            </p:cNvPr>
            <p:cNvSpPr/>
            <p:nvPr/>
          </p:nvSpPr>
          <p:spPr>
            <a:xfrm>
              <a:off x="11541077" y="483723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3" name="타원 72">
              <a:extLst>
                <a:ext uri="{FF2B5EF4-FFF2-40B4-BE49-F238E27FC236}">
                  <a16:creationId xmlns:a16="http://schemas.microsoft.com/office/drawing/2014/main" id="{FFA2F85D-B3B5-4552-B9F7-B3390C5CCDF3}"/>
                </a:ext>
              </a:extLst>
            </p:cNvPr>
            <p:cNvSpPr/>
            <p:nvPr/>
          </p:nvSpPr>
          <p:spPr>
            <a:xfrm>
              <a:off x="11649027" y="483723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4" name="타원 73">
              <a:extLst>
                <a:ext uri="{FF2B5EF4-FFF2-40B4-BE49-F238E27FC236}">
                  <a16:creationId xmlns:a16="http://schemas.microsoft.com/office/drawing/2014/main" id="{52F5688F-7B26-4E49-BD6D-E7AB48710356}"/>
                </a:ext>
              </a:extLst>
            </p:cNvPr>
            <p:cNvSpPr/>
            <p:nvPr/>
          </p:nvSpPr>
          <p:spPr>
            <a:xfrm>
              <a:off x="11756977" y="483723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5" name="타원 74">
              <a:extLst>
                <a:ext uri="{FF2B5EF4-FFF2-40B4-BE49-F238E27FC236}">
                  <a16:creationId xmlns:a16="http://schemas.microsoft.com/office/drawing/2014/main" id="{9F668E95-2BC0-415F-8E2D-D5CE4B68E6C0}"/>
                </a:ext>
              </a:extLst>
            </p:cNvPr>
            <p:cNvSpPr/>
            <p:nvPr/>
          </p:nvSpPr>
          <p:spPr>
            <a:xfrm>
              <a:off x="11864927" y="483723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6" name="타원 75">
              <a:extLst>
                <a:ext uri="{FF2B5EF4-FFF2-40B4-BE49-F238E27FC236}">
                  <a16:creationId xmlns:a16="http://schemas.microsoft.com/office/drawing/2014/main" id="{88B4715C-808A-462E-9F13-412589BF04B1}"/>
                </a:ext>
              </a:extLst>
            </p:cNvPr>
            <p:cNvSpPr/>
            <p:nvPr/>
          </p:nvSpPr>
          <p:spPr>
            <a:xfrm>
              <a:off x="11972877" y="483723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7" name="타원 76">
              <a:extLst>
                <a:ext uri="{FF2B5EF4-FFF2-40B4-BE49-F238E27FC236}">
                  <a16:creationId xmlns:a16="http://schemas.microsoft.com/office/drawing/2014/main" id="{026010F0-D79B-40BC-BF06-908C37255EFA}"/>
                </a:ext>
              </a:extLst>
            </p:cNvPr>
            <p:cNvSpPr/>
            <p:nvPr/>
          </p:nvSpPr>
          <p:spPr>
            <a:xfrm>
              <a:off x="12080827" y="483723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9" name="타원 78">
              <a:extLst>
                <a:ext uri="{FF2B5EF4-FFF2-40B4-BE49-F238E27FC236}">
                  <a16:creationId xmlns:a16="http://schemas.microsoft.com/office/drawing/2014/main" id="{3DBF71C6-EBA9-4AAF-8751-5A78C782E45D}"/>
                </a:ext>
              </a:extLst>
            </p:cNvPr>
            <p:cNvSpPr/>
            <p:nvPr/>
          </p:nvSpPr>
          <p:spPr>
            <a:xfrm>
              <a:off x="11217227" y="588284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0" name="타원 79">
              <a:extLst>
                <a:ext uri="{FF2B5EF4-FFF2-40B4-BE49-F238E27FC236}">
                  <a16:creationId xmlns:a16="http://schemas.microsoft.com/office/drawing/2014/main" id="{73931B5C-759A-4B7D-8172-54E98FB8B952}"/>
                </a:ext>
              </a:extLst>
            </p:cNvPr>
            <p:cNvSpPr/>
            <p:nvPr/>
          </p:nvSpPr>
          <p:spPr>
            <a:xfrm>
              <a:off x="11325177" y="588284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1" name="타원 80">
              <a:extLst>
                <a:ext uri="{FF2B5EF4-FFF2-40B4-BE49-F238E27FC236}">
                  <a16:creationId xmlns:a16="http://schemas.microsoft.com/office/drawing/2014/main" id="{50435DCF-9E1F-4A67-A75A-BFA42B906ED7}"/>
                </a:ext>
              </a:extLst>
            </p:cNvPr>
            <p:cNvSpPr/>
            <p:nvPr/>
          </p:nvSpPr>
          <p:spPr>
            <a:xfrm>
              <a:off x="11433127" y="588284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2" name="타원 81">
              <a:extLst>
                <a:ext uri="{FF2B5EF4-FFF2-40B4-BE49-F238E27FC236}">
                  <a16:creationId xmlns:a16="http://schemas.microsoft.com/office/drawing/2014/main" id="{99CE67C7-AB53-4BB8-AB0A-5096BD9EC06D}"/>
                </a:ext>
              </a:extLst>
            </p:cNvPr>
            <p:cNvSpPr/>
            <p:nvPr/>
          </p:nvSpPr>
          <p:spPr>
            <a:xfrm>
              <a:off x="11541077" y="588284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3" name="타원 82">
              <a:extLst>
                <a:ext uri="{FF2B5EF4-FFF2-40B4-BE49-F238E27FC236}">
                  <a16:creationId xmlns:a16="http://schemas.microsoft.com/office/drawing/2014/main" id="{E2EF6845-888A-4760-8959-12ABCC68D018}"/>
                </a:ext>
              </a:extLst>
            </p:cNvPr>
            <p:cNvSpPr/>
            <p:nvPr/>
          </p:nvSpPr>
          <p:spPr>
            <a:xfrm>
              <a:off x="11649027" y="588284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4" name="타원 83">
              <a:extLst>
                <a:ext uri="{FF2B5EF4-FFF2-40B4-BE49-F238E27FC236}">
                  <a16:creationId xmlns:a16="http://schemas.microsoft.com/office/drawing/2014/main" id="{5EA7E47F-FEE0-4E75-95C8-C28918F5A327}"/>
                </a:ext>
              </a:extLst>
            </p:cNvPr>
            <p:cNvSpPr/>
            <p:nvPr/>
          </p:nvSpPr>
          <p:spPr>
            <a:xfrm>
              <a:off x="11756977" y="588284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5" name="타원 84">
              <a:extLst>
                <a:ext uri="{FF2B5EF4-FFF2-40B4-BE49-F238E27FC236}">
                  <a16:creationId xmlns:a16="http://schemas.microsoft.com/office/drawing/2014/main" id="{C236F55C-9E37-4F56-A26B-5CFC14A1358F}"/>
                </a:ext>
              </a:extLst>
            </p:cNvPr>
            <p:cNvSpPr/>
            <p:nvPr/>
          </p:nvSpPr>
          <p:spPr>
            <a:xfrm>
              <a:off x="11864927" y="588284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6" name="타원 85">
              <a:extLst>
                <a:ext uri="{FF2B5EF4-FFF2-40B4-BE49-F238E27FC236}">
                  <a16:creationId xmlns:a16="http://schemas.microsoft.com/office/drawing/2014/main" id="{A7B2194A-01C8-48DF-BCBE-367CEC66859A}"/>
                </a:ext>
              </a:extLst>
            </p:cNvPr>
            <p:cNvSpPr/>
            <p:nvPr/>
          </p:nvSpPr>
          <p:spPr>
            <a:xfrm>
              <a:off x="11972877" y="588284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7" name="타원 86">
              <a:extLst>
                <a:ext uri="{FF2B5EF4-FFF2-40B4-BE49-F238E27FC236}">
                  <a16:creationId xmlns:a16="http://schemas.microsoft.com/office/drawing/2014/main" id="{96A40043-81AF-41A5-BC0A-19357E563195}"/>
                </a:ext>
              </a:extLst>
            </p:cNvPr>
            <p:cNvSpPr/>
            <p:nvPr/>
          </p:nvSpPr>
          <p:spPr>
            <a:xfrm>
              <a:off x="12080827" y="588284"/>
              <a:ext cx="36000" cy="36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39" name="자유형: 도형 238">
            <a:extLst>
              <a:ext uri="{FF2B5EF4-FFF2-40B4-BE49-F238E27FC236}">
                <a16:creationId xmlns:a16="http://schemas.microsoft.com/office/drawing/2014/main" id="{C48098E1-B12F-4771-A8B3-30235618A8F5}"/>
              </a:ext>
            </a:extLst>
          </p:cNvPr>
          <p:cNvSpPr/>
          <p:nvPr/>
        </p:nvSpPr>
        <p:spPr>
          <a:xfrm>
            <a:off x="0" y="1"/>
            <a:ext cx="2535750" cy="2296428"/>
          </a:xfrm>
          <a:custGeom>
            <a:avLst/>
            <a:gdLst>
              <a:gd name="connsiteX0" fmla="*/ 0 w 2535750"/>
              <a:gd name="connsiteY0" fmla="*/ 0 h 2296428"/>
              <a:gd name="connsiteX1" fmla="*/ 2532444 w 2535750"/>
              <a:gd name="connsiteY1" fmla="*/ 0 h 2296428"/>
              <a:gd name="connsiteX2" fmla="*/ 2535750 w 2535750"/>
              <a:gd name="connsiteY2" fmla="*/ 65478 h 2296428"/>
              <a:gd name="connsiteX3" fmla="*/ 304800 w 2535750"/>
              <a:gd name="connsiteY3" fmla="*/ 2296428 h 2296428"/>
              <a:gd name="connsiteX4" fmla="*/ 76698 w 2535750"/>
              <a:gd name="connsiteY4" fmla="*/ 2284910 h 2296428"/>
              <a:gd name="connsiteX5" fmla="*/ 0 w 2535750"/>
              <a:gd name="connsiteY5" fmla="*/ 2273204 h 2296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35750" h="2296428">
                <a:moveTo>
                  <a:pt x="0" y="0"/>
                </a:moveTo>
                <a:lnTo>
                  <a:pt x="2532444" y="0"/>
                </a:lnTo>
                <a:lnTo>
                  <a:pt x="2535750" y="65478"/>
                </a:lnTo>
                <a:cubicBezTo>
                  <a:pt x="2535750" y="1297598"/>
                  <a:pt x="1536920" y="2296428"/>
                  <a:pt x="304800" y="2296428"/>
                </a:cubicBezTo>
                <a:cubicBezTo>
                  <a:pt x="227793" y="2296428"/>
                  <a:pt x="151696" y="2292526"/>
                  <a:pt x="76698" y="2284910"/>
                </a:cubicBezTo>
                <a:lnTo>
                  <a:pt x="0" y="2273204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13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816D808-18F3-488B-9465-AE8ACA9BA75D}"/>
              </a:ext>
            </a:extLst>
          </p:cNvPr>
          <p:cNvSpPr txBox="1"/>
          <p:nvPr/>
        </p:nvSpPr>
        <p:spPr>
          <a:xfrm>
            <a:off x="495300" y="43190"/>
            <a:ext cx="80962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200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</a:t>
            </a:r>
            <a:r>
              <a:rPr lang="ko-KR" altLang="en-US" sz="90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 </a:t>
            </a:r>
            <a:r>
              <a:rPr lang="en-US" altLang="ko-KR" sz="3200" b="1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PRESENTATION </a:t>
            </a:r>
            <a:r>
              <a:rPr lang="en-US" altLang="ja-JP" sz="1200" kern="0" dirty="0">
                <a:solidFill>
                  <a:prstClr val="white"/>
                </a:solidFill>
              </a:rPr>
              <a:t>PAPOZIP</a:t>
            </a:r>
            <a:r>
              <a:rPr lang="ja-JP" altLang="en-US" sz="12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200" kern="0" dirty="0">
                <a:solidFill>
                  <a:prstClr val="white"/>
                </a:solidFill>
              </a:rPr>
              <a:t>ppt</a:t>
            </a:r>
            <a:r>
              <a:rPr lang="ja-JP" altLang="en-US" sz="12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200" kern="0" dirty="0">
              <a:solidFill>
                <a:prstClr val="white"/>
              </a:solidFill>
            </a:endParaRPr>
          </a:p>
        </p:txBody>
      </p:sp>
      <p:grpSp>
        <p:nvGrpSpPr>
          <p:cNvPr id="244" name="그룹 243">
            <a:extLst>
              <a:ext uri="{FF2B5EF4-FFF2-40B4-BE49-F238E27FC236}">
                <a16:creationId xmlns:a16="http://schemas.microsoft.com/office/drawing/2014/main" id="{3CD45529-4D95-4CC8-8128-454C72ECADA6}"/>
              </a:ext>
            </a:extLst>
          </p:cNvPr>
          <p:cNvGrpSpPr/>
          <p:nvPr/>
        </p:nvGrpSpPr>
        <p:grpSpPr>
          <a:xfrm>
            <a:off x="0" y="1"/>
            <a:ext cx="12192001" cy="6858000"/>
            <a:chOff x="0" y="1"/>
            <a:chExt cx="12192001" cy="6858000"/>
          </a:xfrm>
        </p:grpSpPr>
        <p:grpSp>
          <p:nvGrpSpPr>
            <p:cNvPr id="203" name="그룹 202">
              <a:extLst>
                <a:ext uri="{FF2B5EF4-FFF2-40B4-BE49-F238E27FC236}">
                  <a16:creationId xmlns:a16="http://schemas.microsoft.com/office/drawing/2014/main" id="{677C0AA6-492A-4A92-BB85-E21DC4021563}"/>
                </a:ext>
              </a:extLst>
            </p:cNvPr>
            <p:cNvGrpSpPr/>
            <p:nvPr/>
          </p:nvGrpSpPr>
          <p:grpSpPr>
            <a:xfrm>
              <a:off x="112175" y="6144949"/>
              <a:ext cx="936000" cy="608573"/>
              <a:chOff x="112175" y="6144949"/>
              <a:chExt cx="936000" cy="608573"/>
            </a:xfrm>
          </p:grpSpPr>
          <p:sp>
            <p:nvSpPr>
              <p:cNvPr id="149" name="타원 148">
                <a:extLst>
                  <a:ext uri="{FF2B5EF4-FFF2-40B4-BE49-F238E27FC236}">
                    <a16:creationId xmlns:a16="http://schemas.microsoft.com/office/drawing/2014/main" id="{F6A1C6C0-5E6D-4CE0-873D-9201F9E8658B}"/>
                  </a:ext>
                </a:extLst>
              </p:cNvPr>
              <p:cNvSpPr/>
              <p:nvPr/>
            </p:nvSpPr>
            <p:spPr>
              <a:xfrm>
                <a:off x="112175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0" name="타원 149">
                <a:extLst>
                  <a:ext uri="{FF2B5EF4-FFF2-40B4-BE49-F238E27FC236}">
                    <a16:creationId xmlns:a16="http://schemas.microsoft.com/office/drawing/2014/main" id="{B5EDC65B-84FB-4F23-B56A-64656B1AFAE5}"/>
                  </a:ext>
                </a:extLst>
              </p:cNvPr>
              <p:cNvSpPr/>
              <p:nvPr/>
            </p:nvSpPr>
            <p:spPr>
              <a:xfrm>
                <a:off x="224493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1" name="타원 150">
                <a:extLst>
                  <a:ext uri="{FF2B5EF4-FFF2-40B4-BE49-F238E27FC236}">
                    <a16:creationId xmlns:a16="http://schemas.microsoft.com/office/drawing/2014/main" id="{4C42FF3F-01FF-4F79-8092-6329DAC943C5}"/>
                  </a:ext>
                </a:extLst>
              </p:cNvPr>
              <p:cNvSpPr/>
              <p:nvPr/>
            </p:nvSpPr>
            <p:spPr>
              <a:xfrm>
                <a:off x="336811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2" name="타원 151">
                <a:extLst>
                  <a:ext uri="{FF2B5EF4-FFF2-40B4-BE49-F238E27FC236}">
                    <a16:creationId xmlns:a16="http://schemas.microsoft.com/office/drawing/2014/main" id="{EC370B1F-E663-466B-9B18-D70115A32640}"/>
                  </a:ext>
                </a:extLst>
              </p:cNvPr>
              <p:cNvSpPr/>
              <p:nvPr/>
            </p:nvSpPr>
            <p:spPr>
              <a:xfrm>
                <a:off x="449129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3" name="타원 152">
                <a:extLst>
                  <a:ext uri="{FF2B5EF4-FFF2-40B4-BE49-F238E27FC236}">
                    <a16:creationId xmlns:a16="http://schemas.microsoft.com/office/drawing/2014/main" id="{44BB0553-39FE-4B15-A89B-82227573EB39}"/>
                  </a:ext>
                </a:extLst>
              </p:cNvPr>
              <p:cNvSpPr/>
              <p:nvPr/>
            </p:nvSpPr>
            <p:spPr>
              <a:xfrm>
                <a:off x="561447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4" name="타원 153">
                <a:extLst>
                  <a:ext uri="{FF2B5EF4-FFF2-40B4-BE49-F238E27FC236}">
                    <a16:creationId xmlns:a16="http://schemas.microsoft.com/office/drawing/2014/main" id="{7455FC4D-5C0A-4976-8766-569B76A4661D}"/>
                  </a:ext>
                </a:extLst>
              </p:cNvPr>
              <p:cNvSpPr/>
              <p:nvPr/>
            </p:nvSpPr>
            <p:spPr>
              <a:xfrm>
                <a:off x="673765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5" name="타원 154">
                <a:extLst>
                  <a:ext uri="{FF2B5EF4-FFF2-40B4-BE49-F238E27FC236}">
                    <a16:creationId xmlns:a16="http://schemas.microsoft.com/office/drawing/2014/main" id="{02223FC7-87D5-4D5B-8816-4FABA14A48B8}"/>
                  </a:ext>
                </a:extLst>
              </p:cNvPr>
              <p:cNvSpPr/>
              <p:nvPr/>
            </p:nvSpPr>
            <p:spPr>
              <a:xfrm>
                <a:off x="786083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6" name="타원 155">
                <a:extLst>
                  <a:ext uri="{FF2B5EF4-FFF2-40B4-BE49-F238E27FC236}">
                    <a16:creationId xmlns:a16="http://schemas.microsoft.com/office/drawing/2014/main" id="{DA956B2D-FA71-4467-A4AF-380D0C6DB256}"/>
                  </a:ext>
                </a:extLst>
              </p:cNvPr>
              <p:cNvSpPr/>
              <p:nvPr/>
            </p:nvSpPr>
            <p:spPr>
              <a:xfrm>
                <a:off x="898400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7" name="타원 156">
                <a:extLst>
                  <a:ext uri="{FF2B5EF4-FFF2-40B4-BE49-F238E27FC236}">
                    <a16:creationId xmlns:a16="http://schemas.microsoft.com/office/drawing/2014/main" id="{AB454AA5-ACCC-4C10-90E9-99784FF00F2E}"/>
                  </a:ext>
                </a:extLst>
              </p:cNvPr>
              <p:cNvSpPr/>
              <p:nvPr/>
            </p:nvSpPr>
            <p:spPr>
              <a:xfrm>
                <a:off x="1010718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8" name="타원 157">
                <a:extLst>
                  <a:ext uri="{FF2B5EF4-FFF2-40B4-BE49-F238E27FC236}">
                    <a16:creationId xmlns:a16="http://schemas.microsoft.com/office/drawing/2014/main" id="{4B684536-5F35-4A30-A30E-1EF8907606E7}"/>
                  </a:ext>
                </a:extLst>
              </p:cNvPr>
              <p:cNvSpPr/>
              <p:nvPr/>
            </p:nvSpPr>
            <p:spPr>
              <a:xfrm>
                <a:off x="112175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9" name="타원 158">
                <a:extLst>
                  <a:ext uri="{FF2B5EF4-FFF2-40B4-BE49-F238E27FC236}">
                    <a16:creationId xmlns:a16="http://schemas.microsoft.com/office/drawing/2014/main" id="{1324C841-9A74-409D-8FA4-C07E7CE27B91}"/>
                  </a:ext>
                </a:extLst>
              </p:cNvPr>
              <p:cNvSpPr/>
              <p:nvPr/>
            </p:nvSpPr>
            <p:spPr>
              <a:xfrm>
                <a:off x="224493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0" name="타원 159">
                <a:extLst>
                  <a:ext uri="{FF2B5EF4-FFF2-40B4-BE49-F238E27FC236}">
                    <a16:creationId xmlns:a16="http://schemas.microsoft.com/office/drawing/2014/main" id="{3A7CE99B-09E3-4D8A-8B63-69CB52978986}"/>
                  </a:ext>
                </a:extLst>
              </p:cNvPr>
              <p:cNvSpPr/>
              <p:nvPr/>
            </p:nvSpPr>
            <p:spPr>
              <a:xfrm>
                <a:off x="336811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1" name="타원 160">
                <a:extLst>
                  <a:ext uri="{FF2B5EF4-FFF2-40B4-BE49-F238E27FC236}">
                    <a16:creationId xmlns:a16="http://schemas.microsoft.com/office/drawing/2014/main" id="{A4A2EA87-D335-46AC-BB4B-FC0C31FB2B3F}"/>
                  </a:ext>
                </a:extLst>
              </p:cNvPr>
              <p:cNvSpPr/>
              <p:nvPr/>
            </p:nvSpPr>
            <p:spPr>
              <a:xfrm>
                <a:off x="449129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2" name="타원 161">
                <a:extLst>
                  <a:ext uri="{FF2B5EF4-FFF2-40B4-BE49-F238E27FC236}">
                    <a16:creationId xmlns:a16="http://schemas.microsoft.com/office/drawing/2014/main" id="{491D37AC-1E5C-44C7-B2A7-F8DE88C1EE4A}"/>
                  </a:ext>
                </a:extLst>
              </p:cNvPr>
              <p:cNvSpPr/>
              <p:nvPr/>
            </p:nvSpPr>
            <p:spPr>
              <a:xfrm>
                <a:off x="561447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3" name="타원 162">
                <a:extLst>
                  <a:ext uri="{FF2B5EF4-FFF2-40B4-BE49-F238E27FC236}">
                    <a16:creationId xmlns:a16="http://schemas.microsoft.com/office/drawing/2014/main" id="{8078A854-CCC4-4128-81EA-7447ACCFFC21}"/>
                  </a:ext>
                </a:extLst>
              </p:cNvPr>
              <p:cNvSpPr/>
              <p:nvPr/>
            </p:nvSpPr>
            <p:spPr>
              <a:xfrm>
                <a:off x="673765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4" name="타원 163">
                <a:extLst>
                  <a:ext uri="{FF2B5EF4-FFF2-40B4-BE49-F238E27FC236}">
                    <a16:creationId xmlns:a16="http://schemas.microsoft.com/office/drawing/2014/main" id="{ACA001BF-AD2F-4F0C-8F8B-574C9F63AE18}"/>
                  </a:ext>
                </a:extLst>
              </p:cNvPr>
              <p:cNvSpPr/>
              <p:nvPr/>
            </p:nvSpPr>
            <p:spPr>
              <a:xfrm>
                <a:off x="786083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5" name="타원 164">
                <a:extLst>
                  <a:ext uri="{FF2B5EF4-FFF2-40B4-BE49-F238E27FC236}">
                    <a16:creationId xmlns:a16="http://schemas.microsoft.com/office/drawing/2014/main" id="{2AF9756E-D8EC-4878-960F-D55208EEA165}"/>
                  </a:ext>
                </a:extLst>
              </p:cNvPr>
              <p:cNvSpPr/>
              <p:nvPr/>
            </p:nvSpPr>
            <p:spPr>
              <a:xfrm>
                <a:off x="898400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6" name="타원 165">
                <a:extLst>
                  <a:ext uri="{FF2B5EF4-FFF2-40B4-BE49-F238E27FC236}">
                    <a16:creationId xmlns:a16="http://schemas.microsoft.com/office/drawing/2014/main" id="{DAB010C7-3FA9-417E-8CDE-A9012708C8E9}"/>
                  </a:ext>
                </a:extLst>
              </p:cNvPr>
              <p:cNvSpPr/>
              <p:nvPr/>
            </p:nvSpPr>
            <p:spPr>
              <a:xfrm>
                <a:off x="1010718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7" name="타원 166">
                <a:extLst>
                  <a:ext uri="{FF2B5EF4-FFF2-40B4-BE49-F238E27FC236}">
                    <a16:creationId xmlns:a16="http://schemas.microsoft.com/office/drawing/2014/main" id="{B9EC8505-EC27-4B4F-A21B-4FE3376D12B0}"/>
                  </a:ext>
                </a:extLst>
              </p:cNvPr>
              <p:cNvSpPr/>
              <p:nvPr/>
            </p:nvSpPr>
            <p:spPr>
              <a:xfrm>
                <a:off x="112175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8" name="타원 167">
                <a:extLst>
                  <a:ext uri="{FF2B5EF4-FFF2-40B4-BE49-F238E27FC236}">
                    <a16:creationId xmlns:a16="http://schemas.microsoft.com/office/drawing/2014/main" id="{D584ADB0-3998-4B47-BF36-84FEA62F7699}"/>
                  </a:ext>
                </a:extLst>
              </p:cNvPr>
              <p:cNvSpPr/>
              <p:nvPr/>
            </p:nvSpPr>
            <p:spPr>
              <a:xfrm>
                <a:off x="224493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9" name="타원 168">
                <a:extLst>
                  <a:ext uri="{FF2B5EF4-FFF2-40B4-BE49-F238E27FC236}">
                    <a16:creationId xmlns:a16="http://schemas.microsoft.com/office/drawing/2014/main" id="{A2B298C0-B899-4818-A55F-C98443E8FF3F}"/>
                  </a:ext>
                </a:extLst>
              </p:cNvPr>
              <p:cNvSpPr/>
              <p:nvPr/>
            </p:nvSpPr>
            <p:spPr>
              <a:xfrm>
                <a:off x="336811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0" name="타원 169">
                <a:extLst>
                  <a:ext uri="{FF2B5EF4-FFF2-40B4-BE49-F238E27FC236}">
                    <a16:creationId xmlns:a16="http://schemas.microsoft.com/office/drawing/2014/main" id="{D6CEE418-45BC-430B-9520-D2FDCDA52E7B}"/>
                  </a:ext>
                </a:extLst>
              </p:cNvPr>
              <p:cNvSpPr/>
              <p:nvPr/>
            </p:nvSpPr>
            <p:spPr>
              <a:xfrm>
                <a:off x="449129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1" name="타원 170">
                <a:extLst>
                  <a:ext uri="{FF2B5EF4-FFF2-40B4-BE49-F238E27FC236}">
                    <a16:creationId xmlns:a16="http://schemas.microsoft.com/office/drawing/2014/main" id="{9EB386B9-A5B4-4A38-8F58-BD6B9917B3D1}"/>
                  </a:ext>
                </a:extLst>
              </p:cNvPr>
              <p:cNvSpPr/>
              <p:nvPr/>
            </p:nvSpPr>
            <p:spPr>
              <a:xfrm>
                <a:off x="561447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2" name="타원 171">
                <a:extLst>
                  <a:ext uri="{FF2B5EF4-FFF2-40B4-BE49-F238E27FC236}">
                    <a16:creationId xmlns:a16="http://schemas.microsoft.com/office/drawing/2014/main" id="{D584EB10-735F-4272-B70C-BC323D9EB9D6}"/>
                  </a:ext>
                </a:extLst>
              </p:cNvPr>
              <p:cNvSpPr/>
              <p:nvPr/>
            </p:nvSpPr>
            <p:spPr>
              <a:xfrm>
                <a:off x="673765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3" name="타원 172">
                <a:extLst>
                  <a:ext uri="{FF2B5EF4-FFF2-40B4-BE49-F238E27FC236}">
                    <a16:creationId xmlns:a16="http://schemas.microsoft.com/office/drawing/2014/main" id="{458EFAC8-28B3-4C74-8BA6-C955B3C071F3}"/>
                  </a:ext>
                </a:extLst>
              </p:cNvPr>
              <p:cNvSpPr/>
              <p:nvPr/>
            </p:nvSpPr>
            <p:spPr>
              <a:xfrm>
                <a:off x="786083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4" name="타원 173">
                <a:extLst>
                  <a:ext uri="{FF2B5EF4-FFF2-40B4-BE49-F238E27FC236}">
                    <a16:creationId xmlns:a16="http://schemas.microsoft.com/office/drawing/2014/main" id="{EFF95534-9A8D-44F2-BAA0-F0861337472E}"/>
                  </a:ext>
                </a:extLst>
              </p:cNvPr>
              <p:cNvSpPr/>
              <p:nvPr/>
            </p:nvSpPr>
            <p:spPr>
              <a:xfrm>
                <a:off x="898400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5" name="타원 174">
                <a:extLst>
                  <a:ext uri="{FF2B5EF4-FFF2-40B4-BE49-F238E27FC236}">
                    <a16:creationId xmlns:a16="http://schemas.microsoft.com/office/drawing/2014/main" id="{8D27B546-49A3-4125-959B-E63583804A6F}"/>
                  </a:ext>
                </a:extLst>
              </p:cNvPr>
              <p:cNvSpPr/>
              <p:nvPr/>
            </p:nvSpPr>
            <p:spPr>
              <a:xfrm>
                <a:off x="1010718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6" name="타원 175">
                <a:extLst>
                  <a:ext uri="{FF2B5EF4-FFF2-40B4-BE49-F238E27FC236}">
                    <a16:creationId xmlns:a16="http://schemas.microsoft.com/office/drawing/2014/main" id="{5BB7CB9C-A4EB-482A-BD04-A453BF4EF829}"/>
                  </a:ext>
                </a:extLst>
              </p:cNvPr>
              <p:cNvSpPr/>
              <p:nvPr/>
            </p:nvSpPr>
            <p:spPr>
              <a:xfrm>
                <a:off x="112175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7" name="타원 176">
                <a:extLst>
                  <a:ext uri="{FF2B5EF4-FFF2-40B4-BE49-F238E27FC236}">
                    <a16:creationId xmlns:a16="http://schemas.microsoft.com/office/drawing/2014/main" id="{29ACF343-9DF3-4A59-A78E-8A042B887E84}"/>
                  </a:ext>
                </a:extLst>
              </p:cNvPr>
              <p:cNvSpPr/>
              <p:nvPr/>
            </p:nvSpPr>
            <p:spPr>
              <a:xfrm>
                <a:off x="224493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8" name="타원 177">
                <a:extLst>
                  <a:ext uri="{FF2B5EF4-FFF2-40B4-BE49-F238E27FC236}">
                    <a16:creationId xmlns:a16="http://schemas.microsoft.com/office/drawing/2014/main" id="{FFE6BE75-3EDB-4DB6-8D76-C6C46DE8246A}"/>
                  </a:ext>
                </a:extLst>
              </p:cNvPr>
              <p:cNvSpPr/>
              <p:nvPr/>
            </p:nvSpPr>
            <p:spPr>
              <a:xfrm>
                <a:off x="336811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9" name="타원 178">
                <a:extLst>
                  <a:ext uri="{FF2B5EF4-FFF2-40B4-BE49-F238E27FC236}">
                    <a16:creationId xmlns:a16="http://schemas.microsoft.com/office/drawing/2014/main" id="{8D82DDB9-E46D-46EE-8DB6-D9E659064800}"/>
                  </a:ext>
                </a:extLst>
              </p:cNvPr>
              <p:cNvSpPr/>
              <p:nvPr/>
            </p:nvSpPr>
            <p:spPr>
              <a:xfrm>
                <a:off x="449129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0" name="타원 179">
                <a:extLst>
                  <a:ext uri="{FF2B5EF4-FFF2-40B4-BE49-F238E27FC236}">
                    <a16:creationId xmlns:a16="http://schemas.microsoft.com/office/drawing/2014/main" id="{57900884-29AF-40CD-9A5C-73BD39A65EC4}"/>
                  </a:ext>
                </a:extLst>
              </p:cNvPr>
              <p:cNvSpPr/>
              <p:nvPr/>
            </p:nvSpPr>
            <p:spPr>
              <a:xfrm>
                <a:off x="561447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1" name="타원 180">
                <a:extLst>
                  <a:ext uri="{FF2B5EF4-FFF2-40B4-BE49-F238E27FC236}">
                    <a16:creationId xmlns:a16="http://schemas.microsoft.com/office/drawing/2014/main" id="{2CE754F6-94E6-4104-A003-CAA660A6B189}"/>
                  </a:ext>
                </a:extLst>
              </p:cNvPr>
              <p:cNvSpPr/>
              <p:nvPr/>
            </p:nvSpPr>
            <p:spPr>
              <a:xfrm>
                <a:off x="673765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2" name="타원 181">
                <a:extLst>
                  <a:ext uri="{FF2B5EF4-FFF2-40B4-BE49-F238E27FC236}">
                    <a16:creationId xmlns:a16="http://schemas.microsoft.com/office/drawing/2014/main" id="{D2D26416-3FF9-435A-95C8-19BC1969719A}"/>
                  </a:ext>
                </a:extLst>
              </p:cNvPr>
              <p:cNvSpPr/>
              <p:nvPr/>
            </p:nvSpPr>
            <p:spPr>
              <a:xfrm>
                <a:off x="786083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3" name="타원 182">
                <a:extLst>
                  <a:ext uri="{FF2B5EF4-FFF2-40B4-BE49-F238E27FC236}">
                    <a16:creationId xmlns:a16="http://schemas.microsoft.com/office/drawing/2014/main" id="{FFE7647C-4347-4221-A80C-56883B5AD0C0}"/>
                  </a:ext>
                </a:extLst>
              </p:cNvPr>
              <p:cNvSpPr/>
              <p:nvPr/>
            </p:nvSpPr>
            <p:spPr>
              <a:xfrm>
                <a:off x="898400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4" name="타원 183">
                <a:extLst>
                  <a:ext uri="{FF2B5EF4-FFF2-40B4-BE49-F238E27FC236}">
                    <a16:creationId xmlns:a16="http://schemas.microsoft.com/office/drawing/2014/main" id="{3CF06566-3C57-41F2-9442-F2210F2AE276}"/>
                  </a:ext>
                </a:extLst>
              </p:cNvPr>
              <p:cNvSpPr/>
              <p:nvPr/>
            </p:nvSpPr>
            <p:spPr>
              <a:xfrm>
                <a:off x="1010718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5" name="타원 184">
                <a:extLst>
                  <a:ext uri="{FF2B5EF4-FFF2-40B4-BE49-F238E27FC236}">
                    <a16:creationId xmlns:a16="http://schemas.microsoft.com/office/drawing/2014/main" id="{A481CB38-C62A-47E5-A46A-5D3413CF1E40}"/>
                  </a:ext>
                </a:extLst>
              </p:cNvPr>
              <p:cNvSpPr/>
              <p:nvPr/>
            </p:nvSpPr>
            <p:spPr>
              <a:xfrm>
                <a:off x="112175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6" name="타원 185">
                <a:extLst>
                  <a:ext uri="{FF2B5EF4-FFF2-40B4-BE49-F238E27FC236}">
                    <a16:creationId xmlns:a16="http://schemas.microsoft.com/office/drawing/2014/main" id="{C374BA23-EF7B-4CAB-BA38-BD83BA75E75F}"/>
                  </a:ext>
                </a:extLst>
              </p:cNvPr>
              <p:cNvSpPr/>
              <p:nvPr/>
            </p:nvSpPr>
            <p:spPr>
              <a:xfrm>
                <a:off x="224493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7" name="타원 186">
                <a:extLst>
                  <a:ext uri="{FF2B5EF4-FFF2-40B4-BE49-F238E27FC236}">
                    <a16:creationId xmlns:a16="http://schemas.microsoft.com/office/drawing/2014/main" id="{3A0EFF5A-9EAC-4E52-AC9D-A19B148607B2}"/>
                  </a:ext>
                </a:extLst>
              </p:cNvPr>
              <p:cNvSpPr/>
              <p:nvPr/>
            </p:nvSpPr>
            <p:spPr>
              <a:xfrm>
                <a:off x="336811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8" name="타원 187">
                <a:extLst>
                  <a:ext uri="{FF2B5EF4-FFF2-40B4-BE49-F238E27FC236}">
                    <a16:creationId xmlns:a16="http://schemas.microsoft.com/office/drawing/2014/main" id="{50FD483C-9FBD-46BA-A801-8DE9F51D4AD9}"/>
                  </a:ext>
                </a:extLst>
              </p:cNvPr>
              <p:cNvSpPr/>
              <p:nvPr/>
            </p:nvSpPr>
            <p:spPr>
              <a:xfrm>
                <a:off x="449129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9" name="타원 188">
                <a:extLst>
                  <a:ext uri="{FF2B5EF4-FFF2-40B4-BE49-F238E27FC236}">
                    <a16:creationId xmlns:a16="http://schemas.microsoft.com/office/drawing/2014/main" id="{4DA404FF-FC77-446E-B990-FF753654EAE4}"/>
                  </a:ext>
                </a:extLst>
              </p:cNvPr>
              <p:cNvSpPr/>
              <p:nvPr/>
            </p:nvSpPr>
            <p:spPr>
              <a:xfrm>
                <a:off x="561447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0" name="타원 189">
                <a:extLst>
                  <a:ext uri="{FF2B5EF4-FFF2-40B4-BE49-F238E27FC236}">
                    <a16:creationId xmlns:a16="http://schemas.microsoft.com/office/drawing/2014/main" id="{6F827568-A664-4A25-9A20-FFCFEFA7AB1B}"/>
                  </a:ext>
                </a:extLst>
              </p:cNvPr>
              <p:cNvSpPr/>
              <p:nvPr/>
            </p:nvSpPr>
            <p:spPr>
              <a:xfrm>
                <a:off x="673765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1" name="타원 190">
                <a:extLst>
                  <a:ext uri="{FF2B5EF4-FFF2-40B4-BE49-F238E27FC236}">
                    <a16:creationId xmlns:a16="http://schemas.microsoft.com/office/drawing/2014/main" id="{A63AA4E7-73F7-4335-99FD-E970BC9C1BE8}"/>
                  </a:ext>
                </a:extLst>
              </p:cNvPr>
              <p:cNvSpPr/>
              <p:nvPr/>
            </p:nvSpPr>
            <p:spPr>
              <a:xfrm>
                <a:off x="786083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2" name="타원 191">
                <a:extLst>
                  <a:ext uri="{FF2B5EF4-FFF2-40B4-BE49-F238E27FC236}">
                    <a16:creationId xmlns:a16="http://schemas.microsoft.com/office/drawing/2014/main" id="{51D49F71-E8F1-4AD6-977D-19F7F0E2BD12}"/>
                  </a:ext>
                </a:extLst>
              </p:cNvPr>
              <p:cNvSpPr/>
              <p:nvPr/>
            </p:nvSpPr>
            <p:spPr>
              <a:xfrm>
                <a:off x="898400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3" name="타원 192">
                <a:extLst>
                  <a:ext uri="{FF2B5EF4-FFF2-40B4-BE49-F238E27FC236}">
                    <a16:creationId xmlns:a16="http://schemas.microsoft.com/office/drawing/2014/main" id="{75DB9576-260D-4DCA-A7C5-C3798730764A}"/>
                  </a:ext>
                </a:extLst>
              </p:cNvPr>
              <p:cNvSpPr/>
              <p:nvPr/>
            </p:nvSpPr>
            <p:spPr>
              <a:xfrm>
                <a:off x="1010718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4" name="타원 193">
                <a:extLst>
                  <a:ext uri="{FF2B5EF4-FFF2-40B4-BE49-F238E27FC236}">
                    <a16:creationId xmlns:a16="http://schemas.microsoft.com/office/drawing/2014/main" id="{0DE364AB-7659-4FCA-9082-16C6B52DFAFD}"/>
                  </a:ext>
                </a:extLst>
              </p:cNvPr>
              <p:cNvSpPr/>
              <p:nvPr/>
            </p:nvSpPr>
            <p:spPr>
              <a:xfrm>
                <a:off x="112175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5" name="타원 194">
                <a:extLst>
                  <a:ext uri="{FF2B5EF4-FFF2-40B4-BE49-F238E27FC236}">
                    <a16:creationId xmlns:a16="http://schemas.microsoft.com/office/drawing/2014/main" id="{A7DAD1C7-36C6-4D4B-8027-439D6E760A37}"/>
                  </a:ext>
                </a:extLst>
              </p:cNvPr>
              <p:cNvSpPr/>
              <p:nvPr/>
            </p:nvSpPr>
            <p:spPr>
              <a:xfrm>
                <a:off x="224493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6" name="타원 195">
                <a:extLst>
                  <a:ext uri="{FF2B5EF4-FFF2-40B4-BE49-F238E27FC236}">
                    <a16:creationId xmlns:a16="http://schemas.microsoft.com/office/drawing/2014/main" id="{D5B750FE-73D8-46F1-83AC-DDE1E8B7F8C4}"/>
                  </a:ext>
                </a:extLst>
              </p:cNvPr>
              <p:cNvSpPr/>
              <p:nvPr/>
            </p:nvSpPr>
            <p:spPr>
              <a:xfrm>
                <a:off x="336811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7" name="타원 196">
                <a:extLst>
                  <a:ext uri="{FF2B5EF4-FFF2-40B4-BE49-F238E27FC236}">
                    <a16:creationId xmlns:a16="http://schemas.microsoft.com/office/drawing/2014/main" id="{273B1B5F-3591-4B48-B9E8-C20CF6130717}"/>
                  </a:ext>
                </a:extLst>
              </p:cNvPr>
              <p:cNvSpPr/>
              <p:nvPr/>
            </p:nvSpPr>
            <p:spPr>
              <a:xfrm>
                <a:off x="449129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8" name="타원 197">
                <a:extLst>
                  <a:ext uri="{FF2B5EF4-FFF2-40B4-BE49-F238E27FC236}">
                    <a16:creationId xmlns:a16="http://schemas.microsoft.com/office/drawing/2014/main" id="{4B99DBEB-2A8E-4941-92DD-58D41CC88FFE}"/>
                  </a:ext>
                </a:extLst>
              </p:cNvPr>
              <p:cNvSpPr/>
              <p:nvPr/>
            </p:nvSpPr>
            <p:spPr>
              <a:xfrm>
                <a:off x="561447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9" name="타원 198">
                <a:extLst>
                  <a:ext uri="{FF2B5EF4-FFF2-40B4-BE49-F238E27FC236}">
                    <a16:creationId xmlns:a16="http://schemas.microsoft.com/office/drawing/2014/main" id="{4CB0160F-00CE-4868-924A-976F04A8224D}"/>
                  </a:ext>
                </a:extLst>
              </p:cNvPr>
              <p:cNvSpPr/>
              <p:nvPr/>
            </p:nvSpPr>
            <p:spPr>
              <a:xfrm>
                <a:off x="673765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0" name="타원 199">
                <a:extLst>
                  <a:ext uri="{FF2B5EF4-FFF2-40B4-BE49-F238E27FC236}">
                    <a16:creationId xmlns:a16="http://schemas.microsoft.com/office/drawing/2014/main" id="{949C935B-CE8E-4A56-8D02-E7CD5F8662D0}"/>
                  </a:ext>
                </a:extLst>
              </p:cNvPr>
              <p:cNvSpPr/>
              <p:nvPr/>
            </p:nvSpPr>
            <p:spPr>
              <a:xfrm>
                <a:off x="786083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1" name="타원 200">
                <a:extLst>
                  <a:ext uri="{FF2B5EF4-FFF2-40B4-BE49-F238E27FC236}">
                    <a16:creationId xmlns:a16="http://schemas.microsoft.com/office/drawing/2014/main" id="{C5E5E55C-CF8F-4738-A222-DA5CD3A4F060}"/>
                  </a:ext>
                </a:extLst>
              </p:cNvPr>
              <p:cNvSpPr/>
              <p:nvPr/>
            </p:nvSpPr>
            <p:spPr>
              <a:xfrm>
                <a:off x="898400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2" name="타원 201">
                <a:extLst>
                  <a:ext uri="{FF2B5EF4-FFF2-40B4-BE49-F238E27FC236}">
                    <a16:creationId xmlns:a16="http://schemas.microsoft.com/office/drawing/2014/main" id="{24622FE6-2EC6-4B50-8F34-21AE47962EB5}"/>
                  </a:ext>
                </a:extLst>
              </p:cNvPr>
              <p:cNvSpPr/>
              <p:nvPr/>
            </p:nvSpPr>
            <p:spPr>
              <a:xfrm>
                <a:off x="1010718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43" name="자유형: 도형 242">
              <a:extLst>
                <a:ext uri="{FF2B5EF4-FFF2-40B4-BE49-F238E27FC236}">
                  <a16:creationId xmlns:a16="http://schemas.microsoft.com/office/drawing/2014/main" id="{B2A172AF-3116-491C-A2FB-15DC9A91146F}"/>
                </a:ext>
              </a:extLst>
            </p:cNvPr>
            <p:cNvSpPr/>
            <p:nvPr/>
          </p:nvSpPr>
          <p:spPr>
            <a:xfrm>
              <a:off x="7450944" y="3399570"/>
              <a:ext cx="4741057" cy="3458431"/>
            </a:xfrm>
            <a:custGeom>
              <a:avLst/>
              <a:gdLst>
                <a:gd name="connsiteX0" fmla="*/ 3766284 w 4741057"/>
                <a:gd name="connsiteY0" fmla="*/ 0 h 3458431"/>
                <a:gd name="connsiteX1" fmla="*/ 4654804 w 4741057"/>
                <a:gd name="connsiteY1" fmla="*/ 104940 h 3458431"/>
                <a:gd name="connsiteX2" fmla="*/ 4741057 w 4741057"/>
                <a:gd name="connsiteY2" fmla="*/ 127846 h 3458431"/>
                <a:gd name="connsiteX3" fmla="*/ 4741057 w 4741057"/>
                <a:gd name="connsiteY3" fmla="*/ 3458431 h 3458431"/>
                <a:gd name="connsiteX4" fmla="*/ 0 w 4741057"/>
                <a:gd name="connsiteY4" fmla="*/ 3458431 h 3458431"/>
                <a:gd name="connsiteX5" fmla="*/ 3158 w 4741057"/>
                <a:gd name="connsiteY5" fmla="*/ 3395902 h 3458431"/>
                <a:gd name="connsiteX6" fmla="*/ 3766284 w 4741057"/>
                <a:gd name="connsiteY6" fmla="*/ 0 h 3458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1057" h="3458431">
                  <a:moveTo>
                    <a:pt x="3766284" y="0"/>
                  </a:moveTo>
                  <a:cubicBezTo>
                    <a:pt x="4072305" y="0"/>
                    <a:pt x="4369838" y="36340"/>
                    <a:pt x="4654804" y="104940"/>
                  </a:cubicBezTo>
                  <a:lnTo>
                    <a:pt x="4741057" y="127846"/>
                  </a:lnTo>
                  <a:lnTo>
                    <a:pt x="4741057" y="3458431"/>
                  </a:lnTo>
                  <a:lnTo>
                    <a:pt x="0" y="3458431"/>
                  </a:lnTo>
                  <a:lnTo>
                    <a:pt x="3158" y="3395902"/>
                  </a:lnTo>
                  <a:cubicBezTo>
                    <a:pt x="196868" y="1488475"/>
                    <a:pt x="1807750" y="0"/>
                    <a:pt x="3766284" y="0"/>
                  </a:cubicBezTo>
                  <a:close/>
                </a:path>
              </a:pathLst>
            </a:custGeom>
            <a:solidFill>
              <a:schemeClr val="tx1"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9" name="자유형: 도형 238">
              <a:extLst>
                <a:ext uri="{FF2B5EF4-FFF2-40B4-BE49-F238E27FC236}">
                  <a16:creationId xmlns:a16="http://schemas.microsoft.com/office/drawing/2014/main" id="{C48098E1-B12F-4771-A8B3-30235618A8F5}"/>
                </a:ext>
              </a:extLst>
            </p:cNvPr>
            <p:cNvSpPr/>
            <p:nvPr/>
          </p:nvSpPr>
          <p:spPr>
            <a:xfrm>
              <a:off x="0" y="1"/>
              <a:ext cx="2535750" cy="2296428"/>
            </a:xfrm>
            <a:custGeom>
              <a:avLst/>
              <a:gdLst>
                <a:gd name="connsiteX0" fmla="*/ 0 w 2535750"/>
                <a:gd name="connsiteY0" fmla="*/ 0 h 2296428"/>
                <a:gd name="connsiteX1" fmla="*/ 2532444 w 2535750"/>
                <a:gd name="connsiteY1" fmla="*/ 0 h 2296428"/>
                <a:gd name="connsiteX2" fmla="*/ 2535750 w 2535750"/>
                <a:gd name="connsiteY2" fmla="*/ 65478 h 2296428"/>
                <a:gd name="connsiteX3" fmla="*/ 304800 w 2535750"/>
                <a:gd name="connsiteY3" fmla="*/ 2296428 h 2296428"/>
                <a:gd name="connsiteX4" fmla="*/ 76698 w 2535750"/>
                <a:gd name="connsiteY4" fmla="*/ 2284910 h 2296428"/>
                <a:gd name="connsiteX5" fmla="*/ 0 w 2535750"/>
                <a:gd name="connsiteY5" fmla="*/ 2273204 h 2296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35750" h="2296428">
                  <a:moveTo>
                    <a:pt x="0" y="0"/>
                  </a:moveTo>
                  <a:lnTo>
                    <a:pt x="2532444" y="0"/>
                  </a:lnTo>
                  <a:lnTo>
                    <a:pt x="2535750" y="65478"/>
                  </a:lnTo>
                  <a:cubicBezTo>
                    <a:pt x="2535750" y="1297598"/>
                    <a:pt x="1536920" y="2296428"/>
                    <a:pt x="304800" y="2296428"/>
                  </a:cubicBezTo>
                  <a:cubicBezTo>
                    <a:pt x="227793" y="2296428"/>
                    <a:pt x="151696" y="2292526"/>
                    <a:pt x="76698" y="2284910"/>
                  </a:cubicBezTo>
                  <a:lnTo>
                    <a:pt x="0" y="2273204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94A452BC-1149-4A47-9F04-2281C12CF034}"/>
                </a:ext>
              </a:extLst>
            </p:cNvPr>
            <p:cNvSpPr/>
            <p:nvPr/>
          </p:nvSpPr>
          <p:spPr>
            <a:xfrm>
              <a:off x="304800" y="714375"/>
              <a:ext cx="11582400" cy="5791200"/>
            </a:xfrm>
            <a:prstGeom prst="roundRect">
              <a:avLst>
                <a:gd name="adj" fmla="val 455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사각형: 둥근 모서리 10">
              <a:extLst>
                <a:ext uri="{FF2B5EF4-FFF2-40B4-BE49-F238E27FC236}">
                  <a16:creationId xmlns:a16="http://schemas.microsoft.com/office/drawing/2014/main" id="{3A57B19E-EC45-4B09-8BAF-D7B2E7F44C0A}"/>
                </a:ext>
              </a:extLst>
            </p:cNvPr>
            <p:cNvSpPr/>
            <p:nvPr/>
          </p:nvSpPr>
          <p:spPr>
            <a:xfrm>
              <a:off x="304800" y="136438"/>
              <a:ext cx="72000" cy="451024"/>
            </a:xfrm>
            <a:prstGeom prst="roundRect">
              <a:avLst>
                <a:gd name="adj" fmla="val 50000"/>
              </a:avLst>
            </a:prstGeom>
            <a:solidFill>
              <a:srgbClr val="FEC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89" name="그룹 88">
              <a:extLst>
                <a:ext uri="{FF2B5EF4-FFF2-40B4-BE49-F238E27FC236}">
                  <a16:creationId xmlns:a16="http://schemas.microsoft.com/office/drawing/2014/main" id="{D62FE946-691E-4A9A-98A0-51728759F003}"/>
                </a:ext>
              </a:extLst>
            </p:cNvPr>
            <p:cNvGrpSpPr/>
            <p:nvPr/>
          </p:nvGrpSpPr>
          <p:grpSpPr>
            <a:xfrm>
              <a:off x="11217227" y="65479"/>
              <a:ext cx="899600" cy="558805"/>
              <a:chOff x="11217227" y="65479"/>
              <a:chExt cx="899600" cy="558805"/>
            </a:xfrm>
          </p:grpSpPr>
          <p:sp>
            <p:nvSpPr>
              <p:cNvPr id="15" name="타원 14">
                <a:extLst>
                  <a:ext uri="{FF2B5EF4-FFF2-40B4-BE49-F238E27FC236}">
                    <a16:creationId xmlns:a16="http://schemas.microsoft.com/office/drawing/2014/main" id="{AF1ACE1A-E9F4-4BB0-BA35-3FC33055270F}"/>
                  </a:ext>
                </a:extLst>
              </p:cNvPr>
              <p:cNvSpPr/>
              <p:nvPr/>
            </p:nvSpPr>
            <p:spPr>
              <a:xfrm>
                <a:off x="112172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id="{23026D4B-D133-427C-BD43-330B779DE590}"/>
                  </a:ext>
                </a:extLst>
              </p:cNvPr>
              <p:cNvSpPr/>
              <p:nvPr/>
            </p:nvSpPr>
            <p:spPr>
              <a:xfrm>
                <a:off x="113251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타원 30">
                <a:extLst>
                  <a:ext uri="{FF2B5EF4-FFF2-40B4-BE49-F238E27FC236}">
                    <a16:creationId xmlns:a16="http://schemas.microsoft.com/office/drawing/2014/main" id="{B18ECAB5-F338-4970-B174-23EFDA720275}"/>
                  </a:ext>
                </a:extLst>
              </p:cNvPr>
              <p:cNvSpPr/>
              <p:nvPr/>
            </p:nvSpPr>
            <p:spPr>
              <a:xfrm>
                <a:off x="114331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타원 31">
                <a:extLst>
                  <a:ext uri="{FF2B5EF4-FFF2-40B4-BE49-F238E27FC236}">
                    <a16:creationId xmlns:a16="http://schemas.microsoft.com/office/drawing/2014/main" id="{8DD43C12-8041-4F88-8C5D-9A121DB1EE6B}"/>
                  </a:ext>
                </a:extLst>
              </p:cNvPr>
              <p:cNvSpPr/>
              <p:nvPr/>
            </p:nvSpPr>
            <p:spPr>
              <a:xfrm>
                <a:off x="115410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타원 32">
                <a:extLst>
                  <a:ext uri="{FF2B5EF4-FFF2-40B4-BE49-F238E27FC236}">
                    <a16:creationId xmlns:a16="http://schemas.microsoft.com/office/drawing/2014/main" id="{5E50CF87-EA8A-4AFB-B723-4D443CEFF393}"/>
                  </a:ext>
                </a:extLst>
              </p:cNvPr>
              <p:cNvSpPr/>
              <p:nvPr/>
            </p:nvSpPr>
            <p:spPr>
              <a:xfrm>
                <a:off x="116490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타원 33">
                <a:extLst>
                  <a:ext uri="{FF2B5EF4-FFF2-40B4-BE49-F238E27FC236}">
                    <a16:creationId xmlns:a16="http://schemas.microsoft.com/office/drawing/2014/main" id="{7A878FDE-D0EB-4E83-A3E9-F7D67524F471}"/>
                  </a:ext>
                </a:extLst>
              </p:cNvPr>
              <p:cNvSpPr/>
              <p:nvPr/>
            </p:nvSpPr>
            <p:spPr>
              <a:xfrm>
                <a:off x="117569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타원 34">
                <a:extLst>
                  <a:ext uri="{FF2B5EF4-FFF2-40B4-BE49-F238E27FC236}">
                    <a16:creationId xmlns:a16="http://schemas.microsoft.com/office/drawing/2014/main" id="{721A15D4-0EE6-45D6-8B46-E62E43689142}"/>
                  </a:ext>
                </a:extLst>
              </p:cNvPr>
              <p:cNvSpPr/>
              <p:nvPr/>
            </p:nvSpPr>
            <p:spPr>
              <a:xfrm>
                <a:off x="118649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타원 35">
                <a:extLst>
                  <a:ext uri="{FF2B5EF4-FFF2-40B4-BE49-F238E27FC236}">
                    <a16:creationId xmlns:a16="http://schemas.microsoft.com/office/drawing/2014/main" id="{0A68593F-64C8-4F32-BCAD-28E6BCF965F3}"/>
                  </a:ext>
                </a:extLst>
              </p:cNvPr>
              <p:cNvSpPr/>
              <p:nvPr/>
            </p:nvSpPr>
            <p:spPr>
              <a:xfrm>
                <a:off x="119728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타원 36">
                <a:extLst>
                  <a:ext uri="{FF2B5EF4-FFF2-40B4-BE49-F238E27FC236}">
                    <a16:creationId xmlns:a16="http://schemas.microsoft.com/office/drawing/2014/main" id="{52FC6E5C-35CF-483B-BE17-E70897C8BD75}"/>
                  </a:ext>
                </a:extLst>
              </p:cNvPr>
              <p:cNvSpPr/>
              <p:nvPr/>
            </p:nvSpPr>
            <p:spPr>
              <a:xfrm>
                <a:off x="120808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타원 38">
                <a:extLst>
                  <a:ext uri="{FF2B5EF4-FFF2-40B4-BE49-F238E27FC236}">
                    <a16:creationId xmlns:a16="http://schemas.microsoft.com/office/drawing/2014/main" id="{E58E170D-97F6-49F1-A657-AF2432A70B8E}"/>
                  </a:ext>
                </a:extLst>
              </p:cNvPr>
              <p:cNvSpPr/>
              <p:nvPr/>
            </p:nvSpPr>
            <p:spPr>
              <a:xfrm>
                <a:off x="112172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타원 39">
                <a:extLst>
                  <a:ext uri="{FF2B5EF4-FFF2-40B4-BE49-F238E27FC236}">
                    <a16:creationId xmlns:a16="http://schemas.microsoft.com/office/drawing/2014/main" id="{877404EC-DE57-420C-89E8-4159AB447932}"/>
                  </a:ext>
                </a:extLst>
              </p:cNvPr>
              <p:cNvSpPr/>
              <p:nvPr/>
            </p:nvSpPr>
            <p:spPr>
              <a:xfrm>
                <a:off x="113251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타원 40">
                <a:extLst>
                  <a:ext uri="{FF2B5EF4-FFF2-40B4-BE49-F238E27FC236}">
                    <a16:creationId xmlns:a16="http://schemas.microsoft.com/office/drawing/2014/main" id="{FBB9582D-38DD-4A67-82D9-F4E4A101CC5A}"/>
                  </a:ext>
                </a:extLst>
              </p:cNvPr>
              <p:cNvSpPr/>
              <p:nvPr/>
            </p:nvSpPr>
            <p:spPr>
              <a:xfrm>
                <a:off x="114331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타원 41">
                <a:extLst>
                  <a:ext uri="{FF2B5EF4-FFF2-40B4-BE49-F238E27FC236}">
                    <a16:creationId xmlns:a16="http://schemas.microsoft.com/office/drawing/2014/main" id="{7CF61215-9A04-42A9-8C58-958BE09165F2}"/>
                  </a:ext>
                </a:extLst>
              </p:cNvPr>
              <p:cNvSpPr/>
              <p:nvPr/>
            </p:nvSpPr>
            <p:spPr>
              <a:xfrm>
                <a:off x="115410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타원 42">
                <a:extLst>
                  <a:ext uri="{FF2B5EF4-FFF2-40B4-BE49-F238E27FC236}">
                    <a16:creationId xmlns:a16="http://schemas.microsoft.com/office/drawing/2014/main" id="{F6C28F25-EB1C-40D3-8362-3AB3F2DE57D8}"/>
                  </a:ext>
                </a:extLst>
              </p:cNvPr>
              <p:cNvSpPr/>
              <p:nvPr/>
            </p:nvSpPr>
            <p:spPr>
              <a:xfrm>
                <a:off x="116490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타원 43">
                <a:extLst>
                  <a:ext uri="{FF2B5EF4-FFF2-40B4-BE49-F238E27FC236}">
                    <a16:creationId xmlns:a16="http://schemas.microsoft.com/office/drawing/2014/main" id="{A5991D7E-0AF6-47C1-97C3-89BF0DB9365A}"/>
                  </a:ext>
                </a:extLst>
              </p:cNvPr>
              <p:cNvSpPr/>
              <p:nvPr/>
            </p:nvSpPr>
            <p:spPr>
              <a:xfrm>
                <a:off x="117569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타원 44">
                <a:extLst>
                  <a:ext uri="{FF2B5EF4-FFF2-40B4-BE49-F238E27FC236}">
                    <a16:creationId xmlns:a16="http://schemas.microsoft.com/office/drawing/2014/main" id="{BA768B76-434C-4054-9D8A-354D25C3B69A}"/>
                  </a:ext>
                </a:extLst>
              </p:cNvPr>
              <p:cNvSpPr/>
              <p:nvPr/>
            </p:nvSpPr>
            <p:spPr>
              <a:xfrm>
                <a:off x="118649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타원 45">
                <a:extLst>
                  <a:ext uri="{FF2B5EF4-FFF2-40B4-BE49-F238E27FC236}">
                    <a16:creationId xmlns:a16="http://schemas.microsoft.com/office/drawing/2014/main" id="{C3529730-938E-4DC2-98B3-DE4CEC03B814}"/>
                  </a:ext>
                </a:extLst>
              </p:cNvPr>
              <p:cNvSpPr/>
              <p:nvPr/>
            </p:nvSpPr>
            <p:spPr>
              <a:xfrm>
                <a:off x="119728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타원 46">
                <a:extLst>
                  <a:ext uri="{FF2B5EF4-FFF2-40B4-BE49-F238E27FC236}">
                    <a16:creationId xmlns:a16="http://schemas.microsoft.com/office/drawing/2014/main" id="{E14F0B97-8920-4D05-BD1E-B26A305D1CC6}"/>
                  </a:ext>
                </a:extLst>
              </p:cNvPr>
              <p:cNvSpPr/>
              <p:nvPr/>
            </p:nvSpPr>
            <p:spPr>
              <a:xfrm>
                <a:off x="120808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9" name="타원 48">
                <a:extLst>
                  <a:ext uri="{FF2B5EF4-FFF2-40B4-BE49-F238E27FC236}">
                    <a16:creationId xmlns:a16="http://schemas.microsoft.com/office/drawing/2014/main" id="{3D2D3D0F-6077-45A2-9340-E823AB028998}"/>
                  </a:ext>
                </a:extLst>
              </p:cNvPr>
              <p:cNvSpPr/>
              <p:nvPr/>
            </p:nvSpPr>
            <p:spPr>
              <a:xfrm>
                <a:off x="112172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타원 49">
                <a:extLst>
                  <a:ext uri="{FF2B5EF4-FFF2-40B4-BE49-F238E27FC236}">
                    <a16:creationId xmlns:a16="http://schemas.microsoft.com/office/drawing/2014/main" id="{B787154D-CBBD-4060-B14C-6D78B03B9971}"/>
                  </a:ext>
                </a:extLst>
              </p:cNvPr>
              <p:cNvSpPr/>
              <p:nvPr/>
            </p:nvSpPr>
            <p:spPr>
              <a:xfrm>
                <a:off x="113251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타원 50">
                <a:extLst>
                  <a:ext uri="{FF2B5EF4-FFF2-40B4-BE49-F238E27FC236}">
                    <a16:creationId xmlns:a16="http://schemas.microsoft.com/office/drawing/2014/main" id="{EE509C69-697F-4356-995F-8C1152D00B90}"/>
                  </a:ext>
                </a:extLst>
              </p:cNvPr>
              <p:cNvSpPr/>
              <p:nvPr/>
            </p:nvSpPr>
            <p:spPr>
              <a:xfrm>
                <a:off x="114331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타원 51">
                <a:extLst>
                  <a:ext uri="{FF2B5EF4-FFF2-40B4-BE49-F238E27FC236}">
                    <a16:creationId xmlns:a16="http://schemas.microsoft.com/office/drawing/2014/main" id="{C3D77247-291B-47BC-AFA7-0CE6012C43A8}"/>
                  </a:ext>
                </a:extLst>
              </p:cNvPr>
              <p:cNvSpPr/>
              <p:nvPr/>
            </p:nvSpPr>
            <p:spPr>
              <a:xfrm>
                <a:off x="115410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타원 52">
                <a:extLst>
                  <a:ext uri="{FF2B5EF4-FFF2-40B4-BE49-F238E27FC236}">
                    <a16:creationId xmlns:a16="http://schemas.microsoft.com/office/drawing/2014/main" id="{00D234F0-DDF4-4337-89F8-405952B21D32}"/>
                  </a:ext>
                </a:extLst>
              </p:cNvPr>
              <p:cNvSpPr/>
              <p:nvPr/>
            </p:nvSpPr>
            <p:spPr>
              <a:xfrm>
                <a:off x="116490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타원 53">
                <a:extLst>
                  <a:ext uri="{FF2B5EF4-FFF2-40B4-BE49-F238E27FC236}">
                    <a16:creationId xmlns:a16="http://schemas.microsoft.com/office/drawing/2014/main" id="{E39C9EC0-8975-412D-9003-8F0D420F176C}"/>
                  </a:ext>
                </a:extLst>
              </p:cNvPr>
              <p:cNvSpPr/>
              <p:nvPr/>
            </p:nvSpPr>
            <p:spPr>
              <a:xfrm>
                <a:off x="117569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타원 54">
                <a:extLst>
                  <a:ext uri="{FF2B5EF4-FFF2-40B4-BE49-F238E27FC236}">
                    <a16:creationId xmlns:a16="http://schemas.microsoft.com/office/drawing/2014/main" id="{D7953FE6-75D0-4C24-A309-8096008DE97A}"/>
                  </a:ext>
                </a:extLst>
              </p:cNvPr>
              <p:cNvSpPr/>
              <p:nvPr/>
            </p:nvSpPr>
            <p:spPr>
              <a:xfrm>
                <a:off x="118649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타원 55">
                <a:extLst>
                  <a:ext uri="{FF2B5EF4-FFF2-40B4-BE49-F238E27FC236}">
                    <a16:creationId xmlns:a16="http://schemas.microsoft.com/office/drawing/2014/main" id="{269E7062-8CF2-47E3-BB9E-80939334FBE7}"/>
                  </a:ext>
                </a:extLst>
              </p:cNvPr>
              <p:cNvSpPr/>
              <p:nvPr/>
            </p:nvSpPr>
            <p:spPr>
              <a:xfrm>
                <a:off x="119728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타원 56">
                <a:extLst>
                  <a:ext uri="{FF2B5EF4-FFF2-40B4-BE49-F238E27FC236}">
                    <a16:creationId xmlns:a16="http://schemas.microsoft.com/office/drawing/2014/main" id="{1A300CAB-C78F-420A-A008-86D602018A86}"/>
                  </a:ext>
                </a:extLst>
              </p:cNvPr>
              <p:cNvSpPr/>
              <p:nvPr/>
            </p:nvSpPr>
            <p:spPr>
              <a:xfrm>
                <a:off x="120808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타원 58">
                <a:extLst>
                  <a:ext uri="{FF2B5EF4-FFF2-40B4-BE49-F238E27FC236}">
                    <a16:creationId xmlns:a16="http://schemas.microsoft.com/office/drawing/2014/main" id="{3AD56B3B-E563-448A-AC93-B2636D708CD8}"/>
                  </a:ext>
                </a:extLst>
              </p:cNvPr>
              <p:cNvSpPr/>
              <p:nvPr/>
            </p:nvSpPr>
            <p:spPr>
              <a:xfrm>
                <a:off x="112172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타원 59">
                <a:extLst>
                  <a:ext uri="{FF2B5EF4-FFF2-40B4-BE49-F238E27FC236}">
                    <a16:creationId xmlns:a16="http://schemas.microsoft.com/office/drawing/2014/main" id="{09F727E8-A4E2-4628-9DA3-AA0DE3A39B53}"/>
                  </a:ext>
                </a:extLst>
              </p:cNvPr>
              <p:cNvSpPr/>
              <p:nvPr/>
            </p:nvSpPr>
            <p:spPr>
              <a:xfrm>
                <a:off x="113251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1" name="타원 60">
                <a:extLst>
                  <a:ext uri="{FF2B5EF4-FFF2-40B4-BE49-F238E27FC236}">
                    <a16:creationId xmlns:a16="http://schemas.microsoft.com/office/drawing/2014/main" id="{6D6B0EF9-B6A9-44F8-B57F-837ACC5894A9}"/>
                  </a:ext>
                </a:extLst>
              </p:cNvPr>
              <p:cNvSpPr/>
              <p:nvPr/>
            </p:nvSpPr>
            <p:spPr>
              <a:xfrm>
                <a:off x="114331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타원 61">
                <a:extLst>
                  <a:ext uri="{FF2B5EF4-FFF2-40B4-BE49-F238E27FC236}">
                    <a16:creationId xmlns:a16="http://schemas.microsoft.com/office/drawing/2014/main" id="{D21F32AC-FC08-4AD3-BE5D-3DAC5BAFC8E4}"/>
                  </a:ext>
                </a:extLst>
              </p:cNvPr>
              <p:cNvSpPr/>
              <p:nvPr/>
            </p:nvSpPr>
            <p:spPr>
              <a:xfrm>
                <a:off x="115410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타원 62">
                <a:extLst>
                  <a:ext uri="{FF2B5EF4-FFF2-40B4-BE49-F238E27FC236}">
                    <a16:creationId xmlns:a16="http://schemas.microsoft.com/office/drawing/2014/main" id="{9D885D58-92C7-4475-BED5-3F775CF617F8}"/>
                  </a:ext>
                </a:extLst>
              </p:cNvPr>
              <p:cNvSpPr/>
              <p:nvPr/>
            </p:nvSpPr>
            <p:spPr>
              <a:xfrm>
                <a:off x="116490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타원 63">
                <a:extLst>
                  <a:ext uri="{FF2B5EF4-FFF2-40B4-BE49-F238E27FC236}">
                    <a16:creationId xmlns:a16="http://schemas.microsoft.com/office/drawing/2014/main" id="{9F8F4AE8-14CA-4058-B6FB-89ED70DB9AE6}"/>
                  </a:ext>
                </a:extLst>
              </p:cNvPr>
              <p:cNvSpPr/>
              <p:nvPr/>
            </p:nvSpPr>
            <p:spPr>
              <a:xfrm>
                <a:off x="117569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타원 64">
                <a:extLst>
                  <a:ext uri="{FF2B5EF4-FFF2-40B4-BE49-F238E27FC236}">
                    <a16:creationId xmlns:a16="http://schemas.microsoft.com/office/drawing/2014/main" id="{3EEE1574-9D3C-4D0B-868C-97BF1E24ED42}"/>
                  </a:ext>
                </a:extLst>
              </p:cNvPr>
              <p:cNvSpPr/>
              <p:nvPr/>
            </p:nvSpPr>
            <p:spPr>
              <a:xfrm>
                <a:off x="118649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타원 65">
                <a:extLst>
                  <a:ext uri="{FF2B5EF4-FFF2-40B4-BE49-F238E27FC236}">
                    <a16:creationId xmlns:a16="http://schemas.microsoft.com/office/drawing/2014/main" id="{A58B6314-69AC-43EB-960A-BAD87A97A939}"/>
                  </a:ext>
                </a:extLst>
              </p:cNvPr>
              <p:cNvSpPr/>
              <p:nvPr/>
            </p:nvSpPr>
            <p:spPr>
              <a:xfrm>
                <a:off x="119728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타원 66">
                <a:extLst>
                  <a:ext uri="{FF2B5EF4-FFF2-40B4-BE49-F238E27FC236}">
                    <a16:creationId xmlns:a16="http://schemas.microsoft.com/office/drawing/2014/main" id="{8CAA06C0-521D-4B4E-9C76-11A95B6DF79E}"/>
                  </a:ext>
                </a:extLst>
              </p:cNvPr>
              <p:cNvSpPr/>
              <p:nvPr/>
            </p:nvSpPr>
            <p:spPr>
              <a:xfrm>
                <a:off x="120808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9" name="타원 68">
                <a:extLst>
                  <a:ext uri="{FF2B5EF4-FFF2-40B4-BE49-F238E27FC236}">
                    <a16:creationId xmlns:a16="http://schemas.microsoft.com/office/drawing/2014/main" id="{F69CA8A9-60C7-4189-B9DD-69B9DD405363}"/>
                  </a:ext>
                </a:extLst>
              </p:cNvPr>
              <p:cNvSpPr/>
              <p:nvPr/>
            </p:nvSpPr>
            <p:spPr>
              <a:xfrm>
                <a:off x="112172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타원 69">
                <a:extLst>
                  <a:ext uri="{FF2B5EF4-FFF2-40B4-BE49-F238E27FC236}">
                    <a16:creationId xmlns:a16="http://schemas.microsoft.com/office/drawing/2014/main" id="{E6B3E8E2-E55F-42CB-885E-435E27CD31CD}"/>
                  </a:ext>
                </a:extLst>
              </p:cNvPr>
              <p:cNvSpPr/>
              <p:nvPr/>
            </p:nvSpPr>
            <p:spPr>
              <a:xfrm>
                <a:off x="113251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타원 70">
                <a:extLst>
                  <a:ext uri="{FF2B5EF4-FFF2-40B4-BE49-F238E27FC236}">
                    <a16:creationId xmlns:a16="http://schemas.microsoft.com/office/drawing/2014/main" id="{EC7E5807-38F1-4F0E-9283-EBC3B1DAEDB6}"/>
                  </a:ext>
                </a:extLst>
              </p:cNvPr>
              <p:cNvSpPr/>
              <p:nvPr/>
            </p:nvSpPr>
            <p:spPr>
              <a:xfrm>
                <a:off x="114331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2" name="타원 71">
                <a:extLst>
                  <a:ext uri="{FF2B5EF4-FFF2-40B4-BE49-F238E27FC236}">
                    <a16:creationId xmlns:a16="http://schemas.microsoft.com/office/drawing/2014/main" id="{0516F88A-3139-49D0-B1F5-4A3A7A3709AB}"/>
                  </a:ext>
                </a:extLst>
              </p:cNvPr>
              <p:cNvSpPr/>
              <p:nvPr/>
            </p:nvSpPr>
            <p:spPr>
              <a:xfrm>
                <a:off x="115410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타원 72">
                <a:extLst>
                  <a:ext uri="{FF2B5EF4-FFF2-40B4-BE49-F238E27FC236}">
                    <a16:creationId xmlns:a16="http://schemas.microsoft.com/office/drawing/2014/main" id="{FFA2F85D-B3B5-4552-B9F7-B3390C5CCDF3}"/>
                  </a:ext>
                </a:extLst>
              </p:cNvPr>
              <p:cNvSpPr/>
              <p:nvPr/>
            </p:nvSpPr>
            <p:spPr>
              <a:xfrm>
                <a:off x="116490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52F5688F-7B26-4E49-BD6D-E7AB48710356}"/>
                  </a:ext>
                </a:extLst>
              </p:cNvPr>
              <p:cNvSpPr/>
              <p:nvPr/>
            </p:nvSpPr>
            <p:spPr>
              <a:xfrm>
                <a:off x="117569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타원 74">
                <a:extLst>
                  <a:ext uri="{FF2B5EF4-FFF2-40B4-BE49-F238E27FC236}">
                    <a16:creationId xmlns:a16="http://schemas.microsoft.com/office/drawing/2014/main" id="{9F668E95-2BC0-415F-8E2D-D5CE4B68E6C0}"/>
                  </a:ext>
                </a:extLst>
              </p:cNvPr>
              <p:cNvSpPr/>
              <p:nvPr/>
            </p:nvSpPr>
            <p:spPr>
              <a:xfrm>
                <a:off x="118649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타원 75">
                <a:extLst>
                  <a:ext uri="{FF2B5EF4-FFF2-40B4-BE49-F238E27FC236}">
                    <a16:creationId xmlns:a16="http://schemas.microsoft.com/office/drawing/2014/main" id="{88B4715C-808A-462E-9F13-412589BF04B1}"/>
                  </a:ext>
                </a:extLst>
              </p:cNvPr>
              <p:cNvSpPr/>
              <p:nvPr/>
            </p:nvSpPr>
            <p:spPr>
              <a:xfrm>
                <a:off x="119728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타원 76">
                <a:extLst>
                  <a:ext uri="{FF2B5EF4-FFF2-40B4-BE49-F238E27FC236}">
                    <a16:creationId xmlns:a16="http://schemas.microsoft.com/office/drawing/2014/main" id="{026010F0-D79B-40BC-BF06-908C37255EFA}"/>
                  </a:ext>
                </a:extLst>
              </p:cNvPr>
              <p:cNvSpPr/>
              <p:nvPr/>
            </p:nvSpPr>
            <p:spPr>
              <a:xfrm>
                <a:off x="120808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타원 78">
                <a:extLst>
                  <a:ext uri="{FF2B5EF4-FFF2-40B4-BE49-F238E27FC236}">
                    <a16:creationId xmlns:a16="http://schemas.microsoft.com/office/drawing/2014/main" id="{3DBF71C6-EBA9-4AAF-8751-5A78C782E45D}"/>
                  </a:ext>
                </a:extLst>
              </p:cNvPr>
              <p:cNvSpPr/>
              <p:nvPr/>
            </p:nvSpPr>
            <p:spPr>
              <a:xfrm>
                <a:off x="112172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타원 79">
                <a:extLst>
                  <a:ext uri="{FF2B5EF4-FFF2-40B4-BE49-F238E27FC236}">
                    <a16:creationId xmlns:a16="http://schemas.microsoft.com/office/drawing/2014/main" id="{73931B5C-759A-4B7D-8172-54E98FB8B952}"/>
                  </a:ext>
                </a:extLst>
              </p:cNvPr>
              <p:cNvSpPr/>
              <p:nvPr/>
            </p:nvSpPr>
            <p:spPr>
              <a:xfrm>
                <a:off x="113251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타원 80">
                <a:extLst>
                  <a:ext uri="{FF2B5EF4-FFF2-40B4-BE49-F238E27FC236}">
                    <a16:creationId xmlns:a16="http://schemas.microsoft.com/office/drawing/2014/main" id="{50435DCF-9E1F-4A67-A75A-BFA42B906ED7}"/>
                  </a:ext>
                </a:extLst>
              </p:cNvPr>
              <p:cNvSpPr/>
              <p:nvPr/>
            </p:nvSpPr>
            <p:spPr>
              <a:xfrm>
                <a:off x="114331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타원 81">
                <a:extLst>
                  <a:ext uri="{FF2B5EF4-FFF2-40B4-BE49-F238E27FC236}">
                    <a16:creationId xmlns:a16="http://schemas.microsoft.com/office/drawing/2014/main" id="{99CE67C7-AB53-4BB8-AB0A-5096BD9EC06D}"/>
                  </a:ext>
                </a:extLst>
              </p:cNvPr>
              <p:cNvSpPr/>
              <p:nvPr/>
            </p:nvSpPr>
            <p:spPr>
              <a:xfrm>
                <a:off x="115410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타원 82">
                <a:extLst>
                  <a:ext uri="{FF2B5EF4-FFF2-40B4-BE49-F238E27FC236}">
                    <a16:creationId xmlns:a16="http://schemas.microsoft.com/office/drawing/2014/main" id="{E2EF6845-888A-4760-8959-12ABCC68D018}"/>
                  </a:ext>
                </a:extLst>
              </p:cNvPr>
              <p:cNvSpPr/>
              <p:nvPr/>
            </p:nvSpPr>
            <p:spPr>
              <a:xfrm>
                <a:off x="116490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4" name="타원 83">
                <a:extLst>
                  <a:ext uri="{FF2B5EF4-FFF2-40B4-BE49-F238E27FC236}">
                    <a16:creationId xmlns:a16="http://schemas.microsoft.com/office/drawing/2014/main" id="{5EA7E47F-FEE0-4E75-95C8-C28918F5A327}"/>
                  </a:ext>
                </a:extLst>
              </p:cNvPr>
              <p:cNvSpPr/>
              <p:nvPr/>
            </p:nvSpPr>
            <p:spPr>
              <a:xfrm>
                <a:off x="117569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5" name="타원 84">
                <a:extLst>
                  <a:ext uri="{FF2B5EF4-FFF2-40B4-BE49-F238E27FC236}">
                    <a16:creationId xmlns:a16="http://schemas.microsoft.com/office/drawing/2014/main" id="{C236F55C-9E37-4F56-A26B-5CFC14A1358F}"/>
                  </a:ext>
                </a:extLst>
              </p:cNvPr>
              <p:cNvSpPr/>
              <p:nvPr/>
            </p:nvSpPr>
            <p:spPr>
              <a:xfrm>
                <a:off x="118649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6" name="타원 85">
                <a:extLst>
                  <a:ext uri="{FF2B5EF4-FFF2-40B4-BE49-F238E27FC236}">
                    <a16:creationId xmlns:a16="http://schemas.microsoft.com/office/drawing/2014/main" id="{A7B2194A-01C8-48DF-BCBE-367CEC66859A}"/>
                  </a:ext>
                </a:extLst>
              </p:cNvPr>
              <p:cNvSpPr/>
              <p:nvPr/>
            </p:nvSpPr>
            <p:spPr>
              <a:xfrm>
                <a:off x="119728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타원 86">
                <a:extLst>
                  <a:ext uri="{FF2B5EF4-FFF2-40B4-BE49-F238E27FC236}">
                    <a16:creationId xmlns:a16="http://schemas.microsoft.com/office/drawing/2014/main" id="{96A40043-81AF-41A5-BC0A-19357E563195}"/>
                  </a:ext>
                </a:extLst>
              </p:cNvPr>
              <p:cNvSpPr/>
              <p:nvPr/>
            </p:nvSpPr>
            <p:spPr>
              <a:xfrm>
                <a:off x="120808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4" name="사각형: 둥근 위쪽 모서리 203">
              <a:extLst>
                <a:ext uri="{FF2B5EF4-FFF2-40B4-BE49-F238E27FC236}">
                  <a16:creationId xmlns:a16="http://schemas.microsoft.com/office/drawing/2014/main" id="{878CE67D-A989-404C-A658-7AE59DB93E15}"/>
                </a:ext>
              </a:extLst>
            </p:cNvPr>
            <p:cNvSpPr/>
            <p:nvPr/>
          </p:nvSpPr>
          <p:spPr>
            <a:xfrm>
              <a:off x="604973" y="6505574"/>
              <a:ext cx="11069107" cy="123231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tx1">
                <a:lumMod val="75000"/>
                <a:lumOff val="25000"/>
                <a:alpha val="39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5" name="사각형: 둥근 위쪽 모서리 204">
              <a:extLst>
                <a:ext uri="{FF2B5EF4-FFF2-40B4-BE49-F238E27FC236}">
                  <a16:creationId xmlns:a16="http://schemas.microsoft.com/office/drawing/2014/main" id="{271E0FAB-7644-482D-A63F-36798B497EEF}"/>
                </a:ext>
              </a:extLst>
            </p:cNvPr>
            <p:cNvSpPr/>
            <p:nvPr/>
          </p:nvSpPr>
          <p:spPr>
            <a:xfrm>
              <a:off x="768320" y="6628806"/>
              <a:ext cx="10700807" cy="92572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tx1">
                <a:lumMod val="75000"/>
                <a:lumOff val="25000"/>
                <a:alpha val="18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45" name="모서리가 둥근 직사각형 10">
            <a:extLst>
              <a:ext uri="{FF2B5EF4-FFF2-40B4-BE49-F238E27FC236}">
                <a16:creationId xmlns:a16="http://schemas.microsoft.com/office/drawing/2014/main" id="{33239AA1-7498-4B5F-B352-5A0498501EE7}"/>
              </a:ext>
            </a:extLst>
          </p:cNvPr>
          <p:cNvSpPr/>
          <p:nvPr/>
        </p:nvSpPr>
        <p:spPr>
          <a:xfrm>
            <a:off x="1274738" y="1761755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6" name="양쪽 모서리가 둥근 사각형 11">
            <a:extLst>
              <a:ext uri="{FF2B5EF4-FFF2-40B4-BE49-F238E27FC236}">
                <a16:creationId xmlns:a16="http://schemas.microsoft.com/office/drawing/2014/main" id="{0C545F67-828B-4591-8E76-B9CFADEAE411}"/>
              </a:ext>
            </a:extLst>
          </p:cNvPr>
          <p:cNvSpPr/>
          <p:nvPr/>
        </p:nvSpPr>
        <p:spPr>
          <a:xfrm rot="16200000" flipH="1">
            <a:off x="1050269" y="2003296"/>
            <a:ext cx="1058538" cy="590550"/>
          </a:xfrm>
          <a:prstGeom prst="round2SameRect">
            <a:avLst>
              <a:gd name="adj1" fmla="val 29570"/>
              <a:gd name="adj2" fmla="val 0"/>
            </a:avLst>
          </a:prstGeom>
          <a:solidFill>
            <a:srgbClr val="FEC748"/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7" name="직사각형 246">
            <a:extLst>
              <a:ext uri="{FF2B5EF4-FFF2-40B4-BE49-F238E27FC236}">
                <a16:creationId xmlns:a16="http://schemas.microsoft.com/office/drawing/2014/main" id="{3D70C657-EF94-4B02-94E7-1CDA76FE3990}"/>
              </a:ext>
            </a:extLst>
          </p:cNvPr>
          <p:cNvSpPr/>
          <p:nvPr/>
        </p:nvSpPr>
        <p:spPr>
          <a:xfrm>
            <a:off x="2109125" y="1802119"/>
            <a:ext cx="3276967" cy="925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ko-KR" sz="12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48" name="직사각형 247">
            <a:extLst>
              <a:ext uri="{FF2B5EF4-FFF2-40B4-BE49-F238E27FC236}">
                <a16:creationId xmlns:a16="http://schemas.microsoft.com/office/drawing/2014/main" id="{69B87983-168D-4B9F-A399-D216AAE3063F}"/>
              </a:ext>
            </a:extLst>
          </p:cNvPr>
          <p:cNvSpPr/>
          <p:nvPr/>
        </p:nvSpPr>
        <p:spPr>
          <a:xfrm>
            <a:off x="1354342" y="2119212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01</a:t>
            </a:r>
            <a:endParaRPr lang="ko-KR" alt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49" name="모서리가 둥근 직사각형 14">
            <a:extLst>
              <a:ext uri="{FF2B5EF4-FFF2-40B4-BE49-F238E27FC236}">
                <a16:creationId xmlns:a16="http://schemas.microsoft.com/office/drawing/2014/main" id="{2CE67F75-C26E-44FC-B5CF-081E595FDF61}"/>
              </a:ext>
            </a:extLst>
          </p:cNvPr>
          <p:cNvSpPr/>
          <p:nvPr/>
        </p:nvSpPr>
        <p:spPr>
          <a:xfrm>
            <a:off x="1274738" y="3406351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0" name="양쪽 모서리가 둥근 사각형 15">
            <a:extLst>
              <a:ext uri="{FF2B5EF4-FFF2-40B4-BE49-F238E27FC236}">
                <a16:creationId xmlns:a16="http://schemas.microsoft.com/office/drawing/2014/main" id="{C4842B5B-464D-449F-A022-D02B6613F763}"/>
              </a:ext>
            </a:extLst>
          </p:cNvPr>
          <p:cNvSpPr/>
          <p:nvPr/>
        </p:nvSpPr>
        <p:spPr>
          <a:xfrm rot="16200000" flipH="1">
            <a:off x="1050269" y="3647892"/>
            <a:ext cx="1058538" cy="590550"/>
          </a:xfrm>
          <a:prstGeom prst="round2SameRect">
            <a:avLst>
              <a:gd name="adj1" fmla="val 32796"/>
              <a:gd name="adj2" fmla="val 0"/>
            </a:avLst>
          </a:prstGeom>
          <a:solidFill>
            <a:srgbClr val="FEC748"/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1" name="직사각형 250">
            <a:extLst>
              <a:ext uri="{FF2B5EF4-FFF2-40B4-BE49-F238E27FC236}">
                <a16:creationId xmlns:a16="http://schemas.microsoft.com/office/drawing/2014/main" id="{45D591B1-4A04-475D-B3A5-D08555FC9C30}"/>
              </a:ext>
            </a:extLst>
          </p:cNvPr>
          <p:cNvSpPr/>
          <p:nvPr/>
        </p:nvSpPr>
        <p:spPr>
          <a:xfrm>
            <a:off x="2109125" y="3446715"/>
            <a:ext cx="3276967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52" name="직사각형 251">
            <a:extLst>
              <a:ext uri="{FF2B5EF4-FFF2-40B4-BE49-F238E27FC236}">
                <a16:creationId xmlns:a16="http://schemas.microsoft.com/office/drawing/2014/main" id="{F2B0BA83-0245-4096-BDE9-46DE6B349369}"/>
              </a:ext>
            </a:extLst>
          </p:cNvPr>
          <p:cNvSpPr/>
          <p:nvPr/>
        </p:nvSpPr>
        <p:spPr>
          <a:xfrm>
            <a:off x="1354342" y="3782858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01</a:t>
            </a:r>
            <a:endParaRPr lang="ko-KR" alt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53" name="모서리가 둥근 직사각형 18">
            <a:extLst>
              <a:ext uri="{FF2B5EF4-FFF2-40B4-BE49-F238E27FC236}">
                <a16:creationId xmlns:a16="http://schemas.microsoft.com/office/drawing/2014/main" id="{2F65AC8D-CF6C-429F-A9BF-D8EE24B5FE26}"/>
              </a:ext>
            </a:extLst>
          </p:cNvPr>
          <p:cNvSpPr/>
          <p:nvPr/>
        </p:nvSpPr>
        <p:spPr>
          <a:xfrm>
            <a:off x="6511478" y="1761755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4" name="양쪽 모서리가 둥근 사각형 19">
            <a:extLst>
              <a:ext uri="{FF2B5EF4-FFF2-40B4-BE49-F238E27FC236}">
                <a16:creationId xmlns:a16="http://schemas.microsoft.com/office/drawing/2014/main" id="{46770EC1-796B-4BED-B58A-757A3CDE2DCA}"/>
              </a:ext>
            </a:extLst>
          </p:cNvPr>
          <p:cNvSpPr/>
          <p:nvPr/>
        </p:nvSpPr>
        <p:spPr>
          <a:xfrm rot="16200000" flipH="1">
            <a:off x="6282247" y="2003296"/>
            <a:ext cx="1058538" cy="590550"/>
          </a:xfrm>
          <a:prstGeom prst="round2SameRect">
            <a:avLst>
              <a:gd name="adj1" fmla="val 29570"/>
              <a:gd name="adj2" fmla="val 0"/>
            </a:avLst>
          </a:prstGeom>
          <a:solidFill>
            <a:srgbClr val="FEC748"/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5" name="직사각형 254">
            <a:extLst>
              <a:ext uri="{FF2B5EF4-FFF2-40B4-BE49-F238E27FC236}">
                <a16:creationId xmlns:a16="http://schemas.microsoft.com/office/drawing/2014/main" id="{F09F15F8-0AFF-4D9F-8AFB-4DBED5E18554}"/>
              </a:ext>
            </a:extLst>
          </p:cNvPr>
          <p:cNvSpPr/>
          <p:nvPr/>
        </p:nvSpPr>
        <p:spPr>
          <a:xfrm>
            <a:off x="7345865" y="1802119"/>
            <a:ext cx="3276967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56" name="직사각형 255">
            <a:extLst>
              <a:ext uri="{FF2B5EF4-FFF2-40B4-BE49-F238E27FC236}">
                <a16:creationId xmlns:a16="http://schemas.microsoft.com/office/drawing/2014/main" id="{CE37F03B-0F14-4760-8B96-D54813C1689C}"/>
              </a:ext>
            </a:extLst>
          </p:cNvPr>
          <p:cNvSpPr/>
          <p:nvPr/>
        </p:nvSpPr>
        <p:spPr>
          <a:xfrm>
            <a:off x="6591082" y="2119212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01</a:t>
            </a:r>
            <a:endParaRPr lang="ko-KR" alt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57" name="모서리가 둥근 직사각형 29">
            <a:extLst>
              <a:ext uri="{FF2B5EF4-FFF2-40B4-BE49-F238E27FC236}">
                <a16:creationId xmlns:a16="http://schemas.microsoft.com/office/drawing/2014/main" id="{0B01D4E3-91DA-4ADC-AB1C-053B2FE755C0}"/>
              </a:ext>
            </a:extLst>
          </p:cNvPr>
          <p:cNvSpPr/>
          <p:nvPr/>
        </p:nvSpPr>
        <p:spPr>
          <a:xfrm>
            <a:off x="6511478" y="3406351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8" name="양쪽 모서리가 둥근 사각형 30">
            <a:extLst>
              <a:ext uri="{FF2B5EF4-FFF2-40B4-BE49-F238E27FC236}">
                <a16:creationId xmlns:a16="http://schemas.microsoft.com/office/drawing/2014/main" id="{E74BF78B-612B-4914-AB91-CC6151C71346}"/>
              </a:ext>
            </a:extLst>
          </p:cNvPr>
          <p:cNvSpPr/>
          <p:nvPr/>
        </p:nvSpPr>
        <p:spPr>
          <a:xfrm rot="16200000" flipH="1">
            <a:off x="6282247" y="3647892"/>
            <a:ext cx="1058538" cy="590550"/>
          </a:xfrm>
          <a:prstGeom prst="round2SameRect">
            <a:avLst>
              <a:gd name="adj1" fmla="val 32258"/>
              <a:gd name="adj2" fmla="val 0"/>
            </a:avLst>
          </a:prstGeom>
          <a:solidFill>
            <a:srgbClr val="FEC748"/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9" name="직사각형 258">
            <a:extLst>
              <a:ext uri="{FF2B5EF4-FFF2-40B4-BE49-F238E27FC236}">
                <a16:creationId xmlns:a16="http://schemas.microsoft.com/office/drawing/2014/main" id="{A22AA26A-468F-4A54-833B-F40EB1F7E626}"/>
              </a:ext>
            </a:extLst>
          </p:cNvPr>
          <p:cNvSpPr/>
          <p:nvPr/>
        </p:nvSpPr>
        <p:spPr>
          <a:xfrm>
            <a:off x="7345865" y="3446715"/>
            <a:ext cx="3276967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60" name="직사각형 259">
            <a:extLst>
              <a:ext uri="{FF2B5EF4-FFF2-40B4-BE49-F238E27FC236}">
                <a16:creationId xmlns:a16="http://schemas.microsoft.com/office/drawing/2014/main" id="{F417B97F-CADA-4B67-B7FF-67359C3FC548}"/>
              </a:ext>
            </a:extLst>
          </p:cNvPr>
          <p:cNvSpPr/>
          <p:nvPr/>
        </p:nvSpPr>
        <p:spPr>
          <a:xfrm>
            <a:off x="6591082" y="3782858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01</a:t>
            </a:r>
            <a:endParaRPr lang="ko-KR" alt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61" name="직사각형 260">
            <a:extLst>
              <a:ext uri="{FF2B5EF4-FFF2-40B4-BE49-F238E27FC236}">
                <a16:creationId xmlns:a16="http://schemas.microsoft.com/office/drawing/2014/main" id="{2F7B6FD5-C7ED-4EE4-A958-76AE4647CBDF}"/>
              </a:ext>
            </a:extLst>
          </p:cNvPr>
          <p:cNvSpPr/>
          <p:nvPr/>
        </p:nvSpPr>
        <p:spPr>
          <a:xfrm>
            <a:off x="3869166" y="4858428"/>
            <a:ext cx="7352871" cy="887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ja-JP" sz="1200" dirty="0">
                <a:solidFill>
                  <a:prstClr val="white">
                    <a:lumMod val="9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prstClr val="white">
                    <a:lumMod val="9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1200" dirty="0">
                <a:solidFill>
                  <a:prstClr val="white">
                    <a:lumMod val="95000"/>
                  </a:prstClr>
                </a:solidFill>
              </a:rPr>
              <a:t>PAPOZIP</a:t>
            </a:r>
            <a:r>
              <a:rPr lang="ja-JP" altLang="en-US" sz="1200" dirty="0">
                <a:solidFill>
                  <a:prstClr val="white">
                    <a:lumMod val="95000"/>
                  </a:prstClr>
                </a:solidFill>
              </a:rPr>
              <a:t>と一緒に</a:t>
            </a:r>
            <a:r>
              <a:rPr lang="en-US" altLang="ja-JP" sz="1200" dirty="0">
                <a:solidFill>
                  <a:prstClr val="white">
                    <a:lumMod val="95000"/>
                  </a:prstClr>
                </a:solidFill>
              </a:rPr>
              <a:t>ppt</a:t>
            </a:r>
            <a:r>
              <a:rPr lang="ja-JP" altLang="en-US" sz="1200" dirty="0">
                <a:solidFill>
                  <a:prstClr val="white">
                    <a:lumMod val="95000"/>
                  </a:prstClr>
                </a:solidFill>
              </a:rPr>
              <a:t>を作る楽しさを感じてください</a:t>
            </a:r>
            <a:endParaRPr lang="en-US" altLang="ko-KR" sz="1200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262" name="모서리가 둥근 직사각형 34">
            <a:extLst>
              <a:ext uri="{FF2B5EF4-FFF2-40B4-BE49-F238E27FC236}">
                <a16:creationId xmlns:a16="http://schemas.microsoft.com/office/drawing/2014/main" id="{D7F50815-6F7D-424F-A41A-C0BF3B13E9FE}"/>
              </a:ext>
            </a:extLst>
          </p:cNvPr>
          <p:cNvSpPr/>
          <p:nvPr/>
        </p:nvSpPr>
        <p:spPr>
          <a:xfrm>
            <a:off x="1318716" y="4879496"/>
            <a:ext cx="2286017" cy="37215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template</a:t>
            </a:r>
            <a:endParaRPr lang="en-US" altLang="ko-KR" sz="1050" dirty="0">
              <a:solidFill>
                <a:prstClr val="white"/>
              </a:solidFill>
            </a:endParaRPr>
          </a:p>
        </p:txBody>
      </p:sp>
      <p:grpSp>
        <p:nvGrpSpPr>
          <p:cNvPr id="263" name="그룹 262">
            <a:extLst>
              <a:ext uri="{FF2B5EF4-FFF2-40B4-BE49-F238E27FC236}">
                <a16:creationId xmlns:a16="http://schemas.microsoft.com/office/drawing/2014/main" id="{E012160F-4A34-446D-8F67-AE38E89C5F63}"/>
              </a:ext>
            </a:extLst>
          </p:cNvPr>
          <p:cNvGrpSpPr/>
          <p:nvPr/>
        </p:nvGrpSpPr>
        <p:grpSpPr>
          <a:xfrm>
            <a:off x="5300123" y="1460334"/>
            <a:ext cx="645470" cy="645470"/>
            <a:chOff x="1651388" y="2172798"/>
            <a:chExt cx="1083168" cy="1083168"/>
          </a:xfrm>
        </p:grpSpPr>
        <p:sp>
          <p:nvSpPr>
            <p:cNvPr id="264" name="타원 263">
              <a:extLst>
                <a:ext uri="{FF2B5EF4-FFF2-40B4-BE49-F238E27FC236}">
                  <a16:creationId xmlns:a16="http://schemas.microsoft.com/office/drawing/2014/main" id="{2B0E6CC4-8E32-4DE7-B71A-0AE0F2BD17A1}"/>
                </a:ext>
              </a:extLst>
            </p:cNvPr>
            <p:cNvSpPr/>
            <p:nvPr/>
          </p:nvSpPr>
          <p:spPr>
            <a:xfrm>
              <a:off x="1651388" y="2172798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265" name="그림 264">
              <a:extLst>
                <a:ext uri="{FF2B5EF4-FFF2-40B4-BE49-F238E27FC236}">
                  <a16:creationId xmlns:a16="http://schemas.microsoft.com/office/drawing/2014/main" id="{8A00741D-D3F2-4CCB-9820-0AFE29B70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9711" y="2321121"/>
              <a:ext cx="786521" cy="786521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66" name="그룹 265">
            <a:extLst>
              <a:ext uri="{FF2B5EF4-FFF2-40B4-BE49-F238E27FC236}">
                <a16:creationId xmlns:a16="http://schemas.microsoft.com/office/drawing/2014/main" id="{D3BFB598-D00D-4196-97B2-A8A50D392C1B}"/>
              </a:ext>
            </a:extLst>
          </p:cNvPr>
          <p:cNvGrpSpPr/>
          <p:nvPr/>
        </p:nvGrpSpPr>
        <p:grpSpPr>
          <a:xfrm>
            <a:off x="10543275" y="3100878"/>
            <a:ext cx="645470" cy="645470"/>
            <a:chOff x="8846116" y="4168827"/>
            <a:chExt cx="1083168" cy="1083168"/>
          </a:xfrm>
        </p:grpSpPr>
        <p:sp>
          <p:nvSpPr>
            <p:cNvPr id="267" name="타원 266">
              <a:extLst>
                <a:ext uri="{FF2B5EF4-FFF2-40B4-BE49-F238E27FC236}">
                  <a16:creationId xmlns:a16="http://schemas.microsoft.com/office/drawing/2014/main" id="{D6898E90-01BD-4C76-BF1A-BFABAAC93191}"/>
                </a:ext>
              </a:extLst>
            </p:cNvPr>
            <p:cNvSpPr/>
            <p:nvPr/>
          </p:nvSpPr>
          <p:spPr>
            <a:xfrm>
              <a:off x="8846116" y="4168827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268" name="그림 267">
              <a:extLst>
                <a:ext uri="{FF2B5EF4-FFF2-40B4-BE49-F238E27FC236}">
                  <a16:creationId xmlns:a16="http://schemas.microsoft.com/office/drawing/2014/main" id="{DCD03493-0C50-4509-94A0-8F53700AA3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6131" y="4358843"/>
              <a:ext cx="703135" cy="703135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69" name="그룹 268">
            <a:extLst>
              <a:ext uri="{FF2B5EF4-FFF2-40B4-BE49-F238E27FC236}">
                <a16:creationId xmlns:a16="http://schemas.microsoft.com/office/drawing/2014/main" id="{D4B434CC-2A32-40DB-9D53-5BC4F4B1BE17}"/>
              </a:ext>
            </a:extLst>
          </p:cNvPr>
          <p:cNvGrpSpPr/>
          <p:nvPr/>
        </p:nvGrpSpPr>
        <p:grpSpPr>
          <a:xfrm>
            <a:off x="10574416" y="1460528"/>
            <a:ext cx="645470" cy="645470"/>
            <a:chOff x="8723358" y="1778931"/>
            <a:chExt cx="1083168" cy="1083168"/>
          </a:xfrm>
        </p:grpSpPr>
        <p:sp>
          <p:nvSpPr>
            <p:cNvPr id="270" name="타원 269">
              <a:extLst>
                <a:ext uri="{FF2B5EF4-FFF2-40B4-BE49-F238E27FC236}">
                  <a16:creationId xmlns:a16="http://schemas.microsoft.com/office/drawing/2014/main" id="{DBA7F9FE-742B-4CFC-AEFF-5B0473541840}"/>
                </a:ext>
              </a:extLst>
            </p:cNvPr>
            <p:cNvSpPr/>
            <p:nvPr/>
          </p:nvSpPr>
          <p:spPr>
            <a:xfrm>
              <a:off x="8723358" y="1778931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271" name="그림 270">
              <a:extLst>
                <a:ext uri="{FF2B5EF4-FFF2-40B4-BE49-F238E27FC236}">
                  <a16:creationId xmlns:a16="http://schemas.microsoft.com/office/drawing/2014/main" id="{B1BAC79D-7768-4A13-9E30-B59D59D614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6567" y="1952140"/>
              <a:ext cx="736749" cy="736749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72" name="그룹 271">
            <a:extLst>
              <a:ext uri="{FF2B5EF4-FFF2-40B4-BE49-F238E27FC236}">
                <a16:creationId xmlns:a16="http://schemas.microsoft.com/office/drawing/2014/main" id="{D08836E6-A519-4C95-BB36-3F6047F12EAF}"/>
              </a:ext>
            </a:extLst>
          </p:cNvPr>
          <p:cNvGrpSpPr/>
          <p:nvPr/>
        </p:nvGrpSpPr>
        <p:grpSpPr>
          <a:xfrm>
            <a:off x="5307194" y="3093476"/>
            <a:ext cx="645470" cy="645470"/>
            <a:chOff x="2899657" y="4303429"/>
            <a:chExt cx="1083168" cy="1083168"/>
          </a:xfrm>
        </p:grpSpPr>
        <p:sp>
          <p:nvSpPr>
            <p:cNvPr id="273" name="타원 272">
              <a:extLst>
                <a:ext uri="{FF2B5EF4-FFF2-40B4-BE49-F238E27FC236}">
                  <a16:creationId xmlns:a16="http://schemas.microsoft.com/office/drawing/2014/main" id="{78CDD035-0036-4453-BC99-FE4D2A3E4B6A}"/>
                </a:ext>
              </a:extLst>
            </p:cNvPr>
            <p:cNvSpPr/>
            <p:nvPr/>
          </p:nvSpPr>
          <p:spPr>
            <a:xfrm>
              <a:off x="2899657" y="4303429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274" name="그림 273">
              <a:extLst>
                <a:ext uri="{FF2B5EF4-FFF2-40B4-BE49-F238E27FC236}">
                  <a16:creationId xmlns:a16="http://schemas.microsoft.com/office/drawing/2014/main" id="{F4AE1A54-40A3-451C-B471-15BBB41488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5175" y="4478947"/>
              <a:ext cx="732133" cy="732133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04175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816D808-18F3-488B-9465-AE8ACA9BA75D}"/>
              </a:ext>
            </a:extLst>
          </p:cNvPr>
          <p:cNvSpPr txBox="1"/>
          <p:nvPr/>
        </p:nvSpPr>
        <p:spPr>
          <a:xfrm>
            <a:off x="495300" y="43190"/>
            <a:ext cx="80962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200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</a:t>
            </a:r>
            <a:r>
              <a:rPr lang="ko-KR" altLang="en-US" sz="90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 </a:t>
            </a:r>
            <a:r>
              <a:rPr lang="en-US" altLang="ko-KR" sz="3200" b="1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PRESENTATION </a:t>
            </a:r>
            <a:r>
              <a:rPr lang="en-US" altLang="ja-JP" sz="1200" kern="0" dirty="0">
                <a:solidFill>
                  <a:prstClr val="white"/>
                </a:solidFill>
              </a:rPr>
              <a:t>PAPOZIP</a:t>
            </a:r>
            <a:r>
              <a:rPr lang="ja-JP" altLang="en-US" sz="12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200" kern="0" dirty="0">
                <a:solidFill>
                  <a:prstClr val="white"/>
                </a:solidFill>
              </a:rPr>
              <a:t>ppt</a:t>
            </a:r>
            <a:r>
              <a:rPr lang="ja-JP" altLang="en-US" sz="12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200" kern="0" dirty="0">
              <a:solidFill>
                <a:prstClr val="white"/>
              </a:solidFill>
            </a:endParaRPr>
          </a:p>
        </p:txBody>
      </p:sp>
      <p:grpSp>
        <p:nvGrpSpPr>
          <p:cNvPr id="244" name="그룹 243">
            <a:extLst>
              <a:ext uri="{FF2B5EF4-FFF2-40B4-BE49-F238E27FC236}">
                <a16:creationId xmlns:a16="http://schemas.microsoft.com/office/drawing/2014/main" id="{3CD45529-4D95-4CC8-8128-454C72ECADA6}"/>
              </a:ext>
            </a:extLst>
          </p:cNvPr>
          <p:cNvGrpSpPr/>
          <p:nvPr/>
        </p:nvGrpSpPr>
        <p:grpSpPr>
          <a:xfrm>
            <a:off x="0" y="1"/>
            <a:ext cx="12192001" cy="6858000"/>
            <a:chOff x="0" y="1"/>
            <a:chExt cx="12192001" cy="6858000"/>
          </a:xfrm>
        </p:grpSpPr>
        <p:grpSp>
          <p:nvGrpSpPr>
            <p:cNvPr id="203" name="그룹 202">
              <a:extLst>
                <a:ext uri="{FF2B5EF4-FFF2-40B4-BE49-F238E27FC236}">
                  <a16:creationId xmlns:a16="http://schemas.microsoft.com/office/drawing/2014/main" id="{677C0AA6-492A-4A92-BB85-E21DC4021563}"/>
                </a:ext>
              </a:extLst>
            </p:cNvPr>
            <p:cNvGrpSpPr/>
            <p:nvPr/>
          </p:nvGrpSpPr>
          <p:grpSpPr>
            <a:xfrm>
              <a:off x="112175" y="6144949"/>
              <a:ext cx="936000" cy="608573"/>
              <a:chOff x="112175" y="6144949"/>
              <a:chExt cx="936000" cy="608573"/>
            </a:xfrm>
          </p:grpSpPr>
          <p:sp>
            <p:nvSpPr>
              <p:cNvPr id="149" name="타원 148">
                <a:extLst>
                  <a:ext uri="{FF2B5EF4-FFF2-40B4-BE49-F238E27FC236}">
                    <a16:creationId xmlns:a16="http://schemas.microsoft.com/office/drawing/2014/main" id="{F6A1C6C0-5E6D-4CE0-873D-9201F9E8658B}"/>
                  </a:ext>
                </a:extLst>
              </p:cNvPr>
              <p:cNvSpPr/>
              <p:nvPr/>
            </p:nvSpPr>
            <p:spPr>
              <a:xfrm>
                <a:off x="112175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0" name="타원 149">
                <a:extLst>
                  <a:ext uri="{FF2B5EF4-FFF2-40B4-BE49-F238E27FC236}">
                    <a16:creationId xmlns:a16="http://schemas.microsoft.com/office/drawing/2014/main" id="{B5EDC65B-84FB-4F23-B56A-64656B1AFAE5}"/>
                  </a:ext>
                </a:extLst>
              </p:cNvPr>
              <p:cNvSpPr/>
              <p:nvPr/>
            </p:nvSpPr>
            <p:spPr>
              <a:xfrm>
                <a:off x="224493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1" name="타원 150">
                <a:extLst>
                  <a:ext uri="{FF2B5EF4-FFF2-40B4-BE49-F238E27FC236}">
                    <a16:creationId xmlns:a16="http://schemas.microsoft.com/office/drawing/2014/main" id="{4C42FF3F-01FF-4F79-8092-6329DAC943C5}"/>
                  </a:ext>
                </a:extLst>
              </p:cNvPr>
              <p:cNvSpPr/>
              <p:nvPr/>
            </p:nvSpPr>
            <p:spPr>
              <a:xfrm>
                <a:off x="336811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2" name="타원 151">
                <a:extLst>
                  <a:ext uri="{FF2B5EF4-FFF2-40B4-BE49-F238E27FC236}">
                    <a16:creationId xmlns:a16="http://schemas.microsoft.com/office/drawing/2014/main" id="{EC370B1F-E663-466B-9B18-D70115A32640}"/>
                  </a:ext>
                </a:extLst>
              </p:cNvPr>
              <p:cNvSpPr/>
              <p:nvPr/>
            </p:nvSpPr>
            <p:spPr>
              <a:xfrm>
                <a:off x="449129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3" name="타원 152">
                <a:extLst>
                  <a:ext uri="{FF2B5EF4-FFF2-40B4-BE49-F238E27FC236}">
                    <a16:creationId xmlns:a16="http://schemas.microsoft.com/office/drawing/2014/main" id="{44BB0553-39FE-4B15-A89B-82227573EB39}"/>
                  </a:ext>
                </a:extLst>
              </p:cNvPr>
              <p:cNvSpPr/>
              <p:nvPr/>
            </p:nvSpPr>
            <p:spPr>
              <a:xfrm>
                <a:off x="561447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4" name="타원 153">
                <a:extLst>
                  <a:ext uri="{FF2B5EF4-FFF2-40B4-BE49-F238E27FC236}">
                    <a16:creationId xmlns:a16="http://schemas.microsoft.com/office/drawing/2014/main" id="{7455FC4D-5C0A-4976-8766-569B76A4661D}"/>
                  </a:ext>
                </a:extLst>
              </p:cNvPr>
              <p:cNvSpPr/>
              <p:nvPr/>
            </p:nvSpPr>
            <p:spPr>
              <a:xfrm>
                <a:off x="673765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5" name="타원 154">
                <a:extLst>
                  <a:ext uri="{FF2B5EF4-FFF2-40B4-BE49-F238E27FC236}">
                    <a16:creationId xmlns:a16="http://schemas.microsoft.com/office/drawing/2014/main" id="{02223FC7-87D5-4D5B-8816-4FABA14A48B8}"/>
                  </a:ext>
                </a:extLst>
              </p:cNvPr>
              <p:cNvSpPr/>
              <p:nvPr/>
            </p:nvSpPr>
            <p:spPr>
              <a:xfrm>
                <a:off x="786083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6" name="타원 155">
                <a:extLst>
                  <a:ext uri="{FF2B5EF4-FFF2-40B4-BE49-F238E27FC236}">
                    <a16:creationId xmlns:a16="http://schemas.microsoft.com/office/drawing/2014/main" id="{DA956B2D-FA71-4467-A4AF-380D0C6DB256}"/>
                  </a:ext>
                </a:extLst>
              </p:cNvPr>
              <p:cNvSpPr/>
              <p:nvPr/>
            </p:nvSpPr>
            <p:spPr>
              <a:xfrm>
                <a:off x="898400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7" name="타원 156">
                <a:extLst>
                  <a:ext uri="{FF2B5EF4-FFF2-40B4-BE49-F238E27FC236}">
                    <a16:creationId xmlns:a16="http://schemas.microsoft.com/office/drawing/2014/main" id="{AB454AA5-ACCC-4C10-90E9-99784FF00F2E}"/>
                  </a:ext>
                </a:extLst>
              </p:cNvPr>
              <p:cNvSpPr/>
              <p:nvPr/>
            </p:nvSpPr>
            <p:spPr>
              <a:xfrm>
                <a:off x="1010718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8" name="타원 157">
                <a:extLst>
                  <a:ext uri="{FF2B5EF4-FFF2-40B4-BE49-F238E27FC236}">
                    <a16:creationId xmlns:a16="http://schemas.microsoft.com/office/drawing/2014/main" id="{4B684536-5F35-4A30-A30E-1EF8907606E7}"/>
                  </a:ext>
                </a:extLst>
              </p:cNvPr>
              <p:cNvSpPr/>
              <p:nvPr/>
            </p:nvSpPr>
            <p:spPr>
              <a:xfrm>
                <a:off x="112175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9" name="타원 158">
                <a:extLst>
                  <a:ext uri="{FF2B5EF4-FFF2-40B4-BE49-F238E27FC236}">
                    <a16:creationId xmlns:a16="http://schemas.microsoft.com/office/drawing/2014/main" id="{1324C841-9A74-409D-8FA4-C07E7CE27B91}"/>
                  </a:ext>
                </a:extLst>
              </p:cNvPr>
              <p:cNvSpPr/>
              <p:nvPr/>
            </p:nvSpPr>
            <p:spPr>
              <a:xfrm>
                <a:off x="224493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0" name="타원 159">
                <a:extLst>
                  <a:ext uri="{FF2B5EF4-FFF2-40B4-BE49-F238E27FC236}">
                    <a16:creationId xmlns:a16="http://schemas.microsoft.com/office/drawing/2014/main" id="{3A7CE99B-09E3-4D8A-8B63-69CB52978986}"/>
                  </a:ext>
                </a:extLst>
              </p:cNvPr>
              <p:cNvSpPr/>
              <p:nvPr/>
            </p:nvSpPr>
            <p:spPr>
              <a:xfrm>
                <a:off x="336811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1" name="타원 160">
                <a:extLst>
                  <a:ext uri="{FF2B5EF4-FFF2-40B4-BE49-F238E27FC236}">
                    <a16:creationId xmlns:a16="http://schemas.microsoft.com/office/drawing/2014/main" id="{A4A2EA87-D335-46AC-BB4B-FC0C31FB2B3F}"/>
                  </a:ext>
                </a:extLst>
              </p:cNvPr>
              <p:cNvSpPr/>
              <p:nvPr/>
            </p:nvSpPr>
            <p:spPr>
              <a:xfrm>
                <a:off x="449129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2" name="타원 161">
                <a:extLst>
                  <a:ext uri="{FF2B5EF4-FFF2-40B4-BE49-F238E27FC236}">
                    <a16:creationId xmlns:a16="http://schemas.microsoft.com/office/drawing/2014/main" id="{491D37AC-1E5C-44C7-B2A7-F8DE88C1EE4A}"/>
                  </a:ext>
                </a:extLst>
              </p:cNvPr>
              <p:cNvSpPr/>
              <p:nvPr/>
            </p:nvSpPr>
            <p:spPr>
              <a:xfrm>
                <a:off x="561447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3" name="타원 162">
                <a:extLst>
                  <a:ext uri="{FF2B5EF4-FFF2-40B4-BE49-F238E27FC236}">
                    <a16:creationId xmlns:a16="http://schemas.microsoft.com/office/drawing/2014/main" id="{8078A854-CCC4-4128-81EA-7447ACCFFC21}"/>
                  </a:ext>
                </a:extLst>
              </p:cNvPr>
              <p:cNvSpPr/>
              <p:nvPr/>
            </p:nvSpPr>
            <p:spPr>
              <a:xfrm>
                <a:off x="673765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4" name="타원 163">
                <a:extLst>
                  <a:ext uri="{FF2B5EF4-FFF2-40B4-BE49-F238E27FC236}">
                    <a16:creationId xmlns:a16="http://schemas.microsoft.com/office/drawing/2014/main" id="{ACA001BF-AD2F-4F0C-8F8B-574C9F63AE18}"/>
                  </a:ext>
                </a:extLst>
              </p:cNvPr>
              <p:cNvSpPr/>
              <p:nvPr/>
            </p:nvSpPr>
            <p:spPr>
              <a:xfrm>
                <a:off x="786083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5" name="타원 164">
                <a:extLst>
                  <a:ext uri="{FF2B5EF4-FFF2-40B4-BE49-F238E27FC236}">
                    <a16:creationId xmlns:a16="http://schemas.microsoft.com/office/drawing/2014/main" id="{2AF9756E-D8EC-4878-960F-D55208EEA165}"/>
                  </a:ext>
                </a:extLst>
              </p:cNvPr>
              <p:cNvSpPr/>
              <p:nvPr/>
            </p:nvSpPr>
            <p:spPr>
              <a:xfrm>
                <a:off x="898400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6" name="타원 165">
                <a:extLst>
                  <a:ext uri="{FF2B5EF4-FFF2-40B4-BE49-F238E27FC236}">
                    <a16:creationId xmlns:a16="http://schemas.microsoft.com/office/drawing/2014/main" id="{DAB010C7-3FA9-417E-8CDE-A9012708C8E9}"/>
                  </a:ext>
                </a:extLst>
              </p:cNvPr>
              <p:cNvSpPr/>
              <p:nvPr/>
            </p:nvSpPr>
            <p:spPr>
              <a:xfrm>
                <a:off x="1010718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7" name="타원 166">
                <a:extLst>
                  <a:ext uri="{FF2B5EF4-FFF2-40B4-BE49-F238E27FC236}">
                    <a16:creationId xmlns:a16="http://schemas.microsoft.com/office/drawing/2014/main" id="{B9EC8505-EC27-4B4F-A21B-4FE3376D12B0}"/>
                  </a:ext>
                </a:extLst>
              </p:cNvPr>
              <p:cNvSpPr/>
              <p:nvPr/>
            </p:nvSpPr>
            <p:spPr>
              <a:xfrm>
                <a:off x="112175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8" name="타원 167">
                <a:extLst>
                  <a:ext uri="{FF2B5EF4-FFF2-40B4-BE49-F238E27FC236}">
                    <a16:creationId xmlns:a16="http://schemas.microsoft.com/office/drawing/2014/main" id="{D584ADB0-3998-4B47-BF36-84FEA62F7699}"/>
                  </a:ext>
                </a:extLst>
              </p:cNvPr>
              <p:cNvSpPr/>
              <p:nvPr/>
            </p:nvSpPr>
            <p:spPr>
              <a:xfrm>
                <a:off x="224493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9" name="타원 168">
                <a:extLst>
                  <a:ext uri="{FF2B5EF4-FFF2-40B4-BE49-F238E27FC236}">
                    <a16:creationId xmlns:a16="http://schemas.microsoft.com/office/drawing/2014/main" id="{A2B298C0-B899-4818-A55F-C98443E8FF3F}"/>
                  </a:ext>
                </a:extLst>
              </p:cNvPr>
              <p:cNvSpPr/>
              <p:nvPr/>
            </p:nvSpPr>
            <p:spPr>
              <a:xfrm>
                <a:off x="336811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0" name="타원 169">
                <a:extLst>
                  <a:ext uri="{FF2B5EF4-FFF2-40B4-BE49-F238E27FC236}">
                    <a16:creationId xmlns:a16="http://schemas.microsoft.com/office/drawing/2014/main" id="{D6CEE418-45BC-430B-9520-D2FDCDA52E7B}"/>
                  </a:ext>
                </a:extLst>
              </p:cNvPr>
              <p:cNvSpPr/>
              <p:nvPr/>
            </p:nvSpPr>
            <p:spPr>
              <a:xfrm>
                <a:off x="449129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1" name="타원 170">
                <a:extLst>
                  <a:ext uri="{FF2B5EF4-FFF2-40B4-BE49-F238E27FC236}">
                    <a16:creationId xmlns:a16="http://schemas.microsoft.com/office/drawing/2014/main" id="{9EB386B9-A5B4-4A38-8F58-BD6B9917B3D1}"/>
                  </a:ext>
                </a:extLst>
              </p:cNvPr>
              <p:cNvSpPr/>
              <p:nvPr/>
            </p:nvSpPr>
            <p:spPr>
              <a:xfrm>
                <a:off x="561447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2" name="타원 171">
                <a:extLst>
                  <a:ext uri="{FF2B5EF4-FFF2-40B4-BE49-F238E27FC236}">
                    <a16:creationId xmlns:a16="http://schemas.microsoft.com/office/drawing/2014/main" id="{D584EB10-735F-4272-B70C-BC323D9EB9D6}"/>
                  </a:ext>
                </a:extLst>
              </p:cNvPr>
              <p:cNvSpPr/>
              <p:nvPr/>
            </p:nvSpPr>
            <p:spPr>
              <a:xfrm>
                <a:off x="673765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3" name="타원 172">
                <a:extLst>
                  <a:ext uri="{FF2B5EF4-FFF2-40B4-BE49-F238E27FC236}">
                    <a16:creationId xmlns:a16="http://schemas.microsoft.com/office/drawing/2014/main" id="{458EFAC8-28B3-4C74-8BA6-C955B3C071F3}"/>
                  </a:ext>
                </a:extLst>
              </p:cNvPr>
              <p:cNvSpPr/>
              <p:nvPr/>
            </p:nvSpPr>
            <p:spPr>
              <a:xfrm>
                <a:off x="786083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4" name="타원 173">
                <a:extLst>
                  <a:ext uri="{FF2B5EF4-FFF2-40B4-BE49-F238E27FC236}">
                    <a16:creationId xmlns:a16="http://schemas.microsoft.com/office/drawing/2014/main" id="{EFF95534-9A8D-44F2-BAA0-F0861337472E}"/>
                  </a:ext>
                </a:extLst>
              </p:cNvPr>
              <p:cNvSpPr/>
              <p:nvPr/>
            </p:nvSpPr>
            <p:spPr>
              <a:xfrm>
                <a:off x="898400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5" name="타원 174">
                <a:extLst>
                  <a:ext uri="{FF2B5EF4-FFF2-40B4-BE49-F238E27FC236}">
                    <a16:creationId xmlns:a16="http://schemas.microsoft.com/office/drawing/2014/main" id="{8D27B546-49A3-4125-959B-E63583804A6F}"/>
                  </a:ext>
                </a:extLst>
              </p:cNvPr>
              <p:cNvSpPr/>
              <p:nvPr/>
            </p:nvSpPr>
            <p:spPr>
              <a:xfrm>
                <a:off x="1010718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6" name="타원 175">
                <a:extLst>
                  <a:ext uri="{FF2B5EF4-FFF2-40B4-BE49-F238E27FC236}">
                    <a16:creationId xmlns:a16="http://schemas.microsoft.com/office/drawing/2014/main" id="{5BB7CB9C-A4EB-482A-BD04-A453BF4EF829}"/>
                  </a:ext>
                </a:extLst>
              </p:cNvPr>
              <p:cNvSpPr/>
              <p:nvPr/>
            </p:nvSpPr>
            <p:spPr>
              <a:xfrm>
                <a:off x="112175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7" name="타원 176">
                <a:extLst>
                  <a:ext uri="{FF2B5EF4-FFF2-40B4-BE49-F238E27FC236}">
                    <a16:creationId xmlns:a16="http://schemas.microsoft.com/office/drawing/2014/main" id="{29ACF343-9DF3-4A59-A78E-8A042B887E84}"/>
                  </a:ext>
                </a:extLst>
              </p:cNvPr>
              <p:cNvSpPr/>
              <p:nvPr/>
            </p:nvSpPr>
            <p:spPr>
              <a:xfrm>
                <a:off x="224493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8" name="타원 177">
                <a:extLst>
                  <a:ext uri="{FF2B5EF4-FFF2-40B4-BE49-F238E27FC236}">
                    <a16:creationId xmlns:a16="http://schemas.microsoft.com/office/drawing/2014/main" id="{FFE6BE75-3EDB-4DB6-8D76-C6C46DE8246A}"/>
                  </a:ext>
                </a:extLst>
              </p:cNvPr>
              <p:cNvSpPr/>
              <p:nvPr/>
            </p:nvSpPr>
            <p:spPr>
              <a:xfrm>
                <a:off x="336811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9" name="타원 178">
                <a:extLst>
                  <a:ext uri="{FF2B5EF4-FFF2-40B4-BE49-F238E27FC236}">
                    <a16:creationId xmlns:a16="http://schemas.microsoft.com/office/drawing/2014/main" id="{8D82DDB9-E46D-46EE-8DB6-D9E659064800}"/>
                  </a:ext>
                </a:extLst>
              </p:cNvPr>
              <p:cNvSpPr/>
              <p:nvPr/>
            </p:nvSpPr>
            <p:spPr>
              <a:xfrm>
                <a:off x="449129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0" name="타원 179">
                <a:extLst>
                  <a:ext uri="{FF2B5EF4-FFF2-40B4-BE49-F238E27FC236}">
                    <a16:creationId xmlns:a16="http://schemas.microsoft.com/office/drawing/2014/main" id="{57900884-29AF-40CD-9A5C-73BD39A65EC4}"/>
                  </a:ext>
                </a:extLst>
              </p:cNvPr>
              <p:cNvSpPr/>
              <p:nvPr/>
            </p:nvSpPr>
            <p:spPr>
              <a:xfrm>
                <a:off x="561447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1" name="타원 180">
                <a:extLst>
                  <a:ext uri="{FF2B5EF4-FFF2-40B4-BE49-F238E27FC236}">
                    <a16:creationId xmlns:a16="http://schemas.microsoft.com/office/drawing/2014/main" id="{2CE754F6-94E6-4104-A003-CAA660A6B189}"/>
                  </a:ext>
                </a:extLst>
              </p:cNvPr>
              <p:cNvSpPr/>
              <p:nvPr/>
            </p:nvSpPr>
            <p:spPr>
              <a:xfrm>
                <a:off x="673765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2" name="타원 181">
                <a:extLst>
                  <a:ext uri="{FF2B5EF4-FFF2-40B4-BE49-F238E27FC236}">
                    <a16:creationId xmlns:a16="http://schemas.microsoft.com/office/drawing/2014/main" id="{D2D26416-3FF9-435A-95C8-19BC1969719A}"/>
                  </a:ext>
                </a:extLst>
              </p:cNvPr>
              <p:cNvSpPr/>
              <p:nvPr/>
            </p:nvSpPr>
            <p:spPr>
              <a:xfrm>
                <a:off x="786083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3" name="타원 182">
                <a:extLst>
                  <a:ext uri="{FF2B5EF4-FFF2-40B4-BE49-F238E27FC236}">
                    <a16:creationId xmlns:a16="http://schemas.microsoft.com/office/drawing/2014/main" id="{FFE7647C-4347-4221-A80C-56883B5AD0C0}"/>
                  </a:ext>
                </a:extLst>
              </p:cNvPr>
              <p:cNvSpPr/>
              <p:nvPr/>
            </p:nvSpPr>
            <p:spPr>
              <a:xfrm>
                <a:off x="898400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4" name="타원 183">
                <a:extLst>
                  <a:ext uri="{FF2B5EF4-FFF2-40B4-BE49-F238E27FC236}">
                    <a16:creationId xmlns:a16="http://schemas.microsoft.com/office/drawing/2014/main" id="{3CF06566-3C57-41F2-9442-F2210F2AE276}"/>
                  </a:ext>
                </a:extLst>
              </p:cNvPr>
              <p:cNvSpPr/>
              <p:nvPr/>
            </p:nvSpPr>
            <p:spPr>
              <a:xfrm>
                <a:off x="1010718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5" name="타원 184">
                <a:extLst>
                  <a:ext uri="{FF2B5EF4-FFF2-40B4-BE49-F238E27FC236}">
                    <a16:creationId xmlns:a16="http://schemas.microsoft.com/office/drawing/2014/main" id="{A481CB38-C62A-47E5-A46A-5D3413CF1E40}"/>
                  </a:ext>
                </a:extLst>
              </p:cNvPr>
              <p:cNvSpPr/>
              <p:nvPr/>
            </p:nvSpPr>
            <p:spPr>
              <a:xfrm>
                <a:off x="112175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6" name="타원 185">
                <a:extLst>
                  <a:ext uri="{FF2B5EF4-FFF2-40B4-BE49-F238E27FC236}">
                    <a16:creationId xmlns:a16="http://schemas.microsoft.com/office/drawing/2014/main" id="{C374BA23-EF7B-4CAB-BA38-BD83BA75E75F}"/>
                  </a:ext>
                </a:extLst>
              </p:cNvPr>
              <p:cNvSpPr/>
              <p:nvPr/>
            </p:nvSpPr>
            <p:spPr>
              <a:xfrm>
                <a:off x="224493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7" name="타원 186">
                <a:extLst>
                  <a:ext uri="{FF2B5EF4-FFF2-40B4-BE49-F238E27FC236}">
                    <a16:creationId xmlns:a16="http://schemas.microsoft.com/office/drawing/2014/main" id="{3A0EFF5A-9EAC-4E52-AC9D-A19B148607B2}"/>
                  </a:ext>
                </a:extLst>
              </p:cNvPr>
              <p:cNvSpPr/>
              <p:nvPr/>
            </p:nvSpPr>
            <p:spPr>
              <a:xfrm>
                <a:off x="336811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8" name="타원 187">
                <a:extLst>
                  <a:ext uri="{FF2B5EF4-FFF2-40B4-BE49-F238E27FC236}">
                    <a16:creationId xmlns:a16="http://schemas.microsoft.com/office/drawing/2014/main" id="{50FD483C-9FBD-46BA-A801-8DE9F51D4AD9}"/>
                  </a:ext>
                </a:extLst>
              </p:cNvPr>
              <p:cNvSpPr/>
              <p:nvPr/>
            </p:nvSpPr>
            <p:spPr>
              <a:xfrm>
                <a:off x="449129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9" name="타원 188">
                <a:extLst>
                  <a:ext uri="{FF2B5EF4-FFF2-40B4-BE49-F238E27FC236}">
                    <a16:creationId xmlns:a16="http://schemas.microsoft.com/office/drawing/2014/main" id="{4DA404FF-FC77-446E-B990-FF753654EAE4}"/>
                  </a:ext>
                </a:extLst>
              </p:cNvPr>
              <p:cNvSpPr/>
              <p:nvPr/>
            </p:nvSpPr>
            <p:spPr>
              <a:xfrm>
                <a:off x="561447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0" name="타원 189">
                <a:extLst>
                  <a:ext uri="{FF2B5EF4-FFF2-40B4-BE49-F238E27FC236}">
                    <a16:creationId xmlns:a16="http://schemas.microsoft.com/office/drawing/2014/main" id="{6F827568-A664-4A25-9A20-FFCFEFA7AB1B}"/>
                  </a:ext>
                </a:extLst>
              </p:cNvPr>
              <p:cNvSpPr/>
              <p:nvPr/>
            </p:nvSpPr>
            <p:spPr>
              <a:xfrm>
                <a:off x="673765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1" name="타원 190">
                <a:extLst>
                  <a:ext uri="{FF2B5EF4-FFF2-40B4-BE49-F238E27FC236}">
                    <a16:creationId xmlns:a16="http://schemas.microsoft.com/office/drawing/2014/main" id="{A63AA4E7-73F7-4335-99FD-E970BC9C1BE8}"/>
                  </a:ext>
                </a:extLst>
              </p:cNvPr>
              <p:cNvSpPr/>
              <p:nvPr/>
            </p:nvSpPr>
            <p:spPr>
              <a:xfrm>
                <a:off x="786083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2" name="타원 191">
                <a:extLst>
                  <a:ext uri="{FF2B5EF4-FFF2-40B4-BE49-F238E27FC236}">
                    <a16:creationId xmlns:a16="http://schemas.microsoft.com/office/drawing/2014/main" id="{51D49F71-E8F1-4AD6-977D-19F7F0E2BD12}"/>
                  </a:ext>
                </a:extLst>
              </p:cNvPr>
              <p:cNvSpPr/>
              <p:nvPr/>
            </p:nvSpPr>
            <p:spPr>
              <a:xfrm>
                <a:off x="898400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3" name="타원 192">
                <a:extLst>
                  <a:ext uri="{FF2B5EF4-FFF2-40B4-BE49-F238E27FC236}">
                    <a16:creationId xmlns:a16="http://schemas.microsoft.com/office/drawing/2014/main" id="{75DB9576-260D-4DCA-A7C5-C3798730764A}"/>
                  </a:ext>
                </a:extLst>
              </p:cNvPr>
              <p:cNvSpPr/>
              <p:nvPr/>
            </p:nvSpPr>
            <p:spPr>
              <a:xfrm>
                <a:off x="1010718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4" name="타원 193">
                <a:extLst>
                  <a:ext uri="{FF2B5EF4-FFF2-40B4-BE49-F238E27FC236}">
                    <a16:creationId xmlns:a16="http://schemas.microsoft.com/office/drawing/2014/main" id="{0DE364AB-7659-4FCA-9082-16C6B52DFAFD}"/>
                  </a:ext>
                </a:extLst>
              </p:cNvPr>
              <p:cNvSpPr/>
              <p:nvPr/>
            </p:nvSpPr>
            <p:spPr>
              <a:xfrm>
                <a:off x="112175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5" name="타원 194">
                <a:extLst>
                  <a:ext uri="{FF2B5EF4-FFF2-40B4-BE49-F238E27FC236}">
                    <a16:creationId xmlns:a16="http://schemas.microsoft.com/office/drawing/2014/main" id="{A7DAD1C7-36C6-4D4B-8027-439D6E760A37}"/>
                  </a:ext>
                </a:extLst>
              </p:cNvPr>
              <p:cNvSpPr/>
              <p:nvPr/>
            </p:nvSpPr>
            <p:spPr>
              <a:xfrm>
                <a:off x="224493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6" name="타원 195">
                <a:extLst>
                  <a:ext uri="{FF2B5EF4-FFF2-40B4-BE49-F238E27FC236}">
                    <a16:creationId xmlns:a16="http://schemas.microsoft.com/office/drawing/2014/main" id="{D5B750FE-73D8-46F1-83AC-DDE1E8B7F8C4}"/>
                  </a:ext>
                </a:extLst>
              </p:cNvPr>
              <p:cNvSpPr/>
              <p:nvPr/>
            </p:nvSpPr>
            <p:spPr>
              <a:xfrm>
                <a:off x="336811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7" name="타원 196">
                <a:extLst>
                  <a:ext uri="{FF2B5EF4-FFF2-40B4-BE49-F238E27FC236}">
                    <a16:creationId xmlns:a16="http://schemas.microsoft.com/office/drawing/2014/main" id="{273B1B5F-3591-4B48-B9E8-C20CF6130717}"/>
                  </a:ext>
                </a:extLst>
              </p:cNvPr>
              <p:cNvSpPr/>
              <p:nvPr/>
            </p:nvSpPr>
            <p:spPr>
              <a:xfrm>
                <a:off x="449129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8" name="타원 197">
                <a:extLst>
                  <a:ext uri="{FF2B5EF4-FFF2-40B4-BE49-F238E27FC236}">
                    <a16:creationId xmlns:a16="http://schemas.microsoft.com/office/drawing/2014/main" id="{4B99DBEB-2A8E-4941-92DD-58D41CC88FFE}"/>
                  </a:ext>
                </a:extLst>
              </p:cNvPr>
              <p:cNvSpPr/>
              <p:nvPr/>
            </p:nvSpPr>
            <p:spPr>
              <a:xfrm>
                <a:off x="561447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9" name="타원 198">
                <a:extLst>
                  <a:ext uri="{FF2B5EF4-FFF2-40B4-BE49-F238E27FC236}">
                    <a16:creationId xmlns:a16="http://schemas.microsoft.com/office/drawing/2014/main" id="{4CB0160F-00CE-4868-924A-976F04A8224D}"/>
                  </a:ext>
                </a:extLst>
              </p:cNvPr>
              <p:cNvSpPr/>
              <p:nvPr/>
            </p:nvSpPr>
            <p:spPr>
              <a:xfrm>
                <a:off x="673765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0" name="타원 199">
                <a:extLst>
                  <a:ext uri="{FF2B5EF4-FFF2-40B4-BE49-F238E27FC236}">
                    <a16:creationId xmlns:a16="http://schemas.microsoft.com/office/drawing/2014/main" id="{949C935B-CE8E-4A56-8D02-E7CD5F8662D0}"/>
                  </a:ext>
                </a:extLst>
              </p:cNvPr>
              <p:cNvSpPr/>
              <p:nvPr/>
            </p:nvSpPr>
            <p:spPr>
              <a:xfrm>
                <a:off x="786083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1" name="타원 200">
                <a:extLst>
                  <a:ext uri="{FF2B5EF4-FFF2-40B4-BE49-F238E27FC236}">
                    <a16:creationId xmlns:a16="http://schemas.microsoft.com/office/drawing/2014/main" id="{C5E5E55C-CF8F-4738-A222-DA5CD3A4F060}"/>
                  </a:ext>
                </a:extLst>
              </p:cNvPr>
              <p:cNvSpPr/>
              <p:nvPr/>
            </p:nvSpPr>
            <p:spPr>
              <a:xfrm>
                <a:off x="898400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2" name="타원 201">
                <a:extLst>
                  <a:ext uri="{FF2B5EF4-FFF2-40B4-BE49-F238E27FC236}">
                    <a16:creationId xmlns:a16="http://schemas.microsoft.com/office/drawing/2014/main" id="{24622FE6-2EC6-4B50-8F34-21AE47962EB5}"/>
                  </a:ext>
                </a:extLst>
              </p:cNvPr>
              <p:cNvSpPr/>
              <p:nvPr/>
            </p:nvSpPr>
            <p:spPr>
              <a:xfrm>
                <a:off x="1010718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43" name="자유형: 도형 242">
              <a:extLst>
                <a:ext uri="{FF2B5EF4-FFF2-40B4-BE49-F238E27FC236}">
                  <a16:creationId xmlns:a16="http://schemas.microsoft.com/office/drawing/2014/main" id="{B2A172AF-3116-491C-A2FB-15DC9A91146F}"/>
                </a:ext>
              </a:extLst>
            </p:cNvPr>
            <p:cNvSpPr/>
            <p:nvPr/>
          </p:nvSpPr>
          <p:spPr>
            <a:xfrm>
              <a:off x="7450944" y="3399570"/>
              <a:ext cx="4741057" cy="3458431"/>
            </a:xfrm>
            <a:custGeom>
              <a:avLst/>
              <a:gdLst>
                <a:gd name="connsiteX0" fmla="*/ 3766284 w 4741057"/>
                <a:gd name="connsiteY0" fmla="*/ 0 h 3458431"/>
                <a:gd name="connsiteX1" fmla="*/ 4654804 w 4741057"/>
                <a:gd name="connsiteY1" fmla="*/ 104940 h 3458431"/>
                <a:gd name="connsiteX2" fmla="*/ 4741057 w 4741057"/>
                <a:gd name="connsiteY2" fmla="*/ 127846 h 3458431"/>
                <a:gd name="connsiteX3" fmla="*/ 4741057 w 4741057"/>
                <a:gd name="connsiteY3" fmla="*/ 3458431 h 3458431"/>
                <a:gd name="connsiteX4" fmla="*/ 0 w 4741057"/>
                <a:gd name="connsiteY4" fmla="*/ 3458431 h 3458431"/>
                <a:gd name="connsiteX5" fmla="*/ 3158 w 4741057"/>
                <a:gd name="connsiteY5" fmla="*/ 3395902 h 3458431"/>
                <a:gd name="connsiteX6" fmla="*/ 3766284 w 4741057"/>
                <a:gd name="connsiteY6" fmla="*/ 0 h 3458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1057" h="3458431">
                  <a:moveTo>
                    <a:pt x="3766284" y="0"/>
                  </a:moveTo>
                  <a:cubicBezTo>
                    <a:pt x="4072305" y="0"/>
                    <a:pt x="4369838" y="36340"/>
                    <a:pt x="4654804" y="104940"/>
                  </a:cubicBezTo>
                  <a:lnTo>
                    <a:pt x="4741057" y="127846"/>
                  </a:lnTo>
                  <a:lnTo>
                    <a:pt x="4741057" y="3458431"/>
                  </a:lnTo>
                  <a:lnTo>
                    <a:pt x="0" y="3458431"/>
                  </a:lnTo>
                  <a:lnTo>
                    <a:pt x="3158" y="3395902"/>
                  </a:lnTo>
                  <a:cubicBezTo>
                    <a:pt x="196868" y="1488475"/>
                    <a:pt x="1807750" y="0"/>
                    <a:pt x="3766284" y="0"/>
                  </a:cubicBezTo>
                  <a:close/>
                </a:path>
              </a:pathLst>
            </a:custGeom>
            <a:solidFill>
              <a:schemeClr val="tx1"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9" name="자유형: 도형 238">
              <a:extLst>
                <a:ext uri="{FF2B5EF4-FFF2-40B4-BE49-F238E27FC236}">
                  <a16:creationId xmlns:a16="http://schemas.microsoft.com/office/drawing/2014/main" id="{C48098E1-B12F-4771-A8B3-30235618A8F5}"/>
                </a:ext>
              </a:extLst>
            </p:cNvPr>
            <p:cNvSpPr/>
            <p:nvPr/>
          </p:nvSpPr>
          <p:spPr>
            <a:xfrm>
              <a:off x="0" y="1"/>
              <a:ext cx="2535750" cy="2296428"/>
            </a:xfrm>
            <a:custGeom>
              <a:avLst/>
              <a:gdLst>
                <a:gd name="connsiteX0" fmla="*/ 0 w 2535750"/>
                <a:gd name="connsiteY0" fmla="*/ 0 h 2296428"/>
                <a:gd name="connsiteX1" fmla="*/ 2532444 w 2535750"/>
                <a:gd name="connsiteY1" fmla="*/ 0 h 2296428"/>
                <a:gd name="connsiteX2" fmla="*/ 2535750 w 2535750"/>
                <a:gd name="connsiteY2" fmla="*/ 65478 h 2296428"/>
                <a:gd name="connsiteX3" fmla="*/ 304800 w 2535750"/>
                <a:gd name="connsiteY3" fmla="*/ 2296428 h 2296428"/>
                <a:gd name="connsiteX4" fmla="*/ 76698 w 2535750"/>
                <a:gd name="connsiteY4" fmla="*/ 2284910 h 2296428"/>
                <a:gd name="connsiteX5" fmla="*/ 0 w 2535750"/>
                <a:gd name="connsiteY5" fmla="*/ 2273204 h 2296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35750" h="2296428">
                  <a:moveTo>
                    <a:pt x="0" y="0"/>
                  </a:moveTo>
                  <a:lnTo>
                    <a:pt x="2532444" y="0"/>
                  </a:lnTo>
                  <a:lnTo>
                    <a:pt x="2535750" y="65478"/>
                  </a:lnTo>
                  <a:cubicBezTo>
                    <a:pt x="2535750" y="1297598"/>
                    <a:pt x="1536920" y="2296428"/>
                    <a:pt x="304800" y="2296428"/>
                  </a:cubicBezTo>
                  <a:cubicBezTo>
                    <a:pt x="227793" y="2296428"/>
                    <a:pt x="151696" y="2292526"/>
                    <a:pt x="76698" y="2284910"/>
                  </a:cubicBezTo>
                  <a:lnTo>
                    <a:pt x="0" y="2273204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94A452BC-1149-4A47-9F04-2281C12CF034}"/>
                </a:ext>
              </a:extLst>
            </p:cNvPr>
            <p:cNvSpPr/>
            <p:nvPr/>
          </p:nvSpPr>
          <p:spPr>
            <a:xfrm>
              <a:off x="304800" y="714375"/>
              <a:ext cx="11582400" cy="5791200"/>
            </a:xfrm>
            <a:prstGeom prst="roundRect">
              <a:avLst>
                <a:gd name="adj" fmla="val 455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사각형: 둥근 모서리 10">
              <a:extLst>
                <a:ext uri="{FF2B5EF4-FFF2-40B4-BE49-F238E27FC236}">
                  <a16:creationId xmlns:a16="http://schemas.microsoft.com/office/drawing/2014/main" id="{3A57B19E-EC45-4B09-8BAF-D7B2E7F44C0A}"/>
                </a:ext>
              </a:extLst>
            </p:cNvPr>
            <p:cNvSpPr/>
            <p:nvPr/>
          </p:nvSpPr>
          <p:spPr>
            <a:xfrm>
              <a:off x="304800" y="136438"/>
              <a:ext cx="72000" cy="451024"/>
            </a:xfrm>
            <a:prstGeom prst="roundRect">
              <a:avLst>
                <a:gd name="adj" fmla="val 50000"/>
              </a:avLst>
            </a:prstGeom>
            <a:solidFill>
              <a:srgbClr val="FEC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89" name="그룹 88">
              <a:extLst>
                <a:ext uri="{FF2B5EF4-FFF2-40B4-BE49-F238E27FC236}">
                  <a16:creationId xmlns:a16="http://schemas.microsoft.com/office/drawing/2014/main" id="{D62FE946-691E-4A9A-98A0-51728759F003}"/>
                </a:ext>
              </a:extLst>
            </p:cNvPr>
            <p:cNvGrpSpPr/>
            <p:nvPr/>
          </p:nvGrpSpPr>
          <p:grpSpPr>
            <a:xfrm>
              <a:off x="11217227" y="65479"/>
              <a:ext cx="899600" cy="558805"/>
              <a:chOff x="11217227" y="65479"/>
              <a:chExt cx="899600" cy="558805"/>
            </a:xfrm>
          </p:grpSpPr>
          <p:sp>
            <p:nvSpPr>
              <p:cNvPr id="15" name="타원 14">
                <a:extLst>
                  <a:ext uri="{FF2B5EF4-FFF2-40B4-BE49-F238E27FC236}">
                    <a16:creationId xmlns:a16="http://schemas.microsoft.com/office/drawing/2014/main" id="{AF1ACE1A-E9F4-4BB0-BA35-3FC33055270F}"/>
                  </a:ext>
                </a:extLst>
              </p:cNvPr>
              <p:cNvSpPr/>
              <p:nvPr/>
            </p:nvSpPr>
            <p:spPr>
              <a:xfrm>
                <a:off x="112172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id="{23026D4B-D133-427C-BD43-330B779DE590}"/>
                  </a:ext>
                </a:extLst>
              </p:cNvPr>
              <p:cNvSpPr/>
              <p:nvPr/>
            </p:nvSpPr>
            <p:spPr>
              <a:xfrm>
                <a:off x="113251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타원 30">
                <a:extLst>
                  <a:ext uri="{FF2B5EF4-FFF2-40B4-BE49-F238E27FC236}">
                    <a16:creationId xmlns:a16="http://schemas.microsoft.com/office/drawing/2014/main" id="{B18ECAB5-F338-4970-B174-23EFDA720275}"/>
                  </a:ext>
                </a:extLst>
              </p:cNvPr>
              <p:cNvSpPr/>
              <p:nvPr/>
            </p:nvSpPr>
            <p:spPr>
              <a:xfrm>
                <a:off x="114331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타원 31">
                <a:extLst>
                  <a:ext uri="{FF2B5EF4-FFF2-40B4-BE49-F238E27FC236}">
                    <a16:creationId xmlns:a16="http://schemas.microsoft.com/office/drawing/2014/main" id="{8DD43C12-8041-4F88-8C5D-9A121DB1EE6B}"/>
                  </a:ext>
                </a:extLst>
              </p:cNvPr>
              <p:cNvSpPr/>
              <p:nvPr/>
            </p:nvSpPr>
            <p:spPr>
              <a:xfrm>
                <a:off x="115410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타원 32">
                <a:extLst>
                  <a:ext uri="{FF2B5EF4-FFF2-40B4-BE49-F238E27FC236}">
                    <a16:creationId xmlns:a16="http://schemas.microsoft.com/office/drawing/2014/main" id="{5E50CF87-EA8A-4AFB-B723-4D443CEFF393}"/>
                  </a:ext>
                </a:extLst>
              </p:cNvPr>
              <p:cNvSpPr/>
              <p:nvPr/>
            </p:nvSpPr>
            <p:spPr>
              <a:xfrm>
                <a:off x="116490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타원 33">
                <a:extLst>
                  <a:ext uri="{FF2B5EF4-FFF2-40B4-BE49-F238E27FC236}">
                    <a16:creationId xmlns:a16="http://schemas.microsoft.com/office/drawing/2014/main" id="{7A878FDE-D0EB-4E83-A3E9-F7D67524F471}"/>
                  </a:ext>
                </a:extLst>
              </p:cNvPr>
              <p:cNvSpPr/>
              <p:nvPr/>
            </p:nvSpPr>
            <p:spPr>
              <a:xfrm>
                <a:off x="117569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타원 34">
                <a:extLst>
                  <a:ext uri="{FF2B5EF4-FFF2-40B4-BE49-F238E27FC236}">
                    <a16:creationId xmlns:a16="http://schemas.microsoft.com/office/drawing/2014/main" id="{721A15D4-0EE6-45D6-8B46-E62E43689142}"/>
                  </a:ext>
                </a:extLst>
              </p:cNvPr>
              <p:cNvSpPr/>
              <p:nvPr/>
            </p:nvSpPr>
            <p:spPr>
              <a:xfrm>
                <a:off x="118649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타원 35">
                <a:extLst>
                  <a:ext uri="{FF2B5EF4-FFF2-40B4-BE49-F238E27FC236}">
                    <a16:creationId xmlns:a16="http://schemas.microsoft.com/office/drawing/2014/main" id="{0A68593F-64C8-4F32-BCAD-28E6BCF965F3}"/>
                  </a:ext>
                </a:extLst>
              </p:cNvPr>
              <p:cNvSpPr/>
              <p:nvPr/>
            </p:nvSpPr>
            <p:spPr>
              <a:xfrm>
                <a:off x="119728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타원 36">
                <a:extLst>
                  <a:ext uri="{FF2B5EF4-FFF2-40B4-BE49-F238E27FC236}">
                    <a16:creationId xmlns:a16="http://schemas.microsoft.com/office/drawing/2014/main" id="{52FC6E5C-35CF-483B-BE17-E70897C8BD75}"/>
                  </a:ext>
                </a:extLst>
              </p:cNvPr>
              <p:cNvSpPr/>
              <p:nvPr/>
            </p:nvSpPr>
            <p:spPr>
              <a:xfrm>
                <a:off x="120808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타원 38">
                <a:extLst>
                  <a:ext uri="{FF2B5EF4-FFF2-40B4-BE49-F238E27FC236}">
                    <a16:creationId xmlns:a16="http://schemas.microsoft.com/office/drawing/2014/main" id="{E58E170D-97F6-49F1-A657-AF2432A70B8E}"/>
                  </a:ext>
                </a:extLst>
              </p:cNvPr>
              <p:cNvSpPr/>
              <p:nvPr/>
            </p:nvSpPr>
            <p:spPr>
              <a:xfrm>
                <a:off x="112172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타원 39">
                <a:extLst>
                  <a:ext uri="{FF2B5EF4-FFF2-40B4-BE49-F238E27FC236}">
                    <a16:creationId xmlns:a16="http://schemas.microsoft.com/office/drawing/2014/main" id="{877404EC-DE57-420C-89E8-4159AB447932}"/>
                  </a:ext>
                </a:extLst>
              </p:cNvPr>
              <p:cNvSpPr/>
              <p:nvPr/>
            </p:nvSpPr>
            <p:spPr>
              <a:xfrm>
                <a:off x="113251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타원 40">
                <a:extLst>
                  <a:ext uri="{FF2B5EF4-FFF2-40B4-BE49-F238E27FC236}">
                    <a16:creationId xmlns:a16="http://schemas.microsoft.com/office/drawing/2014/main" id="{FBB9582D-38DD-4A67-82D9-F4E4A101CC5A}"/>
                  </a:ext>
                </a:extLst>
              </p:cNvPr>
              <p:cNvSpPr/>
              <p:nvPr/>
            </p:nvSpPr>
            <p:spPr>
              <a:xfrm>
                <a:off x="114331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타원 41">
                <a:extLst>
                  <a:ext uri="{FF2B5EF4-FFF2-40B4-BE49-F238E27FC236}">
                    <a16:creationId xmlns:a16="http://schemas.microsoft.com/office/drawing/2014/main" id="{7CF61215-9A04-42A9-8C58-958BE09165F2}"/>
                  </a:ext>
                </a:extLst>
              </p:cNvPr>
              <p:cNvSpPr/>
              <p:nvPr/>
            </p:nvSpPr>
            <p:spPr>
              <a:xfrm>
                <a:off x="115410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타원 42">
                <a:extLst>
                  <a:ext uri="{FF2B5EF4-FFF2-40B4-BE49-F238E27FC236}">
                    <a16:creationId xmlns:a16="http://schemas.microsoft.com/office/drawing/2014/main" id="{F6C28F25-EB1C-40D3-8362-3AB3F2DE57D8}"/>
                  </a:ext>
                </a:extLst>
              </p:cNvPr>
              <p:cNvSpPr/>
              <p:nvPr/>
            </p:nvSpPr>
            <p:spPr>
              <a:xfrm>
                <a:off x="116490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타원 43">
                <a:extLst>
                  <a:ext uri="{FF2B5EF4-FFF2-40B4-BE49-F238E27FC236}">
                    <a16:creationId xmlns:a16="http://schemas.microsoft.com/office/drawing/2014/main" id="{A5991D7E-0AF6-47C1-97C3-89BF0DB9365A}"/>
                  </a:ext>
                </a:extLst>
              </p:cNvPr>
              <p:cNvSpPr/>
              <p:nvPr/>
            </p:nvSpPr>
            <p:spPr>
              <a:xfrm>
                <a:off x="117569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타원 44">
                <a:extLst>
                  <a:ext uri="{FF2B5EF4-FFF2-40B4-BE49-F238E27FC236}">
                    <a16:creationId xmlns:a16="http://schemas.microsoft.com/office/drawing/2014/main" id="{BA768B76-434C-4054-9D8A-354D25C3B69A}"/>
                  </a:ext>
                </a:extLst>
              </p:cNvPr>
              <p:cNvSpPr/>
              <p:nvPr/>
            </p:nvSpPr>
            <p:spPr>
              <a:xfrm>
                <a:off x="118649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타원 45">
                <a:extLst>
                  <a:ext uri="{FF2B5EF4-FFF2-40B4-BE49-F238E27FC236}">
                    <a16:creationId xmlns:a16="http://schemas.microsoft.com/office/drawing/2014/main" id="{C3529730-938E-4DC2-98B3-DE4CEC03B814}"/>
                  </a:ext>
                </a:extLst>
              </p:cNvPr>
              <p:cNvSpPr/>
              <p:nvPr/>
            </p:nvSpPr>
            <p:spPr>
              <a:xfrm>
                <a:off x="119728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타원 46">
                <a:extLst>
                  <a:ext uri="{FF2B5EF4-FFF2-40B4-BE49-F238E27FC236}">
                    <a16:creationId xmlns:a16="http://schemas.microsoft.com/office/drawing/2014/main" id="{E14F0B97-8920-4D05-BD1E-B26A305D1CC6}"/>
                  </a:ext>
                </a:extLst>
              </p:cNvPr>
              <p:cNvSpPr/>
              <p:nvPr/>
            </p:nvSpPr>
            <p:spPr>
              <a:xfrm>
                <a:off x="120808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9" name="타원 48">
                <a:extLst>
                  <a:ext uri="{FF2B5EF4-FFF2-40B4-BE49-F238E27FC236}">
                    <a16:creationId xmlns:a16="http://schemas.microsoft.com/office/drawing/2014/main" id="{3D2D3D0F-6077-45A2-9340-E823AB028998}"/>
                  </a:ext>
                </a:extLst>
              </p:cNvPr>
              <p:cNvSpPr/>
              <p:nvPr/>
            </p:nvSpPr>
            <p:spPr>
              <a:xfrm>
                <a:off x="112172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타원 49">
                <a:extLst>
                  <a:ext uri="{FF2B5EF4-FFF2-40B4-BE49-F238E27FC236}">
                    <a16:creationId xmlns:a16="http://schemas.microsoft.com/office/drawing/2014/main" id="{B787154D-CBBD-4060-B14C-6D78B03B9971}"/>
                  </a:ext>
                </a:extLst>
              </p:cNvPr>
              <p:cNvSpPr/>
              <p:nvPr/>
            </p:nvSpPr>
            <p:spPr>
              <a:xfrm>
                <a:off x="113251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타원 50">
                <a:extLst>
                  <a:ext uri="{FF2B5EF4-FFF2-40B4-BE49-F238E27FC236}">
                    <a16:creationId xmlns:a16="http://schemas.microsoft.com/office/drawing/2014/main" id="{EE509C69-697F-4356-995F-8C1152D00B90}"/>
                  </a:ext>
                </a:extLst>
              </p:cNvPr>
              <p:cNvSpPr/>
              <p:nvPr/>
            </p:nvSpPr>
            <p:spPr>
              <a:xfrm>
                <a:off x="114331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타원 51">
                <a:extLst>
                  <a:ext uri="{FF2B5EF4-FFF2-40B4-BE49-F238E27FC236}">
                    <a16:creationId xmlns:a16="http://schemas.microsoft.com/office/drawing/2014/main" id="{C3D77247-291B-47BC-AFA7-0CE6012C43A8}"/>
                  </a:ext>
                </a:extLst>
              </p:cNvPr>
              <p:cNvSpPr/>
              <p:nvPr/>
            </p:nvSpPr>
            <p:spPr>
              <a:xfrm>
                <a:off x="115410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타원 52">
                <a:extLst>
                  <a:ext uri="{FF2B5EF4-FFF2-40B4-BE49-F238E27FC236}">
                    <a16:creationId xmlns:a16="http://schemas.microsoft.com/office/drawing/2014/main" id="{00D234F0-DDF4-4337-89F8-405952B21D32}"/>
                  </a:ext>
                </a:extLst>
              </p:cNvPr>
              <p:cNvSpPr/>
              <p:nvPr/>
            </p:nvSpPr>
            <p:spPr>
              <a:xfrm>
                <a:off x="116490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타원 53">
                <a:extLst>
                  <a:ext uri="{FF2B5EF4-FFF2-40B4-BE49-F238E27FC236}">
                    <a16:creationId xmlns:a16="http://schemas.microsoft.com/office/drawing/2014/main" id="{E39C9EC0-8975-412D-9003-8F0D420F176C}"/>
                  </a:ext>
                </a:extLst>
              </p:cNvPr>
              <p:cNvSpPr/>
              <p:nvPr/>
            </p:nvSpPr>
            <p:spPr>
              <a:xfrm>
                <a:off x="117569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타원 54">
                <a:extLst>
                  <a:ext uri="{FF2B5EF4-FFF2-40B4-BE49-F238E27FC236}">
                    <a16:creationId xmlns:a16="http://schemas.microsoft.com/office/drawing/2014/main" id="{D7953FE6-75D0-4C24-A309-8096008DE97A}"/>
                  </a:ext>
                </a:extLst>
              </p:cNvPr>
              <p:cNvSpPr/>
              <p:nvPr/>
            </p:nvSpPr>
            <p:spPr>
              <a:xfrm>
                <a:off x="118649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타원 55">
                <a:extLst>
                  <a:ext uri="{FF2B5EF4-FFF2-40B4-BE49-F238E27FC236}">
                    <a16:creationId xmlns:a16="http://schemas.microsoft.com/office/drawing/2014/main" id="{269E7062-8CF2-47E3-BB9E-80939334FBE7}"/>
                  </a:ext>
                </a:extLst>
              </p:cNvPr>
              <p:cNvSpPr/>
              <p:nvPr/>
            </p:nvSpPr>
            <p:spPr>
              <a:xfrm>
                <a:off x="119728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타원 56">
                <a:extLst>
                  <a:ext uri="{FF2B5EF4-FFF2-40B4-BE49-F238E27FC236}">
                    <a16:creationId xmlns:a16="http://schemas.microsoft.com/office/drawing/2014/main" id="{1A300CAB-C78F-420A-A008-86D602018A86}"/>
                  </a:ext>
                </a:extLst>
              </p:cNvPr>
              <p:cNvSpPr/>
              <p:nvPr/>
            </p:nvSpPr>
            <p:spPr>
              <a:xfrm>
                <a:off x="120808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타원 58">
                <a:extLst>
                  <a:ext uri="{FF2B5EF4-FFF2-40B4-BE49-F238E27FC236}">
                    <a16:creationId xmlns:a16="http://schemas.microsoft.com/office/drawing/2014/main" id="{3AD56B3B-E563-448A-AC93-B2636D708CD8}"/>
                  </a:ext>
                </a:extLst>
              </p:cNvPr>
              <p:cNvSpPr/>
              <p:nvPr/>
            </p:nvSpPr>
            <p:spPr>
              <a:xfrm>
                <a:off x="112172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타원 59">
                <a:extLst>
                  <a:ext uri="{FF2B5EF4-FFF2-40B4-BE49-F238E27FC236}">
                    <a16:creationId xmlns:a16="http://schemas.microsoft.com/office/drawing/2014/main" id="{09F727E8-A4E2-4628-9DA3-AA0DE3A39B53}"/>
                  </a:ext>
                </a:extLst>
              </p:cNvPr>
              <p:cNvSpPr/>
              <p:nvPr/>
            </p:nvSpPr>
            <p:spPr>
              <a:xfrm>
                <a:off x="113251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1" name="타원 60">
                <a:extLst>
                  <a:ext uri="{FF2B5EF4-FFF2-40B4-BE49-F238E27FC236}">
                    <a16:creationId xmlns:a16="http://schemas.microsoft.com/office/drawing/2014/main" id="{6D6B0EF9-B6A9-44F8-B57F-837ACC5894A9}"/>
                  </a:ext>
                </a:extLst>
              </p:cNvPr>
              <p:cNvSpPr/>
              <p:nvPr/>
            </p:nvSpPr>
            <p:spPr>
              <a:xfrm>
                <a:off x="114331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타원 61">
                <a:extLst>
                  <a:ext uri="{FF2B5EF4-FFF2-40B4-BE49-F238E27FC236}">
                    <a16:creationId xmlns:a16="http://schemas.microsoft.com/office/drawing/2014/main" id="{D21F32AC-FC08-4AD3-BE5D-3DAC5BAFC8E4}"/>
                  </a:ext>
                </a:extLst>
              </p:cNvPr>
              <p:cNvSpPr/>
              <p:nvPr/>
            </p:nvSpPr>
            <p:spPr>
              <a:xfrm>
                <a:off x="115410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타원 62">
                <a:extLst>
                  <a:ext uri="{FF2B5EF4-FFF2-40B4-BE49-F238E27FC236}">
                    <a16:creationId xmlns:a16="http://schemas.microsoft.com/office/drawing/2014/main" id="{9D885D58-92C7-4475-BED5-3F775CF617F8}"/>
                  </a:ext>
                </a:extLst>
              </p:cNvPr>
              <p:cNvSpPr/>
              <p:nvPr/>
            </p:nvSpPr>
            <p:spPr>
              <a:xfrm>
                <a:off x="116490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타원 63">
                <a:extLst>
                  <a:ext uri="{FF2B5EF4-FFF2-40B4-BE49-F238E27FC236}">
                    <a16:creationId xmlns:a16="http://schemas.microsoft.com/office/drawing/2014/main" id="{9F8F4AE8-14CA-4058-B6FB-89ED70DB9AE6}"/>
                  </a:ext>
                </a:extLst>
              </p:cNvPr>
              <p:cNvSpPr/>
              <p:nvPr/>
            </p:nvSpPr>
            <p:spPr>
              <a:xfrm>
                <a:off x="117569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타원 64">
                <a:extLst>
                  <a:ext uri="{FF2B5EF4-FFF2-40B4-BE49-F238E27FC236}">
                    <a16:creationId xmlns:a16="http://schemas.microsoft.com/office/drawing/2014/main" id="{3EEE1574-9D3C-4D0B-868C-97BF1E24ED42}"/>
                  </a:ext>
                </a:extLst>
              </p:cNvPr>
              <p:cNvSpPr/>
              <p:nvPr/>
            </p:nvSpPr>
            <p:spPr>
              <a:xfrm>
                <a:off x="118649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타원 65">
                <a:extLst>
                  <a:ext uri="{FF2B5EF4-FFF2-40B4-BE49-F238E27FC236}">
                    <a16:creationId xmlns:a16="http://schemas.microsoft.com/office/drawing/2014/main" id="{A58B6314-69AC-43EB-960A-BAD87A97A939}"/>
                  </a:ext>
                </a:extLst>
              </p:cNvPr>
              <p:cNvSpPr/>
              <p:nvPr/>
            </p:nvSpPr>
            <p:spPr>
              <a:xfrm>
                <a:off x="119728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타원 66">
                <a:extLst>
                  <a:ext uri="{FF2B5EF4-FFF2-40B4-BE49-F238E27FC236}">
                    <a16:creationId xmlns:a16="http://schemas.microsoft.com/office/drawing/2014/main" id="{8CAA06C0-521D-4B4E-9C76-11A95B6DF79E}"/>
                  </a:ext>
                </a:extLst>
              </p:cNvPr>
              <p:cNvSpPr/>
              <p:nvPr/>
            </p:nvSpPr>
            <p:spPr>
              <a:xfrm>
                <a:off x="120808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9" name="타원 68">
                <a:extLst>
                  <a:ext uri="{FF2B5EF4-FFF2-40B4-BE49-F238E27FC236}">
                    <a16:creationId xmlns:a16="http://schemas.microsoft.com/office/drawing/2014/main" id="{F69CA8A9-60C7-4189-B9DD-69B9DD405363}"/>
                  </a:ext>
                </a:extLst>
              </p:cNvPr>
              <p:cNvSpPr/>
              <p:nvPr/>
            </p:nvSpPr>
            <p:spPr>
              <a:xfrm>
                <a:off x="112172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타원 69">
                <a:extLst>
                  <a:ext uri="{FF2B5EF4-FFF2-40B4-BE49-F238E27FC236}">
                    <a16:creationId xmlns:a16="http://schemas.microsoft.com/office/drawing/2014/main" id="{E6B3E8E2-E55F-42CB-885E-435E27CD31CD}"/>
                  </a:ext>
                </a:extLst>
              </p:cNvPr>
              <p:cNvSpPr/>
              <p:nvPr/>
            </p:nvSpPr>
            <p:spPr>
              <a:xfrm>
                <a:off x="113251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타원 70">
                <a:extLst>
                  <a:ext uri="{FF2B5EF4-FFF2-40B4-BE49-F238E27FC236}">
                    <a16:creationId xmlns:a16="http://schemas.microsoft.com/office/drawing/2014/main" id="{EC7E5807-38F1-4F0E-9283-EBC3B1DAEDB6}"/>
                  </a:ext>
                </a:extLst>
              </p:cNvPr>
              <p:cNvSpPr/>
              <p:nvPr/>
            </p:nvSpPr>
            <p:spPr>
              <a:xfrm>
                <a:off x="114331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2" name="타원 71">
                <a:extLst>
                  <a:ext uri="{FF2B5EF4-FFF2-40B4-BE49-F238E27FC236}">
                    <a16:creationId xmlns:a16="http://schemas.microsoft.com/office/drawing/2014/main" id="{0516F88A-3139-49D0-B1F5-4A3A7A3709AB}"/>
                  </a:ext>
                </a:extLst>
              </p:cNvPr>
              <p:cNvSpPr/>
              <p:nvPr/>
            </p:nvSpPr>
            <p:spPr>
              <a:xfrm>
                <a:off x="115410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타원 72">
                <a:extLst>
                  <a:ext uri="{FF2B5EF4-FFF2-40B4-BE49-F238E27FC236}">
                    <a16:creationId xmlns:a16="http://schemas.microsoft.com/office/drawing/2014/main" id="{FFA2F85D-B3B5-4552-B9F7-B3390C5CCDF3}"/>
                  </a:ext>
                </a:extLst>
              </p:cNvPr>
              <p:cNvSpPr/>
              <p:nvPr/>
            </p:nvSpPr>
            <p:spPr>
              <a:xfrm>
                <a:off x="116490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52F5688F-7B26-4E49-BD6D-E7AB48710356}"/>
                  </a:ext>
                </a:extLst>
              </p:cNvPr>
              <p:cNvSpPr/>
              <p:nvPr/>
            </p:nvSpPr>
            <p:spPr>
              <a:xfrm>
                <a:off x="117569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타원 74">
                <a:extLst>
                  <a:ext uri="{FF2B5EF4-FFF2-40B4-BE49-F238E27FC236}">
                    <a16:creationId xmlns:a16="http://schemas.microsoft.com/office/drawing/2014/main" id="{9F668E95-2BC0-415F-8E2D-D5CE4B68E6C0}"/>
                  </a:ext>
                </a:extLst>
              </p:cNvPr>
              <p:cNvSpPr/>
              <p:nvPr/>
            </p:nvSpPr>
            <p:spPr>
              <a:xfrm>
                <a:off x="118649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타원 75">
                <a:extLst>
                  <a:ext uri="{FF2B5EF4-FFF2-40B4-BE49-F238E27FC236}">
                    <a16:creationId xmlns:a16="http://schemas.microsoft.com/office/drawing/2014/main" id="{88B4715C-808A-462E-9F13-412589BF04B1}"/>
                  </a:ext>
                </a:extLst>
              </p:cNvPr>
              <p:cNvSpPr/>
              <p:nvPr/>
            </p:nvSpPr>
            <p:spPr>
              <a:xfrm>
                <a:off x="119728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타원 76">
                <a:extLst>
                  <a:ext uri="{FF2B5EF4-FFF2-40B4-BE49-F238E27FC236}">
                    <a16:creationId xmlns:a16="http://schemas.microsoft.com/office/drawing/2014/main" id="{026010F0-D79B-40BC-BF06-908C37255EFA}"/>
                  </a:ext>
                </a:extLst>
              </p:cNvPr>
              <p:cNvSpPr/>
              <p:nvPr/>
            </p:nvSpPr>
            <p:spPr>
              <a:xfrm>
                <a:off x="120808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타원 78">
                <a:extLst>
                  <a:ext uri="{FF2B5EF4-FFF2-40B4-BE49-F238E27FC236}">
                    <a16:creationId xmlns:a16="http://schemas.microsoft.com/office/drawing/2014/main" id="{3DBF71C6-EBA9-4AAF-8751-5A78C782E45D}"/>
                  </a:ext>
                </a:extLst>
              </p:cNvPr>
              <p:cNvSpPr/>
              <p:nvPr/>
            </p:nvSpPr>
            <p:spPr>
              <a:xfrm>
                <a:off x="112172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타원 79">
                <a:extLst>
                  <a:ext uri="{FF2B5EF4-FFF2-40B4-BE49-F238E27FC236}">
                    <a16:creationId xmlns:a16="http://schemas.microsoft.com/office/drawing/2014/main" id="{73931B5C-759A-4B7D-8172-54E98FB8B952}"/>
                  </a:ext>
                </a:extLst>
              </p:cNvPr>
              <p:cNvSpPr/>
              <p:nvPr/>
            </p:nvSpPr>
            <p:spPr>
              <a:xfrm>
                <a:off x="113251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타원 80">
                <a:extLst>
                  <a:ext uri="{FF2B5EF4-FFF2-40B4-BE49-F238E27FC236}">
                    <a16:creationId xmlns:a16="http://schemas.microsoft.com/office/drawing/2014/main" id="{50435DCF-9E1F-4A67-A75A-BFA42B906ED7}"/>
                  </a:ext>
                </a:extLst>
              </p:cNvPr>
              <p:cNvSpPr/>
              <p:nvPr/>
            </p:nvSpPr>
            <p:spPr>
              <a:xfrm>
                <a:off x="114331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타원 81">
                <a:extLst>
                  <a:ext uri="{FF2B5EF4-FFF2-40B4-BE49-F238E27FC236}">
                    <a16:creationId xmlns:a16="http://schemas.microsoft.com/office/drawing/2014/main" id="{99CE67C7-AB53-4BB8-AB0A-5096BD9EC06D}"/>
                  </a:ext>
                </a:extLst>
              </p:cNvPr>
              <p:cNvSpPr/>
              <p:nvPr/>
            </p:nvSpPr>
            <p:spPr>
              <a:xfrm>
                <a:off x="115410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타원 82">
                <a:extLst>
                  <a:ext uri="{FF2B5EF4-FFF2-40B4-BE49-F238E27FC236}">
                    <a16:creationId xmlns:a16="http://schemas.microsoft.com/office/drawing/2014/main" id="{E2EF6845-888A-4760-8959-12ABCC68D018}"/>
                  </a:ext>
                </a:extLst>
              </p:cNvPr>
              <p:cNvSpPr/>
              <p:nvPr/>
            </p:nvSpPr>
            <p:spPr>
              <a:xfrm>
                <a:off x="116490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4" name="타원 83">
                <a:extLst>
                  <a:ext uri="{FF2B5EF4-FFF2-40B4-BE49-F238E27FC236}">
                    <a16:creationId xmlns:a16="http://schemas.microsoft.com/office/drawing/2014/main" id="{5EA7E47F-FEE0-4E75-95C8-C28918F5A327}"/>
                  </a:ext>
                </a:extLst>
              </p:cNvPr>
              <p:cNvSpPr/>
              <p:nvPr/>
            </p:nvSpPr>
            <p:spPr>
              <a:xfrm>
                <a:off x="117569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5" name="타원 84">
                <a:extLst>
                  <a:ext uri="{FF2B5EF4-FFF2-40B4-BE49-F238E27FC236}">
                    <a16:creationId xmlns:a16="http://schemas.microsoft.com/office/drawing/2014/main" id="{C236F55C-9E37-4F56-A26B-5CFC14A1358F}"/>
                  </a:ext>
                </a:extLst>
              </p:cNvPr>
              <p:cNvSpPr/>
              <p:nvPr/>
            </p:nvSpPr>
            <p:spPr>
              <a:xfrm>
                <a:off x="118649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6" name="타원 85">
                <a:extLst>
                  <a:ext uri="{FF2B5EF4-FFF2-40B4-BE49-F238E27FC236}">
                    <a16:creationId xmlns:a16="http://schemas.microsoft.com/office/drawing/2014/main" id="{A7B2194A-01C8-48DF-BCBE-367CEC66859A}"/>
                  </a:ext>
                </a:extLst>
              </p:cNvPr>
              <p:cNvSpPr/>
              <p:nvPr/>
            </p:nvSpPr>
            <p:spPr>
              <a:xfrm>
                <a:off x="119728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타원 86">
                <a:extLst>
                  <a:ext uri="{FF2B5EF4-FFF2-40B4-BE49-F238E27FC236}">
                    <a16:creationId xmlns:a16="http://schemas.microsoft.com/office/drawing/2014/main" id="{96A40043-81AF-41A5-BC0A-19357E563195}"/>
                  </a:ext>
                </a:extLst>
              </p:cNvPr>
              <p:cNvSpPr/>
              <p:nvPr/>
            </p:nvSpPr>
            <p:spPr>
              <a:xfrm>
                <a:off x="120808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4" name="사각형: 둥근 위쪽 모서리 203">
              <a:extLst>
                <a:ext uri="{FF2B5EF4-FFF2-40B4-BE49-F238E27FC236}">
                  <a16:creationId xmlns:a16="http://schemas.microsoft.com/office/drawing/2014/main" id="{878CE67D-A989-404C-A658-7AE59DB93E15}"/>
                </a:ext>
              </a:extLst>
            </p:cNvPr>
            <p:cNvSpPr/>
            <p:nvPr/>
          </p:nvSpPr>
          <p:spPr>
            <a:xfrm>
              <a:off x="604973" y="6505574"/>
              <a:ext cx="11069107" cy="123231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tx1">
                <a:lumMod val="75000"/>
                <a:lumOff val="25000"/>
                <a:alpha val="39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5" name="사각형: 둥근 위쪽 모서리 204">
              <a:extLst>
                <a:ext uri="{FF2B5EF4-FFF2-40B4-BE49-F238E27FC236}">
                  <a16:creationId xmlns:a16="http://schemas.microsoft.com/office/drawing/2014/main" id="{271E0FAB-7644-482D-A63F-36798B497EEF}"/>
                </a:ext>
              </a:extLst>
            </p:cNvPr>
            <p:cNvSpPr/>
            <p:nvPr/>
          </p:nvSpPr>
          <p:spPr>
            <a:xfrm>
              <a:off x="768320" y="6628806"/>
              <a:ext cx="10700807" cy="92572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tx1">
                <a:lumMod val="75000"/>
                <a:lumOff val="25000"/>
                <a:alpha val="18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06" name="차트 205">
            <a:extLst>
              <a:ext uri="{FF2B5EF4-FFF2-40B4-BE49-F238E27FC236}">
                <a16:creationId xmlns:a16="http://schemas.microsoft.com/office/drawing/2014/main" id="{15947702-CEE4-41A8-94C2-FC8D47BFC665}"/>
              </a:ext>
            </a:extLst>
          </p:cNvPr>
          <p:cNvGraphicFramePr/>
          <p:nvPr/>
        </p:nvGraphicFramePr>
        <p:xfrm>
          <a:off x="486586" y="2555597"/>
          <a:ext cx="6215966" cy="3176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7" name="모서리가 둥근 직사각형 47">
            <a:extLst>
              <a:ext uri="{FF2B5EF4-FFF2-40B4-BE49-F238E27FC236}">
                <a16:creationId xmlns:a16="http://schemas.microsoft.com/office/drawing/2014/main" id="{A2ABD997-9DA4-4029-BB40-31BB246E9E4C}"/>
              </a:ext>
            </a:extLst>
          </p:cNvPr>
          <p:cNvSpPr/>
          <p:nvPr/>
        </p:nvSpPr>
        <p:spPr>
          <a:xfrm>
            <a:off x="2809879" y="3339846"/>
            <a:ext cx="650711" cy="293908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rgbClr val="FEC7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1200" b="1" dirty="0">
                <a:solidFill>
                  <a:prstClr val="white"/>
                </a:solidFill>
              </a:rPr>
              <a:t>35%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208" name="그룹 207">
            <a:extLst>
              <a:ext uri="{FF2B5EF4-FFF2-40B4-BE49-F238E27FC236}">
                <a16:creationId xmlns:a16="http://schemas.microsoft.com/office/drawing/2014/main" id="{CD0CFA56-94DF-4F9B-A638-CC605F4C1A9A}"/>
              </a:ext>
            </a:extLst>
          </p:cNvPr>
          <p:cNvGrpSpPr/>
          <p:nvPr/>
        </p:nvGrpSpPr>
        <p:grpSpPr>
          <a:xfrm>
            <a:off x="3045234" y="3704530"/>
            <a:ext cx="180000" cy="180000"/>
            <a:chOff x="10805697" y="5256797"/>
            <a:chExt cx="128492" cy="128492"/>
          </a:xfrm>
        </p:grpSpPr>
        <p:sp>
          <p:nvSpPr>
            <p:cNvPr id="209" name="타원 208">
              <a:extLst>
                <a:ext uri="{FF2B5EF4-FFF2-40B4-BE49-F238E27FC236}">
                  <a16:creationId xmlns:a16="http://schemas.microsoft.com/office/drawing/2014/main" id="{FF69BD39-C6BD-47CB-95CF-BA854E964C7F}"/>
                </a:ext>
              </a:extLst>
            </p:cNvPr>
            <p:cNvSpPr/>
            <p:nvPr/>
          </p:nvSpPr>
          <p:spPr>
            <a:xfrm>
              <a:off x="10805697" y="5256797"/>
              <a:ext cx="128492" cy="1284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0" name="타원 209">
              <a:extLst>
                <a:ext uri="{FF2B5EF4-FFF2-40B4-BE49-F238E27FC236}">
                  <a16:creationId xmlns:a16="http://schemas.microsoft.com/office/drawing/2014/main" id="{7D8FCAD8-372A-409B-8F97-8C6FE9E99036}"/>
                </a:ext>
              </a:extLst>
            </p:cNvPr>
            <p:cNvSpPr/>
            <p:nvPr/>
          </p:nvSpPr>
          <p:spPr>
            <a:xfrm>
              <a:off x="10833748" y="5284848"/>
              <a:ext cx="72391" cy="723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altLang="ko-KR" sz="700" dirty="0">
                <a:solidFill>
                  <a:prstClr val="white"/>
                </a:solidFill>
              </a:endParaRPr>
            </a:p>
          </p:txBody>
        </p:sp>
      </p:grpSp>
      <p:sp>
        <p:nvSpPr>
          <p:cNvPr id="211" name="모서리가 둥근 직사각형 51">
            <a:extLst>
              <a:ext uri="{FF2B5EF4-FFF2-40B4-BE49-F238E27FC236}">
                <a16:creationId xmlns:a16="http://schemas.microsoft.com/office/drawing/2014/main" id="{C835A4AF-1F37-4510-B7EF-8B2EFCE217B1}"/>
              </a:ext>
            </a:extLst>
          </p:cNvPr>
          <p:cNvSpPr/>
          <p:nvPr/>
        </p:nvSpPr>
        <p:spPr>
          <a:xfrm>
            <a:off x="5745696" y="2355219"/>
            <a:ext cx="650711" cy="293908"/>
          </a:xfrm>
          <a:prstGeom prst="roundRect">
            <a:avLst>
              <a:gd name="adj" fmla="val 50000"/>
            </a:avLst>
          </a:prstGeom>
          <a:solidFill>
            <a:srgbClr val="FEC748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1200" b="1" dirty="0">
                <a:solidFill>
                  <a:prstClr val="white"/>
                </a:solidFill>
              </a:rPr>
              <a:t>57%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212" name="그룹 211">
            <a:extLst>
              <a:ext uri="{FF2B5EF4-FFF2-40B4-BE49-F238E27FC236}">
                <a16:creationId xmlns:a16="http://schemas.microsoft.com/office/drawing/2014/main" id="{C5ED5627-C808-4642-B134-1463E15FC12D}"/>
              </a:ext>
            </a:extLst>
          </p:cNvPr>
          <p:cNvGrpSpPr/>
          <p:nvPr/>
        </p:nvGrpSpPr>
        <p:grpSpPr>
          <a:xfrm>
            <a:off x="5981051" y="2748567"/>
            <a:ext cx="180000" cy="180000"/>
            <a:chOff x="10805697" y="5256797"/>
            <a:chExt cx="128492" cy="128492"/>
          </a:xfrm>
        </p:grpSpPr>
        <p:sp>
          <p:nvSpPr>
            <p:cNvPr id="213" name="타원 212">
              <a:extLst>
                <a:ext uri="{FF2B5EF4-FFF2-40B4-BE49-F238E27FC236}">
                  <a16:creationId xmlns:a16="http://schemas.microsoft.com/office/drawing/2014/main" id="{705C8B2F-E73A-4957-B284-1962632E534E}"/>
                </a:ext>
              </a:extLst>
            </p:cNvPr>
            <p:cNvSpPr/>
            <p:nvPr/>
          </p:nvSpPr>
          <p:spPr>
            <a:xfrm>
              <a:off x="10805697" y="5256797"/>
              <a:ext cx="128492" cy="1284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4" name="타원 213">
              <a:extLst>
                <a:ext uri="{FF2B5EF4-FFF2-40B4-BE49-F238E27FC236}">
                  <a16:creationId xmlns:a16="http://schemas.microsoft.com/office/drawing/2014/main" id="{91D3F491-612B-4A4F-AC70-37C9A2044A5C}"/>
                </a:ext>
              </a:extLst>
            </p:cNvPr>
            <p:cNvSpPr/>
            <p:nvPr/>
          </p:nvSpPr>
          <p:spPr>
            <a:xfrm>
              <a:off x="10833748" y="5284848"/>
              <a:ext cx="72391" cy="72391"/>
            </a:xfrm>
            <a:prstGeom prst="ellipse">
              <a:avLst/>
            </a:prstGeom>
            <a:solidFill>
              <a:srgbClr val="FEC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altLang="ko-KR" sz="7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15" name="Group 4">
            <a:extLst>
              <a:ext uri="{FF2B5EF4-FFF2-40B4-BE49-F238E27FC236}">
                <a16:creationId xmlns:a16="http://schemas.microsoft.com/office/drawing/2014/main" id="{2CD5EFA7-06C7-4ECF-9E10-209041F7C9D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94221" y="1714626"/>
            <a:ext cx="191548" cy="227022"/>
            <a:chOff x="1227" y="337"/>
            <a:chExt cx="2608" cy="3091"/>
          </a:xfrm>
          <a:solidFill>
            <a:schemeClr val="bg1"/>
          </a:solidFill>
        </p:grpSpPr>
        <p:sp>
          <p:nvSpPr>
            <p:cNvPr id="216" name="Freeform 5">
              <a:extLst>
                <a:ext uri="{FF2B5EF4-FFF2-40B4-BE49-F238E27FC236}">
                  <a16:creationId xmlns:a16="http://schemas.microsoft.com/office/drawing/2014/main" id="{90F25022-9FB1-4EA4-AFDA-EFC09B5B6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" y="337"/>
              <a:ext cx="1378" cy="1834"/>
            </a:xfrm>
            <a:custGeom>
              <a:avLst/>
              <a:gdLst>
                <a:gd name="T0" fmla="*/ 449 w 4135"/>
                <a:gd name="T1" fmla="*/ 4088 h 5500"/>
                <a:gd name="T2" fmla="*/ 567 w 4135"/>
                <a:gd name="T3" fmla="*/ 4417 h 5500"/>
                <a:gd name="T4" fmla="*/ 753 w 4135"/>
                <a:gd name="T5" fmla="*/ 4739 h 5500"/>
                <a:gd name="T6" fmla="*/ 1004 w 4135"/>
                <a:gd name="T7" fmla="*/ 5036 h 5500"/>
                <a:gd name="T8" fmla="*/ 1316 w 4135"/>
                <a:gd name="T9" fmla="*/ 5279 h 5500"/>
                <a:gd name="T10" fmla="*/ 1623 w 4135"/>
                <a:gd name="T11" fmla="*/ 5425 h 5500"/>
                <a:gd name="T12" fmla="*/ 1898 w 4135"/>
                <a:gd name="T13" fmla="*/ 5490 h 5500"/>
                <a:gd name="T14" fmla="*/ 2234 w 4135"/>
                <a:gd name="T15" fmla="*/ 5490 h 5500"/>
                <a:gd name="T16" fmla="*/ 2509 w 4135"/>
                <a:gd name="T17" fmla="*/ 5423 h 5500"/>
                <a:gd name="T18" fmla="*/ 2811 w 4135"/>
                <a:gd name="T19" fmla="*/ 5277 h 5500"/>
                <a:gd name="T20" fmla="*/ 3124 w 4135"/>
                <a:gd name="T21" fmla="*/ 5033 h 5500"/>
                <a:gd name="T22" fmla="*/ 3376 w 4135"/>
                <a:gd name="T23" fmla="*/ 4738 h 5500"/>
                <a:gd name="T24" fmla="*/ 3565 w 4135"/>
                <a:gd name="T25" fmla="*/ 4415 h 5500"/>
                <a:gd name="T26" fmla="*/ 3686 w 4135"/>
                <a:gd name="T27" fmla="*/ 4088 h 5500"/>
                <a:gd name="T28" fmla="*/ 3736 w 4135"/>
                <a:gd name="T29" fmla="*/ 3929 h 5500"/>
                <a:gd name="T30" fmla="*/ 3854 w 4135"/>
                <a:gd name="T31" fmla="*/ 3835 h 5500"/>
                <a:gd name="T32" fmla="*/ 3989 w 4135"/>
                <a:gd name="T33" fmla="*/ 3560 h 5500"/>
                <a:gd name="T34" fmla="*/ 4093 w 4135"/>
                <a:gd name="T35" fmla="*/ 3217 h 5500"/>
                <a:gd name="T36" fmla="*/ 4119 w 4135"/>
                <a:gd name="T37" fmla="*/ 2774 h 5500"/>
                <a:gd name="T38" fmla="*/ 3981 w 4135"/>
                <a:gd name="T39" fmla="*/ 2627 h 5500"/>
                <a:gd name="T40" fmla="*/ 3912 w 4135"/>
                <a:gd name="T41" fmla="*/ 2556 h 5500"/>
                <a:gd name="T42" fmla="*/ 3982 w 4135"/>
                <a:gd name="T43" fmla="*/ 2212 h 5500"/>
                <a:gd name="T44" fmla="*/ 4002 w 4135"/>
                <a:gd name="T45" fmla="*/ 1498 h 5500"/>
                <a:gd name="T46" fmla="*/ 3883 w 4135"/>
                <a:gd name="T47" fmla="*/ 1045 h 5500"/>
                <a:gd name="T48" fmla="*/ 3697 w 4135"/>
                <a:gd name="T49" fmla="*/ 798 h 5500"/>
                <a:gd name="T50" fmla="*/ 3495 w 4135"/>
                <a:gd name="T51" fmla="*/ 682 h 5500"/>
                <a:gd name="T52" fmla="*/ 3420 w 4135"/>
                <a:gd name="T53" fmla="*/ 661 h 5500"/>
                <a:gd name="T54" fmla="*/ 3207 w 4135"/>
                <a:gd name="T55" fmla="*/ 407 h 5500"/>
                <a:gd name="T56" fmla="*/ 2939 w 4135"/>
                <a:gd name="T57" fmla="*/ 217 h 5500"/>
                <a:gd name="T58" fmla="*/ 2690 w 4135"/>
                <a:gd name="T59" fmla="*/ 99 h 5500"/>
                <a:gd name="T60" fmla="*/ 2317 w 4135"/>
                <a:gd name="T61" fmla="*/ 10 h 5500"/>
                <a:gd name="T62" fmla="*/ 1943 w 4135"/>
                <a:gd name="T63" fmla="*/ 6 h 5500"/>
                <a:gd name="T64" fmla="*/ 1639 w 4135"/>
                <a:gd name="T65" fmla="*/ 52 h 5500"/>
                <a:gd name="T66" fmla="*/ 1371 w 4135"/>
                <a:gd name="T67" fmla="*/ 151 h 5500"/>
                <a:gd name="T68" fmla="*/ 1107 w 4135"/>
                <a:gd name="T69" fmla="*/ 305 h 5500"/>
                <a:gd name="T70" fmla="*/ 816 w 4135"/>
                <a:gd name="T71" fmla="*/ 524 h 5500"/>
                <a:gd name="T72" fmla="*/ 579 w 4135"/>
                <a:gd name="T73" fmla="*/ 762 h 5500"/>
                <a:gd name="T74" fmla="*/ 334 w 4135"/>
                <a:gd name="T75" fmla="*/ 1109 h 5500"/>
                <a:gd name="T76" fmla="*/ 188 w 4135"/>
                <a:gd name="T77" fmla="*/ 1466 h 5500"/>
                <a:gd name="T78" fmla="*/ 141 w 4135"/>
                <a:gd name="T79" fmla="*/ 1680 h 5500"/>
                <a:gd name="T80" fmla="*/ 155 w 4135"/>
                <a:gd name="T81" fmla="*/ 2254 h 5500"/>
                <a:gd name="T82" fmla="*/ 223 w 4135"/>
                <a:gd name="T83" fmla="*/ 2559 h 5500"/>
                <a:gd name="T84" fmla="*/ 154 w 4135"/>
                <a:gd name="T85" fmla="*/ 2628 h 5500"/>
                <a:gd name="T86" fmla="*/ 15 w 4135"/>
                <a:gd name="T87" fmla="*/ 2776 h 5500"/>
                <a:gd name="T88" fmla="*/ 41 w 4135"/>
                <a:gd name="T89" fmla="*/ 3220 h 5500"/>
                <a:gd name="T90" fmla="*/ 145 w 4135"/>
                <a:gd name="T91" fmla="*/ 3560 h 5500"/>
                <a:gd name="T92" fmla="*/ 282 w 4135"/>
                <a:gd name="T93" fmla="*/ 3835 h 5500"/>
                <a:gd name="T94" fmla="*/ 400 w 4135"/>
                <a:gd name="T95" fmla="*/ 3929 h 5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35" h="5500">
                  <a:moveTo>
                    <a:pt x="417" y="3931"/>
                  </a:moveTo>
                  <a:lnTo>
                    <a:pt x="426" y="3983"/>
                  </a:lnTo>
                  <a:lnTo>
                    <a:pt x="449" y="4088"/>
                  </a:lnTo>
                  <a:lnTo>
                    <a:pt x="481" y="4196"/>
                  </a:lnTo>
                  <a:lnTo>
                    <a:pt x="521" y="4306"/>
                  </a:lnTo>
                  <a:lnTo>
                    <a:pt x="567" y="4417"/>
                  </a:lnTo>
                  <a:lnTo>
                    <a:pt x="622" y="4526"/>
                  </a:lnTo>
                  <a:lnTo>
                    <a:pt x="684" y="4634"/>
                  </a:lnTo>
                  <a:lnTo>
                    <a:pt x="753" y="4739"/>
                  </a:lnTo>
                  <a:lnTo>
                    <a:pt x="829" y="4843"/>
                  </a:lnTo>
                  <a:lnTo>
                    <a:pt x="913" y="4941"/>
                  </a:lnTo>
                  <a:lnTo>
                    <a:pt x="1004" y="5036"/>
                  </a:lnTo>
                  <a:lnTo>
                    <a:pt x="1102" y="5124"/>
                  </a:lnTo>
                  <a:lnTo>
                    <a:pt x="1205" y="5205"/>
                  </a:lnTo>
                  <a:lnTo>
                    <a:pt x="1316" y="5279"/>
                  </a:lnTo>
                  <a:lnTo>
                    <a:pt x="1434" y="5344"/>
                  </a:lnTo>
                  <a:lnTo>
                    <a:pt x="1558" y="5400"/>
                  </a:lnTo>
                  <a:lnTo>
                    <a:pt x="1623" y="5425"/>
                  </a:lnTo>
                  <a:lnTo>
                    <a:pt x="1678" y="5442"/>
                  </a:lnTo>
                  <a:lnTo>
                    <a:pt x="1787" y="5471"/>
                  </a:lnTo>
                  <a:lnTo>
                    <a:pt x="1898" y="5490"/>
                  </a:lnTo>
                  <a:lnTo>
                    <a:pt x="2010" y="5500"/>
                  </a:lnTo>
                  <a:lnTo>
                    <a:pt x="2123" y="5500"/>
                  </a:lnTo>
                  <a:lnTo>
                    <a:pt x="2234" y="5490"/>
                  </a:lnTo>
                  <a:lnTo>
                    <a:pt x="2346" y="5471"/>
                  </a:lnTo>
                  <a:lnTo>
                    <a:pt x="2455" y="5442"/>
                  </a:lnTo>
                  <a:lnTo>
                    <a:pt x="2509" y="5423"/>
                  </a:lnTo>
                  <a:lnTo>
                    <a:pt x="2572" y="5399"/>
                  </a:lnTo>
                  <a:lnTo>
                    <a:pt x="2695" y="5343"/>
                  </a:lnTo>
                  <a:lnTo>
                    <a:pt x="2811" y="5277"/>
                  </a:lnTo>
                  <a:lnTo>
                    <a:pt x="2922" y="5203"/>
                  </a:lnTo>
                  <a:lnTo>
                    <a:pt x="3026" y="5121"/>
                  </a:lnTo>
                  <a:lnTo>
                    <a:pt x="3124" y="5033"/>
                  </a:lnTo>
                  <a:lnTo>
                    <a:pt x="3215" y="4940"/>
                  </a:lnTo>
                  <a:lnTo>
                    <a:pt x="3300" y="4840"/>
                  </a:lnTo>
                  <a:lnTo>
                    <a:pt x="3376" y="4738"/>
                  </a:lnTo>
                  <a:lnTo>
                    <a:pt x="3446" y="4631"/>
                  </a:lnTo>
                  <a:lnTo>
                    <a:pt x="3510" y="4525"/>
                  </a:lnTo>
                  <a:lnTo>
                    <a:pt x="3565" y="4415"/>
                  </a:lnTo>
                  <a:lnTo>
                    <a:pt x="3613" y="4306"/>
                  </a:lnTo>
                  <a:lnTo>
                    <a:pt x="3652" y="4196"/>
                  </a:lnTo>
                  <a:lnTo>
                    <a:pt x="3686" y="4088"/>
                  </a:lnTo>
                  <a:lnTo>
                    <a:pt x="3710" y="3983"/>
                  </a:lnTo>
                  <a:lnTo>
                    <a:pt x="3719" y="3931"/>
                  </a:lnTo>
                  <a:lnTo>
                    <a:pt x="3736" y="3929"/>
                  </a:lnTo>
                  <a:lnTo>
                    <a:pt x="3773" y="3913"/>
                  </a:lnTo>
                  <a:lnTo>
                    <a:pt x="3812" y="3882"/>
                  </a:lnTo>
                  <a:lnTo>
                    <a:pt x="3854" y="3835"/>
                  </a:lnTo>
                  <a:lnTo>
                    <a:pt x="3899" y="3766"/>
                  </a:lnTo>
                  <a:lnTo>
                    <a:pt x="3943" y="3675"/>
                  </a:lnTo>
                  <a:lnTo>
                    <a:pt x="3989" y="3560"/>
                  </a:lnTo>
                  <a:lnTo>
                    <a:pt x="4038" y="3416"/>
                  </a:lnTo>
                  <a:lnTo>
                    <a:pt x="4063" y="3332"/>
                  </a:lnTo>
                  <a:lnTo>
                    <a:pt x="4093" y="3217"/>
                  </a:lnTo>
                  <a:lnTo>
                    <a:pt x="4128" y="3028"/>
                  </a:lnTo>
                  <a:lnTo>
                    <a:pt x="4135" y="2883"/>
                  </a:lnTo>
                  <a:lnTo>
                    <a:pt x="4119" y="2774"/>
                  </a:lnTo>
                  <a:lnTo>
                    <a:pt x="4084" y="2699"/>
                  </a:lnTo>
                  <a:lnTo>
                    <a:pt x="4037" y="2651"/>
                  </a:lnTo>
                  <a:lnTo>
                    <a:pt x="3981" y="2627"/>
                  </a:lnTo>
                  <a:lnTo>
                    <a:pt x="3920" y="2619"/>
                  </a:lnTo>
                  <a:lnTo>
                    <a:pt x="3890" y="2621"/>
                  </a:lnTo>
                  <a:lnTo>
                    <a:pt x="3912" y="2556"/>
                  </a:lnTo>
                  <a:lnTo>
                    <a:pt x="3946" y="2426"/>
                  </a:lnTo>
                  <a:lnTo>
                    <a:pt x="3959" y="2362"/>
                  </a:lnTo>
                  <a:lnTo>
                    <a:pt x="3982" y="2212"/>
                  </a:lnTo>
                  <a:lnTo>
                    <a:pt x="4010" y="1941"/>
                  </a:lnTo>
                  <a:lnTo>
                    <a:pt x="4015" y="1704"/>
                  </a:lnTo>
                  <a:lnTo>
                    <a:pt x="4002" y="1498"/>
                  </a:lnTo>
                  <a:lnTo>
                    <a:pt x="3975" y="1320"/>
                  </a:lnTo>
                  <a:lnTo>
                    <a:pt x="3935" y="1171"/>
                  </a:lnTo>
                  <a:lnTo>
                    <a:pt x="3883" y="1045"/>
                  </a:lnTo>
                  <a:lnTo>
                    <a:pt x="3825" y="943"/>
                  </a:lnTo>
                  <a:lnTo>
                    <a:pt x="3762" y="861"/>
                  </a:lnTo>
                  <a:lnTo>
                    <a:pt x="3697" y="798"/>
                  </a:lnTo>
                  <a:lnTo>
                    <a:pt x="3634" y="750"/>
                  </a:lnTo>
                  <a:lnTo>
                    <a:pt x="3575" y="716"/>
                  </a:lnTo>
                  <a:lnTo>
                    <a:pt x="3495" y="682"/>
                  </a:lnTo>
                  <a:lnTo>
                    <a:pt x="3431" y="670"/>
                  </a:lnTo>
                  <a:lnTo>
                    <a:pt x="3425" y="668"/>
                  </a:lnTo>
                  <a:lnTo>
                    <a:pt x="3420" y="661"/>
                  </a:lnTo>
                  <a:lnTo>
                    <a:pt x="3366" y="579"/>
                  </a:lnTo>
                  <a:lnTo>
                    <a:pt x="3284" y="482"/>
                  </a:lnTo>
                  <a:lnTo>
                    <a:pt x="3207" y="407"/>
                  </a:lnTo>
                  <a:lnTo>
                    <a:pt x="3115" y="331"/>
                  </a:lnTo>
                  <a:lnTo>
                    <a:pt x="3003" y="255"/>
                  </a:lnTo>
                  <a:lnTo>
                    <a:pt x="2939" y="217"/>
                  </a:lnTo>
                  <a:lnTo>
                    <a:pt x="2893" y="191"/>
                  </a:lnTo>
                  <a:lnTo>
                    <a:pt x="2797" y="142"/>
                  </a:lnTo>
                  <a:lnTo>
                    <a:pt x="2690" y="99"/>
                  </a:lnTo>
                  <a:lnTo>
                    <a:pt x="2575" y="62"/>
                  </a:lnTo>
                  <a:lnTo>
                    <a:pt x="2451" y="32"/>
                  </a:lnTo>
                  <a:lnTo>
                    <a:pt x="2317" y="10"/>
                  </a:lnTo>
                  <a:lnTo>
                    <a:pt x="2175" y="0"/>
                  </a:lnTo>
                  <a:lnTo>
                    <a:pt x="2022" y="0"/>
                  </a:lnTo>
                  <a:lnTo>
                    <a:pt x="1943" y="6"/>
                  </a:lnTo>
                  <a:lnTo>
                    <a:pt x="1889" y="8"/>
                  </a:lnTo>
                  <a:lnTo>
                    <a:pt x="1787" y="21"/>
                  </a:lnTo>
                  <a:lnTo>
                    <a:pt x="1639" y="52"/>
                  </a:lnTo>
                  <a:lnTo>
                    <a:pt x="1545" y="80"/>
                  </a:lnTo>
                  <a:lnTo>
                    <a:pt x="1485" y="102"/>
                  </a:lnTo>
                  <a:lnTo>
                    <a:pt x="1371" y="151"/>
                  </a:lnTo>
                  <a:lnTo>
                    <a:pt x="1261" y="207"/>
                  </a:lnTo>
                  <a:lnTo>
                    <a:pt x="1156" y="272"/>
                  </a:lnTo>
                  <a:lnTo>
                    <a:pt x="1107" y="305"/>
                  </a:lnTo>
                  <a:lnTo>
                    <a:pt x="1047" y="344"/>
                  </a:lnTo>
                  <a:lnTo>
                    <a:pt x="929" y="430"/>
                  </a:lnTo>
                  <a:lnTo>
                    <a:pt x="816" y="524"/>
                  </a:lnTo>
                  <a:lnTo>
                    <a:pt x="708" y="625"/>
                  </a:lnTo>
                  <a:lnTo>
                    <a:pt x="658" y="678"/>
                  </a:lnTo>
                  <a:lnTo>
                    <a:pt x="579" y="762"/>
                  </a:lnTo>
                  <a:lnTo>
                    <a:pt x="466" y="901"/>
                  </a:lnTo>
                  <a:lnTo>
                    <a:pt x="397" y="1002"/>
                  </a:lnTo>
                  <a:lnTo>
                    <a:pt x="334" y="1109"/>
                  </a:lnTo>
                  <a:lnTo>
                    <a:pt x="278" y="1221"/>
                  </a:lnTo>
                  <a:lnTo>
                    <a:pt x="229" y="1341"/>
                  </a:lnTo>
                  <a:lnTo>
                    <a:pt x="188" y="1466"/>
                  </a:lnTo>
                  <a:lnTo>
                    <a:pt x="171" y="1531"/>
                  </a:lnTo>
                  <a:lnTo>
                    <a:pt x="160" y="1580"/>
                  </a:lnTo>
                  <a:lnTo>
                    <a:pt x="141" y="1680"/>
                  </a:lnTo>
                  <a:lnTo>
                    <a:pt x="126" y="1832"/>
                  </a:lnTo>
                  <a:lnTo>
                    <a:pt x="129" y="2039"/>
                  </a:lnTo>
                  <a:lnTo>
                    <a:pt x="155" y="2254"/>
                  </a:lnTo>
                  <a:lnTo>
                    <a:pt x="175" y="2365"/>
                  </a:lnTo>
                  <a:lnTo>
                    <a:pt x="188" y="2429"/>
                  </a:lnTo>
                  <a:lnTo>
                    <a:pt x="223" y="2559"/>
                  </a:lnTo>
                  <a:lnTo>
                    <a:pt x="245" y="2624"/>
                  </a:lnTo>
                  <a:lnTo>
                    <a:pt x="214" y="2621"/>
                  </a:lnTo>
                  <a:lnTo>
                    <a:pt x="154" y="2628"/>
                  </a:lnTo>
                  <a:lnTo>
                    <a:pt x="96" y="2653"/>
                  </a:lnTo>
                  <a:lnTo>
                    <a:pt x="49" y="2700"/>
                  </a:lnTo>
                  <a:lnTo>
                    <a:pt x="15" y="2776"/>
                  </a:lnTo>
                  <a:lnTo>
                    <a:pt x="0" y="2884"/>
                  </a:lnTo>
                  <a:lnTo>
                    <a:pt x="7" y="3030"/>
                  </a:lnTo>
                  <a:lnTo>
                    <a:pt x="41" y="3220"/>
                  </a:lnTo>
                  <a:lnTo>
                    <a:pt x="72" y="3334"/>
                  </a:lnTo>
                  <a:lnTo>
                    <a:pt x="96" y="3417"/>
                  </a:lnTo>
                  <a:lnTo>
                    <a:pt x="145" y="3560"/>
                  </a:lnTo>
                  <a:lnTo>
                    <a:pt x="193" y="3677"/>
                  </a:lnTo>
                  <a:lnTo>
                    <a:pt x="237" y="3766"/>
                  </a:lnTo>
                  <a:lnTo>
                    <a:pt x="282" y="3835"/>
                  </a:lnTo>
                  <a:lnTo>
                    <a:pt x="322" y="3882"/>
                  </a:lnTo>
                  <a:lnTo>
                    <a:pt x="363" y="3913"/>
                  </a:lnTo>
                  <a:lnTo>
                    <a:pt x="400" y="3929"/>
                  </a:lnTo>
                  <a:lnTo>
                    <a:pt x="417" y="39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17" name="Freeform 6">
              <a:extLst>
                <a:ext uri="{FF2B5EF4-FFF2-40B4-BE49-F238E27FC236}">
                  <a16:creationId xmlns:a16="http://schemas.microsoft.com/office/drawing/2014/main" id="{0A7224DE-7B86-4156-B481-9FA06F259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7" y="2094"/>
              <a:ext cx="2608" cy="1334"/>
            </a:xfrm>
            <a:custGeom>
              <a:avLst/>
              <a:gdLst>
                <a:gd name="T0" fmla="*/ 6989 w 7824"/>
                <a:gd name="T1" fmla="*/ 787 h 4004"/>
                <a:gd name="T2" fmla="*/ 6551 w 7824"/>
                <a:gd name="T3" fmla="*/ 644 h 4004"/>
                <a:gd name="T4" fmla="*/ 5947 w 7824"/>
                <a:gd name="T5" fmla="*/ 378 h 4004"/>
                <a:gd name="T6" fmla="*/ 5514 w 7824"/>
                <a:gd name="T7" fmla="*/ 137 h 4004"/>
                <a:gd name="T8" fmla="*/ 5302 w 7824"/>
                <a:gd name="T9" fmla="*/ 0 h 4004"/>
                <a:gd name="T10" fmla="*/ 4562 w 7824"/>
                <a:gd name="T11" fmla="*/ 2339 h 4004"/>
                <a:gd name="T12" fmla="*/ 4458 w 7824"/>
                <a:gd name="T13" fmla="*/ 2649 h 4004"/>
                <a:gd name="T14" fmla="*/ 4202 w 7824"/>
                <a:gd name="T15" fmla="*/ 1613 h 4004"/>
                <a:gd name="T16" fmla="*/ 4389 w 7824"/>
                <a:gd name="T17" fmla="*/ 1268 h 4004"/>
                <a:gd name="T18" fmla="*/ 4449 w 7824"/>
                <a:gd name="T19" fmla="*/ 1011 h 4004"/>
                <a:gd name="T20" fmla="*/ 4415 w 7824"/>
                <a:gd name="T21" fmla="*/ 831 h 4004"/>
                <a:gd name="T22" fmla="*/ 4315 w 7824"/>
                <a:gd name="T23" fmla="*/ 713 h 4004"/>
                <a:gd name="T24" fmla="*/ 4184 w 7824"/>
                <a:gd name="T25" fmla="*/ 646 h 4004"/>
                <a:gd name="T26" fmla="*/ 4020 w 7824"/>
                <a:gd name="T27" fmla="*/ 610 h 4004"/>
                <a:gd name="T28" fmla="*/ 3913 w 7824"/>
                <a:gd name="T29" fmla="*/ 605 h 4004"/>
                <a:gd name="T30" fmla="*/ 3805 w 7824"/>
                <a:gd name="T31" fmla="*/ 610 h 4004"/>
                <a:gd name="T32" fmla="*/ 3643 w 7824"/>
                <a:gd name="T33" fmla="*/ 646 h 4004"/>
                <a:gd name="T34" fmla="*/ 3510 w 7824"/>
                <a:gd name="T35" fmla="*/ 713 h 4004"/>
                <a:gd name="T36" fmla="*/ 3411 w 7824"/>
                <a:gd name="T37" fmla="*/ 831 h 4004"/>
                <a:gd name="T38" fmla="*/ 3376 w 7824"/>
                <a:gd name="T39" fmla="*/ 1011 h 4004"/>
                <a:gd name="T40" fmla="*/ 3437 w 7824"/>
                <a:gd name="T41" fmla="*/ 1268 h 4004"/>
                <a:gd name="T42" fmla="*/ 3624 w 7824"/>
                <a:gd name="T43" fmla="*/ 1613 h 4004"/>
                <a:gd name="T44" fmla="*/ 3368 w 7824"/>
                <a:gd name="T45" fmla="*/ 2649 h 4004"/>
                <a:gd name="T46" fmla="*/ 3264 w 7824"/>
                <a:gd name="T47" fmla="*/ 2339 h 4004"/>
                <a:gd name="T48" fmla="*/ 2522 w 7824"/>
                <a:gd name="T49" fmla="*/ 0 h 4004"/>
                <a:gd name="T50" fmla="*/ 2310 w 7824"/>
                <a:gd name="T51" fmla="*/ 137 h 4004"/>
                <a:gd name="T52" fmla="*/ 1877 w 7824"/>
                <a:gd name="T53" fmla="*/ 378 h 4004"/>
                <a:gd name="T54" fmla="*/ 1273 w 7824"/>
                <a:gd name="T55" fmla="*/ 644 h 4004"/>
                <a:gd name="T56" fmla="*/ 835 w 7824"/>
                <a:gd name="T57" fmla="*/ 787 h 4004"/>
                <a:gd name="T58" fmla="*/ 677 w 7824"/>
                <a:gd name="T59" fmla="*/ 830 h 4004"/>
                <a:gd name="T60" fmla="*/ 449 w 7824"/>
                <a:gd name="T61" fmla="*/ 942 h 4004"/>
                <a:gd name="T62" fmla="*/ 278 w 7824"/>
                <a:gd name="T63" fmla="*/ 1099 h 4004"/>
                <a:gd name="T64" fmla="*/ 154 w 7824"/>
                <a:gd name="T65" fmla="*/ 1291 h 4004"/>
                <a:gd name="T66" fmla="*/ 73 w 7824"/>
                <a:gd name="T67" fmla="*/ 1502 h 4004"/>
                <a:gd name="T68" fmla="*/ 16 w 7824"/>
                <a:gd name="T69" fmla="*/ 1776 h 4004"/>
                <a:gd name="T70" fmla="*/ 1 w 7824"/>
                <a:gd name="T71" fmla="*/ 2176 h 4004"/>
                <a:gd name="T72" fmla="*/ 12 w 7824"/>
                <a:gd name="T73" fmla="*/ 2329 h 4004"/>
                <a:gd name="T74" fmla="*/ 75 w 7824"/>
                <a:gd name="T75" fmla="*/ 2971 h 4004"/>
                <a:gd name="T76" fmla="*/ 135 w 7824"/>
                <a:gd name="T77" fmla="*/ 3104 h 4004"/>
                <a:gd name="T78" fmla="*/ 766 w 7824"/>
                <a:gd name="T79" fmla="*/ 3409 h 4004"/>
                <a:gd name="T80" fmla="*/ 1230 w 7824"/>
                <a:gd name="T81" fmla="*/ 3582 h 4004"/>
                <a:gd name="T82" fmla="*/ 1805 w 7824"/>
                <a:gd name="T83" fmla="*/ 3749 h 4004"/>
                <a:gd name="T84" fmla="*/ 2485 w 7824"/>
                <a:gd name="T85" fmla="*/ 3890 h 4004"/>
                <a:gd name="T86" fmla="*/ 3265 w 7824"/>
                <a:gd name="T87" fmla="*/ 3981 h 4004"/>
                <a:gd name="T88" fmla="*/ 3913 w 7824"/>
                <a:gd name="T89" fmla="*/ 4004 h 4004"/>
                <a:gd name="T90" fmla="*/ 4562 w 7824"/>
                <a:gd name="T91" fmla="*/ 3982 h 4004"/>
                <a:gd name="T92" fmla="*/ 5341 w 7824"/>
                <a:gd name="T93" fmla="*/ 3890 h 4004"/>
                <a:gd name="T94" fmla="*/ 6021 w 7824"/>
                <a:gd name="T95" fmla="*/ 3750 h 4004"/>
                <a:gd name="T96" fmla="*/ 6595 w 7824"/>
                <a:gd name="T97" fmla="*/ 3583 h 4004"/>
                <a:gd name="T98" fmla="*/ 7059 w 7824"/>
                <a:gd name="T99" fmla="*/ 3411 h 4004"/>
                <a:gd name="T100" fmla="*/ 7690 w 7824"/>
                <a:gd name="T101" fmla="*/ 3104 h 4004"/>
                <a:gd name="T102" fmla="*/ 7751 w 7824"/>
                <a:gd name="T103" fmla="*/ 2971 h 4004"/>
                <a:gd name="T104" fmla="*/ 7814 w 7824"/>
                <a:gd name="T105" fmla="*/ 2329 h 4004"/>
                <a:gd name="T106" fmla="*/ 7824 w 7824"/>
                <a:gd name="T107" fmla="*/ 2176 h 4004"/>
                <a:gd name="T108" fmla="*/ 7808 w 7824"/>
                <a:gd name="T109" fmla="*/ 1776 h 4004"/>
                <a:gd name="T110" fmla="*/ 7752 w 7824"/>
                <a:gd name="T111" fmla="*/ 1502 h 4004"/>
                <a:gd name="T112" fmla="*/ 7670 w 7824"/>
                <a:gd name="T113" fmla="*/ 1291 h 4004"/>
                <a:gd name="T114" fmla="*/ 7546 w 7824"/>
                <a:gd name="T115" fmla="*/ 1099 h 4004"/>
                <a:gd name="T116" fmla="*/ 7375 w 7824"/>
                <a:gd name="T117" fmla="*/ 942 h 4004"/>
                <a:gd name="T118" fmla="*/ 7147 w 7824"/>
                <a:gd name="T119" fmla="*/ 830 h 4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24" h="4004">
                  <a:moveTo>
                    <a:pt x="7079" y="811"/>
                  </a:moveTo>
                  <a:lnTo>
                    <a:pt x="6989" y="787"/>
                  </a:lnTo>
                  <a:lnTo>
                    <a:pt x="6809" y="733"/>
                  </a:lnTo>
                  <a:lnTo>
                    <a:pt x="6551" y="644"/>
                  </a:lnTo>
                  <a:lnTo>
                    <a:pt x="6231" y="512"/>
                  </a:lnTo>
                  <a:lnTo>
                    <a:pt x="5947" y="378"/>
                  </a:lnTo>
                  <a:lnTo>
                    <a:pt x="5705" y="248"/>
                  </a:lnTo>
                  <a:lnTo>
                    <a:pt x="5514" y="137"/>
                  </a:lnTo>
                  <a:lnTo>
                    <a:pt x="5326" y="18"/>
                  </a:lnTo>
                  <a:lnTo>
                    <a:pt x="5302" y="0"/>
                  </a:lnTo>
                  <a:lnTo>
                    <a:pt x="4680" y="1969"/>
                  </a:lnTo>
                  <a:lnTo>
                    <a:pt x="4562" y="2339"/>
                  </a:lnTo>
                  <a:lnTo>
                    <a:pt x="4560" y="2333"/>
                  </a:lnTo>
                  <a:lnTo>
                    <a:pt x="4458" y="2649"/>
                  </a:lnTo>
                  <a:lnTo>
                    <a:pt x="4129" y="1717"/>
                  </a:lnTo>
                  <a:lnTo>
                    <a:pt x="4202" y="1613"/>
                  </a:lnTo>
                  <a:lnTo>
                    <a:pt x="4314" y="1429"/>
                  </a:lnTo>
                  <a:lnTo>
                    <a:pt x="4389" y="1268"/>
                  </a:lnTo>
                  <a:lnTo>
                    <a:pt x="4433" y="1129"/>
                  </a:lnTo>
                  <a:lnTo>
                    <a:pt x="4449" y="1011"/>
                  </a:lnTo>
                  <a:lnTo>
                    <a:pt x="4442" y="912"/>
                  </a:lnTo>
                  <a:lnTo>
                    <a:pt x="4415" y="831"/>
                  </a:lnTo>
                  <a:lnTo>
                    <a:pt x="4371" y="765"/>
                  </a:lnTo>
                  <a:lnTo>
                    <a:pt x="4315" y="713"/>
                  </a:lnTo>
                  <a:lnTo>
                    <a:pt x="4252" y="674"/>
                  </a:lnTo>
                  <a:lnTo>
                    <a:pt x="4184" y="646"/>
                  </a:lnTo>
                  <a:lnTo>
                    <a:pt x="4115" y="627"/>
                  </a:lnTo>
                  <a:lnTo>
                    <a:pt x="4020" y="610"/>
                  </a:lnTo>
                  <a:lnTo>
                    <a:pt x="3931" y="605"/>
                  </a:lnTo>
                  <a:lnTo>
                    <a:pt x="3913" y="605"/>
                  </a:lnTo>
                  <a:lnTo>
                    <a:pt x="3896" y="605"/>
                  </a:lnTo>
                  <a:lnTo>
                    <a:pt x="3805" y="610"/>
                  </a:lnTo>
                  <a:lnTo>
                    <a:pt x="3710" y="627"/>
                  </a:lnTo>
                  <a:lnTo>
                    <a:pt x="3643" y="646"/>
                  </a:lnTo>
                  <a:lnTo>
                    <a:pt x="3574" y="674"/>
                  </a:lnTo>
                  <a:lnTo>
                    <a:pt x="3510" y="713"/>
                  </a:lnTo>
                  <a:lnTo>
                    <a:pt x="3455" y="765"/>
                  </a:lnTo>
                  <a:lnTo>
                    <a:pt x="3411" y="831"/>
                  </a:lnTo>
                  <a:lnTo>
                    <a:pt x="3383" y="912"/>
                  </a:lnTo>
                  <a:lnTo>
                    <a:pt x="3376" y="1011"/>
                  </a:lnTo>
                  <a:lnTo>
                    <a:pt x="3392" y="1129"/>
                  </a:lnTo>
                  <a:lnTo>
                    <a:pt x="3437" y="1268"/>
                  </a:lnTo>
                  <a:lnTo>
                    <a:pt x="3512" y="1429"/>
                  </a:lnTo>
                  <a:lnTo>
                    <a:pt x="3624" y="1613"/>
                  </a:lnTo>
                  <a:lnTo>
                    <a:pt x="3696" y="1717"/>
                  </a:lnTo>
                  <a:lnTo>
                    <a:pt x="3368" y="2649"/>
                  </a:lnTo>
                  <a:lnTo>
                    <a:pt x="3265" y="2333"/>
                  </a:lnTo>
                  <a:lnTo>
                    <a:pt x="3264" y="2339"/>
                  </a:lnTo>
                  <a:lnTo>
                    <a:pt x="3147" y="1969"/>
                  </a:lnTo>
                  <a:lnTo>
                    <a:pt x="2522" y="0"/>
                  </a:lnTo>
                  <a:lnTo>
                    <a:pt x="2498" y="18"/>
                  </a:lnTo>
                  <a:lnTo>
                    <a:pt x="2310" y="137"/>
                  </a:lnTo>
                  <a:lnTo>
                    <a:pt x="2119" y="248"/>
                  </a:lnTo>
                  <a:lnTo>
                    <a:pt x="1877" y="378"/>
                  </a:lnTo>
                  <a:lnTo>
                    <a:pt x="1593" y="512"/>
                  </a:lnTo>
                  <a:lnTo>
                    <a:pt x="1273" y="644"/>
                  </a:lnTo>
                  <a:lnTo>
                    <a:pt x="1015" y="733"/>
                  </a:lnTo>
                  <a:lnTo>
                    <a:pt x="835" y="787"/>
                  </a:lnTo>
                  <a:lnTo>
                    <a:pt x="745" y="811"/>
                  </a:lnTo>
                  <a:lnTo>
                    <a:pt x="677" y="830"/>
                  </a:lnTo>
                  <a:lnTo>
                    <a:pt x="556" y="879"/>
                  </a:lnTo>
                  <a:lnTo>
                    <a:pt x="449" y="942"/>
                  </a:lnTo>
                  <a:lnTo>
                    <a:pt x="357" y="1016"/>
                  </a:lnTo>
                  <a:lnTo>
                    <a:pt x="278" y="1099"/>
                  </a:lnTo>
                  <a:lnTo>
                    <a:pt x="210" y="1191"/>
                  </a:lnTo>
                  <a:lnTo>
                    <a:pt x="154" y="1291"/>
                  </a:lnTo>
                  <a:lnTo>
                    <a:pt x="109" y="1394"/>
                  </a:lnTo>
                  <a:lnTo>
                    <a:pt x="73" y="1502"/>
                  </a:lnTo>
                  <a:lnTo>
                    <a:pt x="45" y="1612"/>
                  </a:lnTo>
                  <a:lnTo>
                    <a:pt x="16" y="1776"/>
                  </a:lnTo>
                  <a:lnTo>
                    <a:pt x="0" y="1986"/>
                  </a:lnTo>
                  <a:lnTo>
                    <a:pt x="1" y="2176"/>
                  </a:lnTo>
                  <a:lnTo>
                    <a:pt x="7" y="2258"/>
                  </a:lnTo>
                  <a:lnTo>
                    <a:pt x="12" y="2329"/>
                  </a:lnTo>
                  <a:lnTo>
                    <a:pt x="46" y="2706"/>
                  </a:lnTo>
                  <a:lnTo>
                    <a:pt x="75" y="2971"/>
                  </a:lnTo>
                  <a:lnTo>
                    <a:pt x="91" y="3075"/>
                  </a:lnTo>
                  <a:lnTo>
                    <a:pt x="135" y="3104"/>
                  </a:lnTo>
                  <a:lnTo>
                    <a:pt x="491" y="3288"/>
                  </a:lnTo>
                  <a:lnTo>
                    <a:pt x="766" y="3409"/>
                  </a:lnTo>
                  <a:lnTo>
                    <a:pt x="984" y="3496"/>
                  </a:lnTo>
                  <a:lnTo>
                    <a:pt x="1230" y="3582"/>
                  </a:lnTo>
                  <a:lnTo>
                    <a:pt x="1504" y="3668"/>
                  </a:lnTo>
                  <a:lnTo>
                    <a:pt x="1805" y="3749"/>
                  </a:lnTo>
                  <a:lnTo>
                    <a:pt x="2132" y="3824"/>
                  </a:lnTo>
                  <a:lnTo>
                    <a:pt x="2485" y="3890"/>
                  </a:lnTo>
                  <a:lnTo>
                    <a:pt x="2862" y="3943"/>
                  </a:lnTo>
                  <a:lnTo>
                    <a:pt x="3265" y="3981"/>
                  </a:lnTo>
                  <a:lnTo>
                    <a:pt x="3690" y="4003"/>
                  </a:lnTo>
                  <a:lnTo>
                    <a:pt x="3913" y="4004"/>
                  </a:lnTo>
                  <a:lnTo>
                    <a:pt x="4135" y="4003"/>
                  </a:lnTo>
                  <a:lnTo>
                    <a:pt x="4562" y="3982"/>
                  </a:lnTo>
                  <a:lnTo>
                    <a:pt x="4963" y="3943"/>
                  </a:lnTo>
                  <a:lnTo>
                    <a:pt x="5341" y="3890"/>
                  </a:lnTo>
                  <a:lnTo>
                    <a:pt x="5694" y="3825"/>
                  </a:lnTo>
                  <a:lnTo>
                    <a:pt x="6021" y="3750"/>
                  </a:lnTo>
                  <a:lnTo>
                    <a:pt x="6322" y="3668"/>
                  </a:lnTo>
                  <a:lnTo>
                    <a:pt x="6595" y="3583"/>
                  </a:lnTo>
                  <a:lnTo>
                    <a:pt x="6842" y="3496"/>
                  </a:lnTo>
                  <a:lnTo>
                    <a:pt x="7059" y="3411"/>
                  </a:lnTo>
                  <a:lnTo>
                    <a:pt x="7336" y="3288"/>
                  </a:lnTo>
                  <a:lnTo>
                    <a:pt x="7690" y="3104"/>
                  </a:lnTo>
                  <a:lnTo>
                    <a:pt x="7735" y="3075"/>
                  </a:lnTo>
                  <a:lnTo>
                    <a:pt x="7751" y="2971"/>
                  </a:lnTo>
                  <a:lnTo>
                    <a:pt x="7781" y="2706"/>
                  </a:lnTo>
                  <a:lnTo>
                    <a:pt x="7814" y="2329"/>
                  </a:lnTo>
                  <a:lnTo>
                    <a:pt x="7820" y="2258"/>
                  </a:lnTo>
                  <a:lnTo>
                    <a:pt x="7824" y="2176"/>
                  </a:lnTo>
                  <a:lnTo>
                    <a:pt x="7824" y="1986"/>
                  </a:lnTo>
                  <a:lnTo>
                    <a:pt x="7808" y="1776"/>
                  </a:lnTo>
                  <a:lnTo>
                    <a:pt x="7779" y="1612"/>
                  </a:lnTo>
                  <a:lnTo>
                    <a:pt x="7752" y="1502"/>
                  </a:lnTo>
                  <a:lnTo>
                    <a:pt x="7715" y="1394"/>
                  </a:lnTo>
                  <a:lnTo>
                    <a:pt x="7670" y="1291"/>
                  </a:lnTo>
                  <a:lnTo>
                    <a:pt x="7614" y="1191"/>
                  </a:lnTo>
                  <a:lnTo>
                    <a:pt x="7546" y="1099"/>
                  </a:lnTo>
                  <a:lnTo>
                    <a:pt x="7467" y="1016"/>
                  </a:lnTo>
                  <a:lnTo>
                    <a:pt x="7375" y="942"/>
                  </a:lnTo>
                  <a:lnTo>
                    <a:pt x="7268" y="879"/>
                  </a:lnTo>
                  <a:lnTo>
                    <a:pt x="7147" y="830"/>
                  </a:lnTo>
                  <a:lnTo>
                    <a:pt x="7079" y="8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18" name="Group 9">
            <a:extLst>
              <a:ext uri="{FF2B5EF4-FFF2-40B4-BE49-F238E27FC236}">
                <a16:creationId xmlns:a16="http://schemas.microsoft.com/office/drawing/2014/main" id="{335DE421-5E32-4EE7-BF0E-F0A507F5D02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96305" y="2181247"/>
            <a:ext cx="177796" cy="207573"/>
            <a:chOff x="4789" y="306"/>
            <a:chExt cx="2675" cy="3123"/>
          </a:xfrm>
          <a:solidFill>
            <a:schemeClr val="bg1"/>
          </a:solidFill>
        </p:grpSpPr>
        <p:sp>
          <p:nvSpPr>
            <p:cNvPr id="219" name="Freeform 10">
              <a:extLst>
                <a:ext uri="{FF2B5EF4-FFF2-40B4-BE49-F238E27FC236}">
                  <a16:creationId xmlns:a16="http://schemas.microsoft.com/office/drawing/2014/main" id="{7D439026-FC8E-4569-B1E7-E4B48DE9BF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" y="306"/>
              <a:ext cx="1953" cy="3050"/>
            </a:xfrm>
            <a:custGeom>
              <a:avLst/>
              <a:gdLst>
                <a:gd name="T0" fmla="*/ 4028 w 5858"/>
                <a:gd name="T1" fmla="*/ 5557 h 9152"/>
                <a:gd name="T2" fmla="*/ 4331 w 5858"/>
                <a:gd name="T3" fmla="*/ 5548 h 9152"/>
                <a:gd name="T4" fmla="*/ 4795 w 5858"/>
                <a:gd name="T5" fmla="*/ 5488 h 9152"/>
                <a:gd name="T6" fmla="*/ 5097 w 5858"/>
                <a:gd name="T7" fmla="*/ 5414 h 9152"/>
                <a:gd name="T8" fmla="*/ 5398 w 5858"/>
                <a:gd name="T9" fmla="*/ 5303 h 9152"/>
                <a:gd name="T10" fmla="*/ 5678 w 5858"/>
                <a:gd name="T11" fmla="*/ 5146 h 9152"/>
                <a:gd name="T12" fmla="*/ 5858 w 5858"/>
                <a:gd name="T13" fmla="*/ 4994 h 9152"/>
                <a:gd name="T14" fmla="*/ 5783 w 5858"/>
                <a:gd name="T15" fmla="*/ 4964 h 9152"/>
                <a:gd name="T16" fmla="*/ 5630 w 5858"/>
                <a:gd name="T17" fmla="*/ 4864 h 9152"/>
                <a:gd name="T18" fmla="*/ 5486 w 5858"/>
                <a:gd name="T19" fmla="*/ 4724 h 9152"/>
                <a:gd name="T20" fmla="*/ 5343 w 5858"/>
                <a:gd name="T21" fmla="*/ 4513 h 9152"/>
                <a:gd name="T22" fmla="*/ 5224 w 5858"/>
                <a:gd name="T23" fmla="*/ 4221 h 9152"/>
                <a:gd name="T24" fmla="*/ 5149 w 5858"/>
                <a:gd name="T25" fmla="*/ 3832 h 9152"/>
                <a:gd name="T26" fmla="*/ 5143 w 5858"/>
                <a:gd name="T27" fmla="*/ 3335 h 9152"/>
                <a:gd name="T28" fmla="*/ 5169 w 5858"/>
                <a:gd name="T29" fmla="*/ 3046 h 9152"/>
                <a:gd name="T30" fmla="*/ 5189 w 5858"/>
                <a:gd name="T31" fmla="*/ 2478 h 9152"/>
                <a:gd name="T32" fmla="*/ 5158 w 5858"/>
                <a:gd name="T33" fmla="*/ 1948 h 9152"/>
                <a:gd name="T34" fmla="*/ 5068 w 5858"/>
                <a:gd name="T35" fmla="*/ 1472 h 9152"/>
                <a:gd name="T36" fmla="*/ 4917 w 5858"/>
                <a:gd name="T37" fmla="*/ 1060 h 9152"/>
                <a:gd name="T38" fmla="*/ 4728 w 5858"/>
                <a:gd name="T39" fmla="*/ 769 h 9152"/>
                <a:gd name="T40" fmla="*/ 4597 w 5858"/>
                <a:gd name="T41" fmla="*/ 634 h 9152"/>
                <a:gd name="T42" fmla="*/ 4448 w 5858"/>
                <a:gd name="T43" fmla="*/ 524 h 9152"/>
                <a:gd name="T44" fmla="*/ 4278 w 5858"/>
                <a:gd name="T45" fmla="*/ 444 h 9152"/>
                <a:gd name="T46" fmla="*/ 4089 w 5858"/>
                <a:gd name="T47" fmla="*/ 392 h 9152"/>
                <a:gd name="T48" fmla="*/ 3880 w 5858"/>
                <a:gd name="T49" fmla="*/ 372 h 9152"/>
                <a:gd name="T50" fmla="*/ 3710 w 5858"/>
                <a:gd name="T51" fmla="*/ 379 h 9152"/>
                <a:gd name="T52" fmla="*/ 3553 w 5858"/>
                <a:gd name="T53" fmla="*/ 239 h 9152"/>
                <a:gd name="T54" fmla="*/ 3353 w 5858"/>
                <a:gd name="T55" fmla="*/ 124 h 9152"/>
                <a:gd name="T56" fmla="*/ 3137 w 5858"/>
                <a:gd name="T57" fmla="*/ 46 h 9152"/>
                <a:gd name="T58" fmla="*/ 2870 w 5858"/>
                <a:gd name="T59" fmla="*/ 3 h 9152"/>
                <a:gd name="T60" fmla="*/ 2552 w 5858"/>
                <a:gd name="T61" fmla="*/ 13 h 9152"/>
                <a:gd name="T62" fmla="*/ 2185 w 5858"/>
                <a:gd name="T63" fmla="*/ 100 h 9152"/>
                <a:gd name="T64" fmla="*/ 2010 w 5858"/>
                <a:gd name="T65" fmla="*/ 165 h 9152"/>
                <a:gd name="T66" fmla="*/ 1770 w 5858"/>
                <a:gd name="T67" fmla="*/ 277 h 9152"/>
                <a:gd name="T68" fmla="*/ 1548 w 5858"/>
                <a:gd name="T69" fmla="*/ 422 h 9152"/>
                <a:gd name="T70" fmla="*/ 1323 w 5858"/>
                <a:gd name="T71" fmla="*/ 640 h 9152"/>
                <a:gd name="T72" fmla="*/ 1112 w 5858"/>
                <a:gd name="T73" fmla="*/ 948 h 9152"/>
                <a:gd name="T74" fmla="*/ 936 w 5858"/>
                <a:gd name="T75" fmla="*/ 1364 h 9152"/>
                <a:gd name="T76" fmla="*/ 814 w 5858"/>
                <a:gd name="T77" fmla="*/ 1907 h 9152"/>
                <a:gd name="T78" fmla="*/ 765 w 5858"/>
                <a:gd name="T79" fmla="*/ 2596 h 9152"/>
                <a:gd name="T80" fmla="*/ 770 w 5858"/>
                <a:gd name="T81" fmla="*/ 2994 h 9152"/>
                <a:gd name="T82" fmla="*/ 734 w 5858"/>
                <a:gd name="T83" fmla="*/ 3660 h 9152"/>
                <a:gd name="T84" fmla="*/ 641 w 5858"/>
                <a:gd name="T85" fmla="*/ 4157 h 9152"/>
                <a:gd name="T86" fmla="*/ 511 w 5858"/>
                <a:gd name="T87" fmla="*/ 4510 h 9152"/>
                <a:gd name="T88" fmla="*/ 364 w 5858"/>
                <a:gd name="T89" fmla="*/ 4742 h 9152"/>
                <a:gd name="T90" fmla="*/ 220 w 5858"/>
                <a:gd name="T91" fmla="*/ 4879 h 9152"/>
                <a:gd name="T92" fmla="*/ 72 w 5858"/>
                <a:gd name="T93" fmla="*/ 4955 h 9152"/>
                <a:gd name="T94" fmla="*/ 0 w 5858"/>
                <a:gd name="T95" fmla="*/ 4969 h 9152"/>
                <a:gd name="T96" fmla="*/ 138 w 5858"/>
                <a:gd name="T97" fmla="*/ 5110 h 9152"/>
                <a:gd name="T98" fmla="*/ 337 w 5858"/>
                <a:gd name="T99" fmla="*/ 5246 h 9152"/>
                <a:gd name="T100" fmla="*/ 569 w 5858"/>
                <a:gd name="T101" fmla="*/ 5358 h 9152"/>
                <a:gd name="T102" fmla="*/ 871 w 5858"/>
                <a:gd name="T103" fmla="*/ 5460 h 9152"/>
                <a:gd name="T104" fmla="*/ 1253 w 5858"/>
                <a:gd name="T105" fmla="*/ 5535 h 9152"/>
                <a:gd name="T106" fmla="*/ 1722 w 5858"/>
                <a:gd name="T107" fmla="*/ 5570 h 9152"/>
                <a:gd name="T108" fmla="*/ 1853 w 5858"/>
                <a:gd name="T109" fmla="*/ 5973 h 9152"/>
                <a:gd name="T110" fmla="*/ 4030 w 5858"/>
                <a:gd name="T111" fmla="*/ 5979 h 9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858" h="9152">
                  <a:moveTo>
                    <a:pt x="4028" y="5950"/>
                  </a:moveTo>
                  <a:lnTo>
                    <a:pt x="4028" y="5557"/>
                  </a:lnTo>
                  <a:lnTo>
                    <a:pt x="4067" y="5558"/>
                  </a:lnTo>
                  <a:lnTo>
                    <a:pt x="4331" y="5548"/>
                  </a:lnTo>
                  <a:lnTo>
                    <a:pt x="4580" y="5522"/>
                  </a:lnTo>
                  <a:lnTo>
                    <a:pt x="4795" y="5488"/>
                  </a:lnTo>
                  <a:lnTo>
                    <a:pt x="4944" y="5456"/>
                  </a:lnTo>
                  <a:lnTo>
                    <a:pt x="5097" y="5414"/>
                  </a:lnTo>
                  <a:lnTo>
                    <a:pt x="5248" y="5365"/>
                  </a:lnTo>
                  <a:lnTo>
                    <a:pt x="5398" y="5303"/>
                  </a:lnTo>
                  <a:lnTo>
                    <a:pt x="5542" y="5231"/>
                  </a:lnTo>
                  <a:lnTo>
                    <a:pt x="5678" y="5146"/>
                  </a:lnTo>
                  <a:lnTo>
                    <a:pt x="5801" y="5048"/>
                  </a:lnTo>
                  <a:lnTo>
                    <a:pt x="5858" y="4994"/>
                  </a:lnTo>
                  <a:lnTo>
                    <a:pt x="5852" y="4992"/>
                  </a:lnTo>
                  <a:lnTo>
                    <a:pt x="5783" y="4964"/>
                  </a:lnTo>
                  <a:lnTo>
                    <a:pt x="5696" y="4913"/>
                  </a:lnTo>
                  <a:lnTo>
                    <a:pt x="5630" y="4864"/>
                  </a:lnTo>
                  <a:lnTo>
                    <a:pt x="5559" y="4802"/>
                  </a:lnTo>
                  <a:lnTo>
                    <a:pt x="5486" y="4724"/>
                  </a:lnTo>
                  <a:lnTo>
                    <a:pt x="5413" y="4628"/>
                  </a:lnTo>
                  <a:lnTo>
                    <a:pt x="5343" y="4513"/>
                  </a:lnTo>
                  <a:lnTo>
                    <a:pt x="5279" y="4377"/>
                  </a:lnTo>
                  <a:lnTo>
                    <a:pt x="5224" y="4221"/>
                  </a:lnTo>
                  <a:lnTo>
                    <a:pt x="5179" y="4038"/>
                  </a:lnTo>
                  <a:lnTo>
                    <a:pt x="5149" y="3832"/>
                  </a:lnTo>
                  <a:lnTo>
                    <a:pt x="5136" y="3597"/>
                  </a:lnTo>
                  <a:lnTo>
                    <a:pt x="5143" y="3335"/>
                  </a:lnTo>
                  <a:lnTo>
                    <a:pt x="5156" y="3191"/>
                  </a:lnTo>
                  <a:lnTo>
                    <a:pt x="5169" y="3046"/>
                  </a:lnTo>
                  <a:lnTo>
                    <a:pt x="5186" y="2759"/>
                  </a:lnTo>
                  <a:lnTo>
                    <a:pt x="5189" y="2478"/>
                  </a:lnTo>
                  <a:lnTo>
                    <a:pt x="5181" y="2209"/>
                  </a:lnTo>
                  <a:lnTo>
                    <a:pt x="5158" y="1948"/>
                  </a:lnTo>
                  <a:lnTo>
                    <a:pt x="5122" y="1702"/>
                  </a:lnTo>
                  <a:lnTo>
                    <a:pt x="5068" y="1472"/>
                  </a:lnTo>
                  <a:lnTo>
                    <a:pt x="5001" y="1257"/>
                  </a:lnTo>
                  <a:lnTo>
                    <a:pt x="4917" y="1060"/>
                  </a:lnTo>
                  <a:lnTo>
                    <a:pt x="4816" y="886"/>
                  </a:lnTo>
                  <a:lnTo>
                    <a:pt x="4728" y="769"/>
                  </a:lnTo>
                  <a:lnTo>
                    <a:pt x="4665" y="699"/>
                  </a:lnTo>
                  <a:lnTo>
                    <a:pt x="4597" y="634"/>
                  </a:lnTo>
                  <a:lnTo>
                    <a:pt x="4524" y="576"/>
                  </a:lnTo>
                  <a:lnTo>
                    <a:pt x="4448" y="524"/>
                  </a:lnTo>
                  <a:lnTo>
                    <a:pt x="4365" y="481"/>
                  </a:lnTo>
                  <a:lnTo>
                    <a:pt x="4278" y="444"/>
                  </a:lnTo>
                  <a:lnTo>
                    <a:pt x="4185" y="414"/>
                  </a:lnTo>
                  <a:lnTo>
                    <a:pt x="4089" y="392"/>
                  </a:lnTo>
                  <a:lnTo>
                    <a:pt x="3987" y="378"/>
                  </a:lnTo>
                  <a:lnTo>
                    <a:pt x="3880" y="372"/>
                  </a:lnTo>
                  <a:lnTo>
                    <a:pt x="3768" y="373"/>
                  </a:lnTo>
                  <a:lnTo>
                    <a:pt x="3710" y="379"/>
                  </a:lnTo>
                  <a:lnTo>
                    <a:pt x="3693" y="357"/>
                  </a:lnTo>
                  <a:lnTo>
                    <a:pt x="3553" y="239"/>
                  </a:lnTo>
                  <a:lnTo>
                    <a:pt x="3441" y="170"/>
                  </a:lnTo>
                  <a:lnTo>
                    <a:pt x="3353" y="124"/>
                  </a:lnTo>
                  <a:lnTo>
                    <a:pt x="3251" y="82"/>
                  </a:lnTo>
                  <a:lnTo>
                    <a:pt x="3137" y="46"/>
                  </a:lnTo>
                  <a:lnTo>
                    <a:pt x="3009" y="19"/>
                  </a:lnTo>
                  <a:lnTo>
                    <a:pt x="2870" y="3"/>
                  </a:lnTo>
                  <a:lnTo>
                    <a:pt x="2718" y="0"/>
                  </a:lnTo>
                  <a:lnTo>
                    <a:pt x="2552" y="13"/>
                  </a:lnTo>
                  <a:lnTo>
                    <a:pt x="2375" y="46"/>
                  </a:lnTo>
                  <a:lnTo>
                    <a:pt x="2185" y="100"/>
                  </a:lnTo>
                  <a:lnTo>
                    <a:pt x="2085" y="137"/>
                  </a:lnTo>
                  <a:lnTo>
                    <a:pt x="2010" y="165"/>
                  </a:lnTo>
                  <a:lnTo>
                    <a:pt x="1872" y="225"/>
                  </a:lnTo>
                  <a:lnTo>
                    <a:pt x="1770" y="277"/>
                  </a:lnTo>
                  <a:lnTo>
                    <a:pt x="1660" y="342"/>
                  </a:lnTo>
                  <a:lnTo>
                    <a:pt x="1548" y="422"/>
                  </a:lnTo>
                  <a:lnTo>
                    <a:pt x="1434" y="522"/>
                  </a:lnTo>
                  <a:lnTo>
                    <a:pt x="1323" y="640"/>
                  </a:lnTo>
                  <a:lnTo>
                    <a:pt x="1214" y="781"/>
                  </a:lnTo>
                  <a:lnTo>
                    <a:pt x="1112" y="948"/>
                  </a:lnTo>
                  <a:lnTo>
                    <a:pt x="1018" y="1141"/>
                  </a:lnTo>
                  <a:lnTo>
                    <a:pt x="936" y="1364"/>
                  </a:lnTo>
                  <a:lnTo>
                    <a:pt x="867" y="1619"/>
                  </a:lnTo>
                  <a:lnTo>
                    <a:pt x="814" y="1907"/>
                  </a:lnTo>
                  <a:lnTo>
                    <a:pt x="779" y="2232"/>
                  </a:lnTo>
                  <a:lnTo>
                    <a:pt x="765" y="2596"/>
                  </a:lnTo>
                  <a:lnTo>
                    <a:pt x="767" y="2795"/>
                  </a:lnTo>
                  <a:lnTo>
                    <a:pt x="770" y="2994"/>
                  </a:lnTo>
                  <a:lnTo>
                    <a:pt x="760" y="3349"/>
                  </a:lnTo>
                  <a:lnTo>
                    <a:pt x="734" y="3660"/>
                  </a:lnTo>
                  <a:lnTo>
                    <a:pt x="694" y="3928"/>
                  </a:lnTo>
                  <a:lnTo>
                    <a:pt x="641" y="4157"/>
                  </a:lnTo>
                  <a:lnTo>
                    <a:pt x="580" y="4350"/>
                  </a:lnTo>
                  <a:lnTo>
                    <a:pt x="511" y="4510"/>
                  </a:lnTo>
                  <a:lnTo>
                    <a:pt x="439" y="4638"/>
                  </a:lnTo>
                  <a:lnTo>
                    <a:pt x="364" y="4742"/>
                  </a:lnTo>
                  <a:lnTo>
                    <a:pt x="291" y="4820"/>
                  </a:lnTo>
                  <a:lnTo>
                    <a:pt x="220" y="4879"/>
                  </a:lnTo>
                  <a:lnTo>
                    <a:pt x="155" y="4919"/>
                  </a:lnTo>
                  <a:lnTo>
                    <a:pt x="72" y="4955"/>
                  </a:lnTo>
                  <a:lnTo>
                    <a:pt x="5" y="4969"/>
                  </a:lnTo>
                  <a:lnTo>
                    <a:pt x="0" y="4969"/>
                  </a:lnTo>
                  <a:lnTo>
                    <a:pt x="13" y="4988"/>
                  </a:lnTo>
                  <a:lnTo>
                    <a:pt x="138" y="5110"/>
                  </a:lnTo>
                  <a:lnTo>
                    <a:pt x="247" y="5190"/>
                  </a:lnTo>
                  <a:lnTo>
                    <a:pt x="337" y="5246"/>
                  </a:lnTo>
                  <a:lnTo>
                    <a:pt x="445" y="5303"/>
                  </a:lnTo>
                  <a:lnTo>
                    <a:pt x="569" y="5358"/>
                  </a:lnTo>
                  <a:lnTo>
                    <a:pt x="710" y="5411"/>
                  </a:lnTo>
                  <a:lnTo>
                    <a:pt x="871" y="5460"/>
                  </a:lnTo>
                  <a:lnTo>
                    <a:pt x="1053" y="5502"/>
                  </a:lnTo>
                  <a:lnTo>
                    <a:pt x="1253" y="5535"/>
                  </a:lnTo>
                  <a:lnTo>
                    <a:pt x="1476" y="5558"/>
                  </a:lnTo>
                  <a:lnTo>
                    <a:pt x="1722" y="5570"/>
                  </a:lnTo>
                  <a:lnTo>
                    <a:pt x="1853" y="5570"/>
                  </a:lnTo>
                  <a:lnTo>
                    <a:pt x="1853" y="5973"/>
                  </a:lnTo>
                  <a:lnTo>
                    <a:pt x="2944" y="9152"/>
                  </a:lnTo>
                  <a:lnTo>
                    <a:pt x="4030" y="5979"/>
                  </a:lnTo>
                  <a:lnTo>
                    <a:pt x="4028" y="59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20" name="Freeform 11">
              <a:extLst>
                <a:ext uri="{FF2B5EF4-FFF2-40B4-BE49-F238E27FC236}">
                  <a16:creationId xmlns:a16="http://schemas.microsoft.com/office/drawing/2014/main" id="{0C0E2A2E-C02D-422A-A76F-FD357CCB3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" y="2400"/>
              <a:ext cx="2675" cy="1029"/>
            </a:xfrm>
            <a:custGeom>
              <a:avLst/>
              <a:gdLst>
                <a:gd name="T0" fmla="*/ 8023 w 8024"/>
                <a:gd name="T1" fmla="*/ 2914 h 3085"/>
                <a:gd name="T2" fmla="*/ 7804 w 8024"/>
                <a:gd name="T3" fmla="*/ 1705 h 3085"/>
                <a:gd name="T4" fmla="*/ 7788 w 8024"/>
                <a:gd name="T5" fmla="*/ 1631 h 3085"/>
                <a:gd name="T6" fmla="*/ 7745 w 8024"/>
                <a:gd name="T7" fmla="*/ 1490 h 3085"/>
                <a:gd name="T8" fmla="*/ 7686 w 8024"/>
                <a:gd name="T9" fmla="*/ 1356 h 3085"/>
                <a:gd name="T10" fmla="*/ 7612 w 8024"/>
                <a:gd name="T11" fmla="*/ 1231 h 3085"/>
                <a:gd name="T12" fmla="*/ 7524 w 8024"/>
                <a:gd name="T13" fmla="*/ 1114 h 3085"/>
                <a:gd name="T14" fmla="*/ 7424 w 8024"/>
                <a:gd name="T15" fmla="*/ 1009 h 3085"/>
                <a:gd name="T16" fmla="*/ 7311 w 8024"/>
                <a:gd name="T17" fmla="*/ 916 h 3085"/>
                <a:gd name="T18" fmla="*/ 7187 w 8024"/>
                <a:gd name="T19" fmla="*/ 835 h 3085"/>
                <a:gd name="T20" fmla="*/ 7121 w 8024"/>
                <a:gd name="T21" fmla="*/ 800 h 3085"/>
                <a:gd name="T22" fmla="*/ 5750 w 8024"/>
                <a:gd name="T23" fmla="*/ 125 h 3085"/>
                <a:gd name="T24" fmla="*/ 5633 w 8024"/>
                <a:gd name="T25" fmla="*/ 65 h 3085"/>
                <a:gd name="T26" fmla="*/ 5518 w 8024"/>
                <a:gd name="T27" fmla="*/ 0 h 3085"/>
                <a:gd name="T28" fmla="*/ 5950 w 8024"/>
                <a:gd name="T29" fmla="*/ 1274 h 3085"/>
                <a:gd name="T30" fmla="*/ 5345 w 8024"/>
                <a:gd name="T31" fmla="*/ 1228 h 3085"/>
                <a:gd name="T32" fmla="*/ 4013 w 8024"/>
                <a:gd name="T33" fmla="*/ 2868 h 3085"/>
                <a:gd name="T34" fmla="*/ 2679 w 8024"/>
                <a:gd name="T35" fmla="*/ 1228 h 3085"/>
                <a:gd name="T36" fmla="*/ 2074 w 8024"/>
                <a:gd name="T37" fmla="*/ 1274 h 3085"/>
                <a:gd name="T38" fmla="*/ 2516 w 8024"/>
                <a:gd name="T39" fmla="*/ 0 h 3085"/>
                <a:gd name="T40" fmla="*/ 2241 w 8024"/>
                <a:gd name="T41" fmla="*/ 140 h 3085"/>
                <a:gd name="T42" fmla="*/ 903 w 8024"/>
                <a:gd name="T43" fmla="*/ 800 h 3085"/>
                <a:gd name="T44" fmla="*/ 837 w 8024"/>
                <a:gd name="T45" fmla="*/ 835 h 3085"/>
                <a:gd name="T46" fmla="*/ 713 w 8024"/>
                <a:gd name="T47" fmla="*/ 916 h 3085"/>
                <a:gd name="T48" fmla="*/ 601 w 8024"/>
                <a:gd name="T49" fmla="*/ 1009 h 3085"/>
                <a:gd name="T50" fmla="*/ 500 w 8024"/>
                <a:gd name="T51" fmla="*/ 1114 h 3085"/>
                <a:gd name="T52" fmla="*/ 412 w 8024"/>
                <a:gd name="T53" fmla="*/ 1231 h 3085"/>
                <a:gd name="T54" fmla="*/ 338 w 8024"/>
                <a:gd name="T55" fmla="*/ 1356 h 3085"/>
                <a:gd name="T56" fmla="*/ 279 w 8024"/>
                <a:gd name="T57" fmla="*/ 1490 h 3085"/>
                <a:gd name="T58" fmla="*/ 236 w 8024"/>
                <a:gd name="T59" fmla="*/ 1631 h 3085"/>
                <a:gd name="T60" fmla="*/ 222 w 8024"/>
                <a:gd name="T61" fmla="*/ 1705 h 3085"/>
                <a:gd name="T62" fmla="*/ 1 w 8024"/>
                <a:gd name="T63" fmla="*/ 2914 h 3085"/>
                <a:gd name="T64" fmla="*/ 0 w 8024"/>
                <a:gd name="T65" fmla="*/ 2930 h 3085"/>
                <a:gd name="T66" fmla="*/ 1 w 8024"/>
                <a:gd name="T67" fmla="*/ 2963 h 3085"/>
                <a:gd name="T68" fmla="*/ 16 w 8024"/>
                <a:gd name="T69" fmla="*/ 3008 h 3085"/>
                <a:gd name="T70" fmla="*/ 55 w 8024"/>
                <a:gd name="T71" fmla="*/ 3055 h 3085"/>
                <a:gd name="T72" fmla="*/ 97 w 8024"/>
                <a:gd name="T73" fmla="*/ 3077 h 3085"/>
                <a:gd name="T74" fmla="*/ 128 w 8024"/>
                <a:gd name="T75" fmla="*/ 3084 h 3085"/>
                <a:gd name="T76" fmla="*/ 144 w 8024"/>
                <a:gd name="T77" fmla="*/ 3085 h 3085"/>
                <a:gd name="T78" fmla="*/ 7876 w 8024"/>
                <a:gd name="T79" fmla="*/ 3085 h 3085"/>
                <a:gd name="T80" fmla="*/ 7893 w 8024"/>
                <a:gd name="T81" fmla="*/ 3084 h 3085"/>
                <a:gd name="T82" fmla="*/ 7926 w 8024"/>
                <a:gd name="T83" fmla="*/ 3077 h 3085"/>
                <a:gd name="T84" fmla="*/ 7968 w 8024"/>
                <a:gd name="T85" fmla="*/ 3055 h 3085"/>
                <a:gd name="T86" fmla="*/ 8008 w 8024"/>
                <a:gd name="T87" fmla="*/ 3008 h 3085"/>
                <a:gd name="T88" fmla="*/ 8023 w 8024"/>
                <a:gd name="T89" fmla="*/ 2963 h 3085"/>
                <a:gd name="T90" fmla="*/ 8024 w 8024"/>
                <a:gd name="T91" fmla="*/ 2930 h 3085"/>
                <a:gd name="T92" fmla="*/ 8023 w 8024"/>
                <a:gd name="T93" fmla="*/ 2914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024" h="3085">
                  <a:moveTo>
                    <a:pt x="8023" y="2914"/>
                  </a:moveTo>
                  <a:lnTo>
                    <a:pt x="7804" y="1705"/>
                  </a:lnTo>
                  <a:lnTo>
                    <a:pt x="7788" y="1631"/>
                  </a:lnTo>
                  <a:lnTo>
                    <a:pt x="7745" y="1490"/>
                  </a:lnTo>
                  <a:lnTo>
                    <a:pt x="7686" y="1356"/>
                  </a:lnTo>
                  <a:lnTo>
                    <a:pt x="7612" y="1231"/>
                  </a:lnTo>
                  <a:lnTo>
                    <a:pt x="7524" y="1114"/>
                  </a:lnTo>
                  <a:lnTo>
                    <a:pt x="7424" y="1009"/>
                  </a:lnTo>
                  <a:lnTo>
                    <a:pt x="7311" y="916"/>
                  </a:lnTo>
                  <a:lnTo>
                    <a:pt x="7187" y="835"/>
                  </a:lnTo>
                  <a:lnTo>
                    <a:pt x="7121" y="800"/>
                  </a:lnTo>
                  <a:lnTo>
                    <a:pt x="5750" y="125"/>
                  </a:lnTo>
                  <a:lnTo>
                    <a:pt x="5633" y="65"/>
                  </a:lnTo>
                  <a:lnTo>
                    <a:pt x="5518" y="0"/>
                  </a:lnTo>
                  <a:lnTo>
                    <a:pt x="5950" y="1274"/>
                  </a:lnTo>
                  <a:lnTo>
                    <a:pt x="5345" y="1228"/>
                  </a:lnTo>
                  <a:lnTo>
                    <a:pt x="4013" y="2868"/>
                  </a:lnTo>
                  <a:lnTo>
                    <a:pt x="2679" y="1228"/>
                  </a:lnTo>
                  <a:lnTo>
                    <a:pt x="2074" y="1274"/>
                  </a:lnTo>
                  <a:lnTo>
                    <a:pt x="2516" y="0"/>
                  </a:lnTo>
                  <a:lnTo>
                    <a:pt x="2241" y="140"/>
                  </a:lnTo>
                  <a:lnTo>
                    <a:pt x="903" y="800"/>
                  </a:lnTo>
                  <a:lnTo>
                    <a:pt x="837" y="835"/>
                  </a:lnTo>
                  <a:lnTo>
                    <a:pt x="713" y="916"/>
                  </a:lnTo>
                  <a:lnTo>
                    <a:pt x="601" y="1009"/>
                  </a:lnTo>
                  <a:lnTo>
                    <a:pt x="500" y="1114"/>
                  </a:lnTo>
                  <a:lnTo>
                    <a:pt x="412" y="1231"/>
                  </a:lnTo>
                  <a:lnTo>
                    <a:pt x="338" y="1356"/>
                  </a:lnTo>
                  <a:lnTo>
                    <a:pt x="279" y="1490"/>
                  </a:lnTo>
                  <a:lnTo>
                    <a:pt x="236" y="1631"/>
                  </a:lnTo>
                  <a:lnTo>
                    <a:pt x="222" y="1705"/>
                  </a:lnTo>
                  <a:lnTo>
                    <a:pt x="1" y="2914"/>
                  </a:lnTo>
                  <a:lnTo>
                    <a:pt x="0" y="2930"/>
                  </a:lnTo>
                  <a:lnTo>
                    <a:pt x="1" y="2963"/>
                  </a:lnTo>
                  <a:lnTo>
                    <a:pt x="16" y="3008"/>
                  </a:lnTo>
                  <a:lnTo>
                    <a:pt x="55" y="3055"/>
                  </a:lnTo>
                  <a:lnTo>
                    <a:pt x="97" y="3077"/>
                  </a:lnTo>
                  <a:lnTo>
                    <a:pt x="128" y="3084"/>
                  </a:lnTo>
                  <a:lnTo>
                    <a:pt x="144" y="3085"/>
                  </a:lnTo>
                  <a:lnTo>
                    <a:pt x="7876" y="3085"/>
                  </a:lnTo>
                  <a:lnTo>
                    <a:pt x="7893" y="3084"/>
                  </a:lnTo>
                  <a:lnTo>
                    <a:pt x="7926" y="3077"/>
                  </a:lnTo>
                  <a:lnTo>
                    <a:pt x="7968" y="3055"/>
                  </a:lnTo>
                  <a:lnTo>
                    <a:pt x="8008" y="3008"/>
                  </a:lnTo>
                  <a:lnTo>
                    <a:pt x="8023" y="2963"/>
                  </a:lnTo>
                  <a:lnTo>
                    <a:pt x="8024" y="2930"/>
                  </a:lnTo>
                  <a:lnTo>
                    <a:pt x="8023" y="29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21" name="모서리가 둥근 직사각형 61">
            <a:extLst>
              <a:ext uri="{FF2B5EF4-FFF2-40B4-BE49-F238E27FC236}">
                <a16:creationId xmlns:a16="http://schemas.microsoft.com/office/drawing/2014/main" id="{23034029-365C-4BA3-8C04-6C726B6ABCD1}"/>
              </a:ext>
            </a:extLst>
          </p:cNvPr>
          <p:cNvSpPr/>
          <p:nvPr/>
        </p:nvSpPr>
        <p:spPr>
          <a:xfrm>
            <a:off x="7546700" y="174739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2" name="모서리가 둥근 직사각형 105">
            <a:extLst>
              <a:ext uri="{FF2B5EF4-FFF2-40B4-BE49-F238E27FC236}">
                <a16:creationId xmlns:a16="http://schemas.microsoft.com/office/drawing/2014/main" id="{76D6EB38-4E4D-4DFF-BD2C-4C9C56391CAA}"/>
              </a:ext>
            </a:extLst>
          </p:cNvPr>
          <p:cNvSpPr/>
          <p:nvPr/>
        </p:nvSpPr>
        <p:spPr>
          <a:xfrm>
            <a:off x="7889600" y="174739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3" name="모서리가 둥근 직사각형 106">
            <a:extLst>
              <a:ext uri="{FF2B5EF4-FFF2-40B4-BE49-F238E27FC236}">
                <a16:creationId xmlns:a16="http://schemas.microsoft.com/office/drawing/2014/main" id="{C90659E8-25C9-4B09-80B7-DBA8D9BAA8C8}"/>
              </a:ext>
            </a:extLst>
          </p:cNvPr>
          <p:cNvSpPr/>
          <p:nvPr/>
        </p:nvSpPr>
        <p:spPr>
          <a:xfrm>
            <a:off x="8232500" y="174739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4" name="모서리가 둥근 직사각형 107">
            <a:extLst>
              <a:ext uri="{FF2B5EF4-FFF2-40B4-BE49-F238E27FC236}">
                <a16:creationId xmlns:a16="http://schemas.microsoft.com/office/drawing/2014/main" id="{5689BB0D-6D62-42C3-AD58-AF48E71B447E}"/>
              </a:ext>
            </a:extLst>
          </p:cNvPr>
          <p:cNvSpPr/>
          <p:nvPr/>
        </p:nvSpPr>
        <p:spPr>
          <a:xfrm>
            <a:off x="8575400" y="174739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5" name="모서리가 둥근 직사각형 108">
            <a:extLst>
              <a:ext uri="{FF2B5EF4-FFF2-40B4-BE49-F238E27FC236}">
                <a16:creationId xmlns:a16="http://schemas.microsoft.com/office/drawing/2014/main" id="{30F43BD5-EF24-4681-B0D2-7162C25BEF0B}"/>
              </a:ext>
            </a:extLst>
          </p:cNvPr>
          <p:cNvSpPr/>
          <p:nvPr/>
        </p:nvSpPr>
        <p:spPr>
          <a:xfrm>
            <a:off x="8918300" y="174739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6" name="모서리가 둥근 직사각형 109">
            <a:extLst>
              <a:ext uri="{FF2B5EF4-FFF2-40B4-BE49-F238E27FC236}">
                <a16:creationId xmlns:a16="http://schemas.microsoft.com/office/drawing/2014/main" id="{8C7F02BD-3FC8-4C62-9CAF-4E497C374FB4}"/>
              </a:ext>
            </a:extLst>
          </p:cNvPr>
          <p:cNvSpPr/>
          <p:nvPr/>
        </p:nvSpPr>
        <p:spPr>
          <a:xfrm>
            <a:off x="9261200" y="174739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7" name="모서리가 둥근 직사각형 110">
            <a:extLst>
              <a:ext uri="{FF2B5EF4-FFF2-40B4-BE49-F238E27FC236}">
                <a16:creationId xmlns:a16="http://schemas.microsoft.com/office/drawing/2014/main" id="{79AD0587-8C71-46B7-82A7-0034EEBC9B0E}"/>
              </a:ext>
            </a:extLst>
          </p:cNvPr>
          <p:cNvSpPr/>
          <p:nvPr/>
        </p:nvSpPr>
        <p:spPr>
          <a:xfrm>
            <a:off x="9604100" y="174739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8" name="모서리가 둥근 직사각형 111">
            <a:extLst>
              <a:ext uri="{FF2B5EF4-FFF2-40B4-BE49-F238E27FC236}">
                <a16:creationId xmlns:a16="http://schemas.microsoft.com/office/drawing/2014/main" id="{1072271F-F0BC-4A78-9488-1EFB4B8154D2}"/>
              </a:ext>
            </a:extLst>
          </p:cNvPr>
          <p:cNvSpPr/>
          <p:nvPr/>
        </p:nvSpPr>
        <p:spPr>
          <a:xfrm>
            <a:off x="9947000" y="1747394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9" name="모서리가 둥근 직사각형 112">
            <a:extLst>
              <a:ext uri="{FF2B5EF4-FFF2-40B4-BE49-F238E27FC236}">
                <a16:creationId xmlns:a16="http://schemas.microsoft.com/office/drawing/2014/main" id="{8BF3A2E9-6A46-4097-9FA6-61A6EBFEACF7}"/>
              </a:ext>
            </a:extLst>
          </p:cNvPr>
          <p:cNvSpPr/>
          <p:nvPr/>
        </p:nvSpPr>
        <p:spPr>
          <a:xfrm>
            <a:off x="10289900" y="1747394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0" name="모서리가 둥근 직사각형 113">
            <a:extLst>
              <a:ext uri="{FF2B5EF4-FFF2-40B4-BE49-F238E27FC236}">
                <a16:creationId xmlns:a16="http://schemas.microsoft.com/office/drawing/2014/main" id="{50BEF014-3445-46AB-9750-F6D06198B222}"/>
              </a:ext>
            </a:extLst>
          </p:cNvPr>
          <p:cNvSpPr/>
          <p:nvPr/>
        </p:nvSpPr>
        <p:spPr>
          <a:xfrm>
            <a:off x="10632800" y="1747394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1" name="모서리가 둥근 직사각형 114">
            <a:extLst>
              <a:ext uri="{FF2B5EF4-FFF2-40B4-BE49-F238E27FC236}">
                <a16:creationId xmlns:a16="http://schemas.microsoft.com/office/drawing/2014/main" id="{C59A7310-85B5-476B-A91D-291D9EDAD7ED}"/>
              </a:ext>
            </a:extLst>
          </p:cNvPr>
          <p:cNvSpPr/>
          <p:nvPr/>
        </p:nvSpPr>
        <p:spPr>
          <a:xfrm>
            <a:off x="7546700" y="212644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2" name="모서리가 둥근 직사각형 115">
            <a:extLst>
              <a:ext uri="{FF2B5EF4-FFF2-40B4-BE49-F238E27FC236}">
                <a16:creationId xmlns:a16="http://schemas.microsoft.com/office/drawing/2014/main" id="{8BE30E29-2703-4F9B-9F23-E40636549879}"/>
              </a:ext>
            </a:extLst>
          </p:cNvPr>
          <p:cNvSpPr/>
          <p:nvPr/>
        </p:nvSpPr>
        <p:spPr>
          <a:xfrm>
            <a:off x="7889600" y="212644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3" name="모서리가 둥근 직사각형 116">
            <a:extLst>
              <a:ext uri="{FF2B5EF4-FFF2-40B4-BE49-F238E27FC236}">
                <a16:creationId xmlns:a16="http://schemas.microsoft.com/office/drawing/2014/main" id="{7206C032-5115-4971-A39C-CBFE11AD190D}"/>
              </a:ext>
            </a:extLst>
          </p:cNvPr>
          <p:cNvSpPr/>
          <p:nvPr/>
        </p:nvSpPr>
        <p:spPr>
          <a:xfrm>
            <a:off x="8232500" y="212644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4" name="모서리가 둥근 직사각형 117">
            <a:extLst>
              <a:ext uri="{FF2B5EF4-FFF2-40B4-BE49-F238E27FC236}">
                <a16:creationId xmlns:a16="http://schemas.microsoft.com/office/drawing/2014/main" id="{66DE6A24-61F8-4193-B913-CCD0459EAD08}"/>
              </a:ext>
            </a:extLst>
          </p:cNvPr>
          <p:cNvSpPr/>
          <p:nvPr/>
        </p:nvSpPr>
        <p:spPr>
          <a:xfrm>
            <a:off x="8575400" y="212644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5" name="모서리가 둥근 직사각형 118">
            <a:extLst>
              <a:ext uri="{FF2B5EF4-FFF2-40B4-BE49-F238E27FC236}">
                <a16:creationId xmlns:a16="http://schemas.microsoft.com/office/drawing/2014/main" id="{C4726BAF-4745-4692-97C5-74E5B18CBCB1}"/>
              </a:ext>
            </a:extLst>
          </p:cNvPr>
          <p:cNvSpPr/>
          <p:nvPr/>
        </p:nvSpPr>
        <p:spPr>
          <a:xfrm>
            <a:off x="8918300" y="212644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6" name="모서리가 둥근 직사각형 119">
            <a:extLst>
              <a:ext uri="{FF2B5EF4-FFF2-40B4-BE49-F238E27FC236}">
                <a16:creationId xmlns:a16="http://schemas.microsoft.com/office/drawing/2014/main" id="{1533ABC4-A426-44F8-924B-B633F7D9C561}"/>
              </a:ext>
            </a:extLst>
          </p:cNvPr>
          <p:cNvSpPr/>
          <p:nvPr/>
        </p:nvSpPr>
        <p:spPr>
          <a:xfrm>
            <a:off x="9261200" y="212644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7" name="모서리가 둥근 직사각형 120">
            <a:extLst>
              <a:ext uri="{FF2B5EF4-FFF2-40B4-BE49-F238E27FC236}">
                <a16:creationId xmlns:a16="http://schemas.microsoft.com/office/drawing/2014/main" id="{6B22A0C3-B241-4D56-9D3A-670BA8333EE3}"/>
              </a:ext>
            </a:extLst>
          </p:cNvPr>
          <p:cNvSpPr/>
          <p:nvPr/>
        </p:nvSpPr>
        <p:spPr>
          <a:xfrm>
            <a:off x="9604100" y="212644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8" name="모서리가 둥근 직사각형 121">
            <a:extLst>
              <a:ext uri="{FF2B5EF4-FFF2-40B4-BE49-F238E27FC236}">
                <a16:creationId xmlns:a16="http://schemas.microsoft.com/office/drawing/2014/main" id="{C3AD76F0-6EAC-4225-B92A-A89B4FA6F898}"/>
              </a:ext>
            </a:extLst>
          </p:cNvPr>
          <p:cNvSpPr/>
          <p:nvPr/>
        </p:nvSpPr>
        <p:spPr>
          <a:xfrm>
            <a:off x="9947000" y="212644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0" name="모서리가 둥근 직사각형 122">
            <a:extLst>
              <a:ext uri="{FF2B5EF4-FFF2-40B4-BE49-F238E27FC236}">
                <a16:creationId xmlns:a16="http://schemas.microsoft.com/office/drawing/2014/main" id="{5529B082-C5C9-44E6-8400-E06D4692790F}"/>
              </a:ext>
            </a:extLst>
          </p:cNvPr>
          <p:cNvSpPr/>
          <p:nvPr/>
        </p:nvSpPr>
        <p:spPr>
          <a:xfrm>
            <a:off x="10289900" y="2126444"/>
            <a:ext cx="241170" cy="241170"/>
          </a:xfrm>
          <a:prstGeom prst="roundRect">
            <a:avLst/>
          </a:prstGeom>
          <a:solidFill>
            <a:srgbClr val="FEC74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1" name="모서리가 둥근 직사각형 123">
            <a:extLst>
              <a:ext uri="{FF2B5EF4-FFF2-40B4-BE49-F238E27FC236}">
                <a16:creationId xmlns:a16="http://schemas.microsoft.com/office/drawing/2014/main" id="{E2909775-3302-4FA2-B854-55DBFB80C1A1}"/>
              </a:ext>
            </a:extLst>
          </p:cNvPr>
          <p:cNvSpPr/>
          <p:nvPr/>
        </p:nvSpPr>
        <p:spPr>
          <a:xfrm>
            <a:off x="10632800" y="2126444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2" name="직사각형 241">
            <a:extLst>
              <a:ext uri="{FF2B5EF4-FFF2-40B4-BE49-F238E27FC236}">
                <a16:creationId xmlns:a16="http://schemas.microsoft.com/office/drawing/2014/main" id="{D2661A54-3D11-41C4-AE19-F96ABD2EFEEE}"/>
              </a:ext>
            </a:extLst>
          </p:cNvPr>
          <p:cNvSpPr/>
          <p:nvPr/>
        </p:nvSpPr>
        <p:spPr>
          <a:xfrm>
            <a:off x="10975700" y="1528657"/>
            <a:ext cx="550151" cy="885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altLang="ko-KR" sz="1400" b="1" dirty="0">
                <a:solidFill>
                  <a:prstClr val="white"/>
                </a:solidFill>
              </a:rPr>
              <a:t>70%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1400" b="1" dirty="0">
                <a:solidFill>
                  <a:prstClr val="white"/>
                </a:solidFill>
              </a:rPr>
              <a:t>90%</a:t>
            </a:r>
            <a:endParaRPr lang="ko-KR" altLang="en-US" dirty="0">
              <a:solidFill>
                <a:prstClr val="white"/>
              </a:solidFill>
            </a:endParaRPr>
          </a:p>
        </p:txBody>
      </p:sp>
      <p:grpSp>
        <p:nvGrpSpPr>
          <p:cNvPr id="275" name="Group 4">
            <a:extLst>
              <a:ext uri="{FF2B5EF4-FFF2-40B4-BE49-F238E27FC236}">
                <a16:creationId xmlns:a16="http://schemas.microsoft.com/office/drawing/2014/main" id="{CEB5B651-255B-4FA1-A703-3F4B92973CD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94221" y="4045989"/>
            <a:ext cx="191548" cy="227022"/>
            <a:chOff x="1227" y="337"/>
            <a:chExt cx="2608" cy="3091"/>
          </a:xfrm>
          <a:solidFill>
            <a:schemeClr val="bg1"/>
          </a:solidFill>
        </p:grpSpPr>
        <p:sp>
          <p:nvSpPr>
            <p:cNvPr id="276" name="Freeform 5">
              <a:extLst>
                <a:ext uri="{FF2B5EF4-FFF2-40B4-BE49-F238E27FC236}">
                  <a16:creationId xmlns:a16="http://schemas.microsoft.com/office/drawing/2014/main" id="{AF4CEA83-9C62-4A8B-B29B-CBA9B946D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" y="337"/>
              <a:ext cx="1378" cy="1834"/>
            </a:xfrm>
            <a:custGeom>
              <a:avLst/>
              <a:gdLst>
                <a:gd name="T0" fmla="*/ 449 w 4135"/>
                <a:gd name="T1" fmla="*/ 4088 h 5500"/>
                <a:gd name="T2" fmla="*/ 567 w 4135"/>
                <a:gd name="T3" fmla="*/ 4417 h 5500"/>
                <a:gd name="T4" fmla="*/ 753 w 4135"/>
                <a:gd name="T5" fmla="*/ 4739 h 5500"/>
                <a:gd name="T6" fmla="*/ 1004 w 4135"/>
                <a:gd name="T7" fmla="*/ 5036 h 5500"/>
                <a:gd name="T8" fmla="*/ 1316 w 4135"/>
                <a:gd name="T9" fmla="*/ 5279 h 5500"/>
                <a:gd name="T10" fmla="*/ 1623 w 4135"/>
                <a:gd name="T11" fmla="*/ 5425 h 5500"/>
                <a:gd name="T12" fmla="*/ 1898 w 4135"/>
                <a:gd name="T13" fmla="*/ 5490 h 5500"/>
                <a:gd name="T14" fmla="*/ 2234 w 4135"/>
                <a:gd name="T15" fmla="*/ 5490 h 5500"/>
                <a:gd name="T16" fmla="*/ 2509 w 4135"/>
                <a:gd name="T17" fmla="*/ 5423 h 5500"/>
                <a:gd name="T18" fmla="*/ 2811 w 4135"/>
                <a:gd name="T19" fmla="*/ 5277 h 5500"/>
                <a:gd name="T20" fmla="*/ 3124 w 4135"/>
                <a:gd name="T21" fmla="*/ 5033 h 5500"/>
                <a:gd name="T22" fmla="*/ 3376 w 4135"/>
                <a:gd name="T23" fmla="*/ 4738 h 5500"/>
                <a:gd name="T24" fmla="*/ 3565 w 4135"/>
                <a:gd name="T25" fmla="*/ 4415 h 5500"/>
                <a:gd name="T26" fmla="*/ 3686 w 4135"/>
                <a:gd name="T27" fmla="*/ 4088 h 5500"/>
                <a:gd name="T28" fmla="*/ 3736 w 4135"/>
                <a:gd name="T29" fmla="*/ 3929 h 5500"/>
                <a:gd name="T30" fmla="*/ 3854 w 4135"/>
                <a:gd name="T31" fmla="*/ 3835 h 5500"/>
                <a:gd name="T32" fmla="*/ 3989 w 4135"/>
                <a:gd name="T33" fmla="*/ 3560 h 5500"/>
                <a:gd name="T34" fmla="*/ 4093 w 4135"/>
                <a:gd name="T35" fmla="*/ 3217 h 5500"/>
                <a:gd name="T36" fmla="*/ 4119 w 4135"/>
                <a:gd name="T37" fmla="*/ 2774 h 5500"/>
                <a:gd name="T38" fmla="*/ 3981 w 4135"/>
                <a:gd name="T39" fmla="*/ 2627 h 5500"/>
                <a:gd name="T40" fmla="*/ 3912 w 4135"/>
                <a:gd name="T41" fmla="*/ 2556 h 5500"/>
                <a:gd name="T42" fmla="*/ 3982 w 4135"/>
                <a:gd name="T43" fmla="*/ 2212 h 5500"/>
                <a:gd name="T44" fmla="*/ 4002 w 4135"/>
                <a:gd name="T45" fmla="*/ 1498 h 5500"/>
                <a:gd name="T46" fmla="*/ 3883 w 4135"/>
                <a:gd name="T47" fmla="*/ 1045 h 5500"/>
                <a:gd name="T48" fmla="*/ 3697 w 4135"/>
                <a:gd name="T49" fmla="*/ 798 h 5500"/>
                <a:gd name="T50" fmla="*/ 3495 w 4135"/>
                <a:gd name="T51" fmla="*/ 682 h 5500"/>
                <a:gd name="T52" fmla="*/ 3420 w 4135"/>
                <a:gd name="T53" fmla="*/ 661 h 5500"/>
                <a:gd name="T54" fmla="*/ 3207 w 4135"/>
                <a:gd name="T55" fmla="*/ 407 h 5500"/>
                <a:gd name="T56" fmla="*/ 2939 w 4135"/>
                <a:gd name="T57" fmla="*/ 217 h 5500"/>
                <a:gd name="T58" fmla="*/ 2690 w 4135"/>
                <a:gd name="T59" fmla="*/ 99 h 5500"/>
                <a:gd name="T60" fmla="*/ 2317 w 4135"/>
                <a:gd name="T61" fmla="*/ 10 h 5500"/>
                <a:gd name="T62" fmla="*/ 1943 w 4135"/>
                <a:gd name="T63" fmla="*/ 6 h 5500"/>
                <a:gd name="T64" fmla="*/ 1639 w 4135"/>
                <a:gd name="T65" fmla="*/ 52 h 5500"/>
                <a:gd name="T66" fmla="*/ 1371 w 4135"/>
                <a:gd name="T67" fmla="*/ 151 h 5500"/>
                <a:gd name="T68" fmla="*/ 1107 w 4135"/>
                <a:gd name="T69" fmla="*/ 305 h 5500"/>
                <a:gd name="T70" fmla="*/ 816 w 4135"/>
                <a:gd name="T71" fmla="*/ 524 h 5500"/>
                <a:gd name="T72" fmla="*/ 579 w 4135"/>
                <a:gd name="T73" fmla="*/ 762 h 5500"/>
                <a:gd name="T74" fmla="*/ 334 w 4135"/>
                <a:gd name="T75" fmla="*/ 1109 h 5500"/>
                <a:gd name="T76" fmla="*/ 188 w 4135"/>
                <a:gd name="T77" fmla="*/ 1466 h 5500"/>
                <a:gd name="T78" fmla="*/ 141 w 4135"/>
                <a:gd name="T79" fmla="*/ 1680 h 5500"/>
                <a:gd name="T80" fmla="*/ 155 w 4135"/>
                <a:gd name="T81" fmla="*/ 2254 h 5500"/>
                <a:gd name="T82" fmla="*/ 223 w 4135"/>
                <a:gd name="T83" fmla="*/ 2559 h 5500"/>
                <a:gd name="T84" fmla="*/ 154 w 4135"/>
                <a:gd name="T85" fmla="*/ 2628 h 5500"/>
                <a:gd name="T86" fmla="*/ 15 w 4135"/>
                <a:gd name="T87" fmla="*/ 2776 h 5500"/>
                <a:gd name="T88" fmla="*/ 41 w 4135"/>
                <a:gd name="T89" fmla="*/ 3220 h 5500"/>
                <a:gd name="T90" fmla="*/ 145 w 4135"/>
                <a:gd name="T91" fmla="*/ 3560 h 5500"/>
                <a:gd name="T92" fmla="*/ 282 w 4135"/>
                <a:gd name="T93" fmla="*/ 3835 h 5500"/>
                <a:gd name="T94" fmla="*/ 400 w 4135"/>
                <a:gd name="T95" fmla="*/ 3929 h 5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35" h="5500">
                  <a:moveTo>
                    <a:pt x="417" y="3931"/>
                  </a:moveTo>
                  <a:lnTo>
                    <a:pt x="426" y="3983"/>
                  </a:lnTo>
                  <a:lnTo>
                    <a:pt x="449" y="4088"/>
                  </a:lnTo>
                  <a:lnTo>
                    <a:pt x="481" y="4196"/>
                  </a:lnTo>
                  <a:lnTo>
                    <a:pt x="521" y="4306"/>
                  </a:lnTo>
                  <a:lnTo>
                    <a:pt x="567" y="4417"/>
                  </a:lnTo>
                  <a:lnTo>
                    <a:pt x="622" y="4526"/>
                  </a:lnTo>
                  <a:lnTo>
                    <a:pt x="684" y="4634"/>
                  </a:lnTo>
                  <a:lnTo>
                    <a:pt x="753" y="4739"/>
                  </a:lnTo>
                  <a:lnTo>
                    <a:pt x="829" y="4843"/>
                  </a:lnTo>
                  <a:lnTo>
                    <a:pt x="913" y="4941"/>
                  </a:lnTo>
                  <a:lnTo>
                    <a:pt x="1004" y="5036"/>
                  </a:lnTo>
                  <a:lnTo>
                    <a:pt x="1102" y="5124"/>
                  </a:lnTo>
                  <a:lnTo>
                    <a:pt x="1205" y="5205"/>
                  </a:lnTo>
                  <a:lnTo>
                    <a:pt x="1316" y="5279"/>
                  </a:lnTo>
                  <a:lnTo>
                    <a:pt x="1434" y="5344"/>
                  </a:lnTo>
                  <a:lnTo>
                    <a:pt x="1558" y="5400"/>
                  </a:lnTo>
                  <a:lnTo>
                    <a:pt x="1623" y="5425"/>
                  </a:lnTo>
                  <a:lnTo>
                    <a:pt x="1678" y="5442"/>
                  </a:lnTo>
                  <a:lnTo>
                    <a:pt x="1787" y="5471"/>
                  </a:lnTo>
                  <a:lnTo>
                    <a:pt x="1898" y="5490"/>
                  </a:lnTo>
                  <a:lnTo>
                    <a:pt x="2010" y="5500"/>
                  </a:lnTo>
                  <a:lnTo>
                    <a:pt x="2123" y="5500"/>
                  </a:lnTo>
                  <a:lnTo>
                    <a:pt x="2234" y="5490"/>
                  </a:lnTo>
                  <a:lnTo>
                    <a:pt x="2346" y="5471"/>
                  </a:lnTo>
                  <a:lnTo>
                    <a:pt x="2455" y="5442"/>
                  </a:lnTo>
                  <a:lnTo>
                    <a:pt x="2509" y="5423"/>
                  </a:lnTo>
                  <a:lnTo>
                    <a:pt x="2572" y="5399"/>
                  </a:lnTo>
                  <a:lnTo>
                    <a:pt x="2695" y="5343"/>
                  </a:lnTo>
                  <a:lnTo>
                    <a:pt x="2811" y="5277"/>
                  </a:lnTo>
                  <a:lnTo>
                    <a:pt x="2922" y="5203"/>
                  </a:lnTo>
                  <a:lnTo>
                    <a:pt x="3026" y="5121"/>
                  </a:lnTo>
                  <a:lnTo>
                    <a:pt x="3124" y="5033"/>
                  </a:lnTo>
                  <a:lnTo>
                    <a:pt x="3215" y="4940"/>
                  </a:lnTo>
                  <a:lnTo>
                    <a:pt x="3300" y="4840"/>
                  </a:lnTo>
                  <a:lnTo>
                    <a:pt x="3376" y="4738"/>
                  </a:lnTo>
                  <a:lnTo>
                    <a:pt x="3446" y="4631"/>
                  </a:lnTo>
                  <a:lnTo>
                    <a:pt x="3510" y="4525"/>
                  </a:lnTo>
                  <a:lnTo>
                    <a:pt x="3565" y="4415"/>
                  </a:lnTo>
                  <a:lnTo>
                    <a:pt x="3613" y="4306"/>
                  </a:lnTo>
                  <a:lnTo>
                    <a:pt x="3652" y="4196"/>
                  </a:lnTo>
                  <a:lnTo>
                    <a:pt x="3686" y="4088"/>
                  </a:lnTo>
                  <a:lnTo>
                    <a:pt x="3710" y="3983"/>
                  </a:lnTo>
                  <a:lnTo>
                    <a:pt x="3719" y="3931"/>
                  </a:lnTo>
                  <a:lnTo>
                    <a:pt x="3736" y="3929"/>
                  </a:lnTo>
                  <a:lnTo>
                    <a:pt x="3773" y="3913"/>
                  </a:lnTo>
                  <a:lnTo>
                    <a:pt x="3812" y="3882"/>
                  </a:lnTo>
                  <a:lnTo>
                    <a:pt x="3854" y="3835"/>
                  </a:lnTo>
                  <a:lnTo>
                    <a:pt x="3899" y="3766"/>
                  </a:lnTo>
                  <a:lnTo>
                    <a:pt x="3943" y="3675"/>
                  </a:lnTo>
                  <a:lnTo>
                    <a:pt x="3989" y="3560"/>
                  </a:lnTo>
                  <a:lnTo>
                    <a:pt x="4038" y="3416"/>
                  </a:lnTo>
                  <a:lnTo>
                    <a:pt x="4063" y="3332"/>
                  </a:lnTo>
                  <a:lnTo>
                    <a:pt x="4093" y="3217"/>
                  </a:lnTo>
                  <a:lnTo>
                    <a:pt x="4128" y="3028"/>
                  </a:lnTo>
                  <a:lnTo>
                    <a:pt x="4135" y="2883"/>
                  </a:lnTo>
                  <a:lnTo>
                    <a:pt x="4119" y="2774"/>
                  </a:lnTo>
                  <a:lnTo>
                    <a:pt x="4084" y="2699"/>
                  </a:lnTo>
                  <a:lnTo>
                    <a:pt x="4037" y="2651"/>
                  </a:lnTo>
                  <a:lnTo>
                    <a:pt x="3981" y="2627"/>
                  </a:lnTo>
                  <a:lnTo>
                    <a:pt x="3920" y="2619"/>
                  </a:lnTo>
                  <a:lnTo>
                    <a:pt x="3890" y="2621"/>
                  </a:lnTo>
                  <a:lnTo>
                    <a:pt x="3912" y="2556"/>
                  </a:lnTo>
                  <a:lnTo>
                    <a:pt x="3946" y="2426"/>
                  </a:lnTo>
                  <a:lnTo>
                    <a:pt x="3959" y="2362"/>
                  </a:lnTo>
                  <a:lnTo>
                    <a:pt x="3982" y="2212"/>
                  </a:lnTo>
                  <a:lnTo>
                    <a:pt x="4010" y="1941"/>
                  </a:lnTo>
                  <a:lnTo>
                    <a:pt x="4015" y="1704"/>
                  </a:lnTo>
                  <a:lnTo>
                    <a:pt x="4002" y="1498"/>
                  </a:lnTo>
                  <a:lnTo>
                    <a:pt x="3975" y="1320"/>
                  </a:lnTo>
                  <a:lnTo>
                    <a:pt x="3935" y="1171"/>
                  </a:lnTo>
                  <a:lnTo>
                    <a:pt x="3883" y="1045"/>
                  </a:lnTo>
                  <a:lnTo>
                    <a:pt x="3825" y="943"/>
                  </a:lnTo>
                  <a:lnTo>
                    <a:pt x="3762" y="861"/>
                  </a:lnTo>
                  <a:lnTo>
                    <a:pt x="3697" y="798"/>
                  </a:lnTo>
                  <a:lnTo>
                    <a:pt x="3634" y="750"/>
                  </a:lnTo>
                  <a:lnTo>
                    <a:pt x="3575" y="716"/>
                  </a:lnTo>
                  <a:lnTo>
                    <a:pt x="3495" y="682"/>
                  </a:lnTo>
                  <a:lnTo>
                    <a:pt x="3431" y="670"/>
                  </a:lnTo>
                  <a:lnTo>
                    <a:pt x="3425" y="668"/>
                  </a:lnTo>
                  <a:lnTo>
                    <a:pt x="3420" y="661"/>
                  </a:lnTo>
                  <a:lnTo>
                    <a:pt x="3366" y="579"/>
                  </a:lnTo>
                  <a:lnTo>
                    <a:pt x="3284" y="482"/>
                  </a:lnTo>
                  <a:lnTo>
                    <a:pt x="3207" y="407"/>
                  </a:lnTo>
                  <a:lnTo>
                    <a:pt x="3115" y="331"/>
                  </a:lnTo>
                  <a:lnTo>
                    <a:pt x="3003" y="255"/>
                  </a:lnTo>
                  <a:lnTo>
                    <a:pt x="2939" y="217"/>
                  </a:lnTo>
                  <a:lnTo>
                    <a:pt x="2893" y="191"/>
                  </a:lnTo>
                  <a:lnTo>
                    <a:pt x="2797" y="142"/>
                  </a:lnTo>
                  <a:lnTo>
                    <a:pt x="2690" y="99"/>
                  </a:lnTo>
                  <a:lnTo>
                    <a:pt x="2575" y="62"/>
                  </a:lnTo>
                  <a:lnTo>
                    <a:pt x="2451" y="32"/>
                  </a:lnTo>
                  <a:lnTo>
                    <a:pt x="2317" y="10"/>
                  </a:lnTo>
                  <a:lnTo>
                    <a:pt x="2175" y="0"/>
                  </a:lnTo>
                  <a:lnTo>
                    <a:pt x="2022" y="0"/>
                  </a:lnTo>
                  <a:lnTo>
                    <a:pt x="1943" y="6"/>
                  </a:lnTo>
                  <a:lnTo>
                    <a:pt x="1889" y="8"/>
                  </a:lnTo>
                  <a:lnTo>
                    <a:pt x="1787" y="21"/>
                  </a:lnTo>
                  <a:lnTo>
                    <a:pt x="1639" y="52"/>
                  </a:lnTo>
                  <a:lnTo>
                    <a:pt x="1545" y="80"/>
                  </a:lnTo>
                  <a:lnTo>
                    <a:pt x="1485" y="102"/>
                  </a:lnTo>
                  <a:lnTo>
                    <a:pt x="1371" y="151"/>
                  </a:lnTo>
                  <a:lnTo>
                    <a:pt x="1261" y="207"/>
                  </a:lnTo>
                  <a:lnTo>
                    <a:pt x="1156" y="272"/>
                  </a:lnTo>
                  <a:lnTo>
                    <a:pt x="1107" y="305"/>
                  </a:lnTo>
                  <a:lnTo>
                    <a:pt x="1047" y="344"/>
                  </a:lnTo>
                  <a:lnTo>
                    <a:pt x="929" y="430"/>
                  </a:lnTo>
                  <a:lnTo>
                    <a:pt x="816" y="524"/>
                  </a:lnTo>
                  <a:lnTo>
                    <a:pt x="708" y="625"/>
                  </a:lnTo>
                  <a:lnTo>
                    <a:pt x="658" y="678"/>
                  </a:lnTo>
                  <a:lnTo>
                    <a:pt x="579" y="762"/>
                  </a:lnTo>
                  <a:lnTo>
                    <a:pt x="466" y="901"/>
                  </a:lnTo>
                  <a:lnTo>
                    <a:pt x="397" y="1002"/>
                  </a:lnTo>
                  <a:lnTo>
                    <a:pt x="334" y="1109"/>
                  </a:lnTo>
                  <a:lnTo>
                    <a:pt x="278" y="1221"/>
                  </a:lnTo>
                  <a:lnTo>
                    <a:pt x="229" y="1341"/>
                  </a:lnTo>
                  <a:lnTo>
                    <a:pt x="188" y="1466"/>
                  </a:lnTo>
                  <a:lnTo>
                    <a:pt x="171" y="1531"/>
                  </a:lnTo>
                  <a:lnTo>
                    <a:pt x="160" y="1580"/>
                  </a:lnTo>
                  <a:lnTo>
                    <a:pt x="141" y="1680"/>
                  </a:lnTo>
                  <a:lnTo>
                    <a:pt x="126" y="1832"/>
                  </a:lnTo>
                  <a:lnTo>
                    <a:pt x="129" y="2039"/>
                  </a:lnTo>
                  <a:lnTo>
                    <a:pt x="155" y="2254"/>
                  </a:lnTo>
                  <a:lnTo>
                    <a:pt x="175" y="2365"/>
                  </a:lnTo>
                  <a:lnTo>
                    <a:pt x="188" y="2429"/>
                  </a:lnTo>
                  <a:lnTo>
                    <a:pt x="223" y="2559"/>
                  </a:lnTo>
                  <a:lnTo>
                    <a:pt x="245" y="2624"/>
                  </a:lnTo>
                  <a:lnTo>
                    <a:pt x="214" y="2621"/>
                  </a:lnTo>
                  <a:lnTo>
                    <a:pt x="154" y="2628"/>
                  </a:lnTo>
                  <a:lnTo>
                    <a:pt x="96" y="2653"/>
                  </a:lnTo>
                  <a:lnTo>
                    <a:pt x="49" y="2700"/>
                  </a:lnTo>
                  <a:lnTo>
                    <a:pt x="15" y="2776"/>
                  </a:lnTo>
                  <a:lnTo>
                    <a:pt x="0" y="2884"/>
                  </a:lnTo>
                  <a:lnTo>
                    <a:pt x="7" y="3030"/>
                  </a:lnTo>
                  <a:lnTo>
                    <a:pt x="41" y="3220"/>
                  </a:lnTo>
                  <a:lnTo>
                    <a:pt x="72" y="3334"/>
                  </a:lnTo>
                  <a:lnTo>
                    <a:pt x="96" y="3417"/>
                  </a:lnTo>
                  <a:lnTo>
                    <a:pt x="145" y="3560"/>
                  </a:lnTo>
                  <a:lnTo>
                    <a:pt x="193" y="3677"/>
                  </a:lnTo>
                  <a:lnTo>
                    <a:pt x="237" y="3766"/>
                  </a:lnTo>
                  <a:lnTo>
                    <a:pt x="282" y="3835"/>
                  </a:lnTo>
                  <a:lnTo>
                    <a:pt x="322" y="3882"/>
                  </a:lnTo>
                  <a:lnTo>
                    <a:pt x="363" y="3913"/>
                  </a:lnTo>
                  <a:lnTo>
                    <a:pt x="400" y="3929"/>
                  </a:lnTo>
                  <a:lnTo>
                    <a:pt x="417" y="39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77" name="Freeform 6">
              <a:extLst>
                <a:ext uri="{FF2B5EF4-FFF2-40B4-BE49-F238E27FC236}">
                  <a16:creationId xmlns:a16="http://schemas.microsoft.com/office/drawing/2014/main" id="{0F6CEE28-181E-4527-9929-C3FD10205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7" y="2094"/>
              <a:ext cx="2608" cy="1334"/>
            </a:xfrm>
            <a:custGeom>
              <a:avLst/>
              <a:gdLst>
                <a:gd name="T0" fmla="*/ 6989 w 7824"/>
                <a:gd name="T1" fmla="*/ 787 h 4004"/>
                <a:gd name="T2" fmla="*/ 6551 w 7824"/>
                <a:gd name="T3" fmla="*/ 644 h 4004"/>
                <a:gd name="T4" fmla="*/ 5947 w 7824"/>
                <a:gd name="T5" fmla="*/ 378 h 4004"/>
                <a:gd name="T6" fmla="*/ 5514 w 7824"/>
                <a:gd name="T7" fmla="*/ 137 h 4004"/>
                <a:gd name="T8" fmla="*/ 5302 w 7824"/>
                <a:gd name="T9" fmla="*/ 0 h 4004"/>
                <a:gd name="T10" fmla="*/ 4562 w 7824"/>
                <a:gd name="T11" fmla="*/ 2339 h 4004"/>
                <a:gd name="T12" fmla="*/ 4458 w 7824"/>
                <a:gd name="T13" fmla="*/ 2649 h 4004"/>
                <a:gd name="T14" fmla="*/ 4202 w 7824"/>
                <a:gd name="T15" fmla="*/ 1613 h 4004"/>
                <a:gd name="T16" fmla="*/ 4389 w 7824"/>
                <a:gd name="T17" fmla="*/ 1268 h 4004"/>
                <a:gd name="T18" fmla="*/ 4449 w 7824"/>
                <a:gd name="T19" fmla="*/ 1011 h 4004"/>
                <a:gd name="T20" fmla="*/ 4415 w 7824"/>
                <a:gd name="T21" fmla="*/ 831 h 4004"/>
                <a:gd name="T22" fmla="*/ 4315 w 7824"/>
                <a:gd name="T23" fmla="*/ 713 h 4004"/>
                <a:gd name="T24" fmla="*/ 4184 w 7824"/>
                <a:gd name="T25" fmla="*/ 646 h 4004"/>
                <a:gd name="T26" fmla="*/ 4020 w 7824"/>
                <a:gd name="T27" fmla="*/ 610 h 4004"/>
                <a:gd name="T28" fmla="*/ 3913 w 7824"/>
                <a:gd name="T29" fmla="*/ 605 h 4004"/>
                <a:gd name="T30" fmla="*/ 3805 w 7824"/>
                <a:gd name="T31" fmla="*/ 610 h 4004"/>
                <a:gd name="T32" fmla="*/ 3643 w 7824"/>
                <a:gd name="T33" fmla="*/ 646 h 4004"/>
                <a:gd name="T34" fmla="*/ 3510 w 7824"/>
                <a:gd name="T35" fmla="*/ 713 h 4004"/>
                <a:gd name="T36" fmla="*/ 3411 w 7824"/>
                <a:gd name="T37" fmla="*/ 831 h 4004"/>
                <a:gd name="T38" fmla="*/ 3376 w 7824"/>
                <a:gd name="T39" fmla="*/ 1011 h 4004"/>
                <a:gd name="T40" fmla="*/ 3437 w 7824"/>
                <a:gd name="T41" fmla="*/ 1268 h 4004"/>
                <a:gd name="T42" fmla="*/ 3624 w 7824"/>
                <a:gd name="T43" fmla="*/ 1613 h 4004"/>
                <a:gd name="T44" fmla="*/ 3368 w 7824"/>
                <a:gd name="T45" fmla="*/ 2649 h 4004"/>
                <a:gd name="T46" fmla="*/ 3264 w 7824"/>
                <a:gd name="T47" fmla="*/ 2339 h 4004"/>
                <a:gd name="T48" fmla="*/ 2522 w 7824"/>
                <a:gd name="T49" fmla="*/ 0 h 4004"/>
                <a:gd name="T50" fmla="*/ 2310 w 7824"/>
                <a:gd name="T51" fmla="*/ 137 h 4004"/>
                <a:gd name="T52" fmla="*/ 1877 w 7824"/>
                <a:gd name="T53" fmla="*/ 378 h 4004"/>
                <a:gd name="T54" fmla="*/ 1273 w 7824"/>
                <a:gd name="T55" fmla="*/ 644 h 4004"/>
                <a:gd name="T56" fmla="*/ 835 w 7824"/>
                <a:gd name="T57" fmla="*/ 787 h 4004"/>
                <a:gd name="T58" fmla="*/ 677 w 7824"/>
                <a:gd name="T59" fmla="*/ 830 h 4004"/>
                <a:gd name="T60" fmla="*/ 449 w 7824"/>
                <a:gd name="T61" fmla="*/ 942 h 4004"/>
                <a:gd name="T62" fmla="*/ 278 w 7824"/>
                <a:gd name="T63" fmla="*/ 1099 h 4004"/>
                <a:gd name="T64" fmla="*/ 154 w 7824"/>
                <a:gd name="T65" fmla="*/ 1291 h 4004"/>
                <a:gd name="T66" fmla="*/ 73 w 7824"/>
                <a:gd name="T67" fmla="*/ 1502 h 4004"/>
                <a:gd name="T68" fmla="*/ 16 w 7824"/>
                <a:gd name="T69" fmla="*/ 1776 h 4004"/>
                <a:gd name="T70" fmla="*/ 1 w 7824"/>
                <a:gd name="T71" fmla="*/ 2176 h 4004"/>
                <a:gd name="T72" fmla="*/ 12 w 7824"/>
                <a:gd name="T73" fmla="*/ 2329 h 4004"/>
                <a:gd name="T74" fmla="*/ 75 w 7824"/>
                <a:gd name="T75" fmla="*/ 2971 h 4004"/>
                <a:gd name="T76" fmla="*/ 135 w 7824"/>
                <a:gd name="T77" fmla="*/ 3104 h 4004"/>
                <a:gd name="T78" fmla="*/ 766 w 7824"/>
                <a:gd name="T79" fmla="*/ 3409 h 4004"/>
                <a:gd name="T80" fmla="*/ 1230 w 7824"/>
                <a:gd name="T81" fmla="*/ 3582 h 4004"/>
                <a:gd name="T82" fmla="*/ 1805 w 7824"/>
                <a:gd name="T83" fmla="*/ 3749 h 4004"/>
                <a:gd name="T84" fmla="*/ 2485 w 7824"/>
                <a:gd name="T85" fmla="*/ 3890 h 4004"/>
                <a:gd name="T86" fmla="*/ 3265 w 7824"/>
                <a:gd name="T87" fmla="*/ 3981 h 4004"/>
                <a:gd name="T88" fmla="*/ 3913 w 7824"/>
                <a:gd name="T89" fmla="*/ 4004 h 4004"/>
                <a:gd name="T90" fmla="*/ 4562 w 7824"/>
                <a:gd name="T91" fmla="*/ 3982 h 4004"/>
                <a:gd name="T92" fmla="*/ 5341 w 7824"/>
                <a:gd name="T93" fmla="*/ 3890 h 4004"/>
                <a:gd name="T94" fmla="*/ 6021 w 7824"/>
                <a:gd name="T95" fmla="*/ 3750 h 4004"/>
                <a:gd name="T96" fmla="*/ 6595 w 7824"/>
                <a:gd name="T97" fmla="*/ 3583 h 4004"/>
                <a:gd name="T98" fmla="*/ 7059 w 7824"/>
                <a:gd name="T99" fmla="*/ 3411 h 4004"/>
                <a:gd name="T100" fmla="*/ 7690 w 7824"/>
                <a:gd name="T101" fmla="*/ 3104 h 4004"/>
                <a:gd name="T102" fmla="*/ 7751 w 7824"/>
                <a:gd name="T103" fmla="*/ 2971 h 4004"/>
                <a:gd name="T104" fmla="*/ 7814 w 7824"/>
                <a:gd name="T105" fmla="*/ 2329 h 4004"/>
                <a:gd name="T106" fmla="*/ 7824 w 7824"/>
                <a:gd name="T107" fmla="*/ 2176 h 4004"/>
                <a:gd name="T108" fmla="*/ 7808 w 7824"/>
                <a:gd name="T109" fmla="*/ 1776 h 4004"/>
                <a:gd name="T110" fmla="*/ 7752 w 7824"/>
                <a:gd name="T111" fmla="*/ 1502 h 4004"/>
                <a:gd name="T112" fmla="*/ 7670 w 7824"/>
                <a:gd name="T113" fmla="*/ 1291 h 4004"/>
                <a:gd name="T114" fmla="*/ 7546 w 7824"/>
                <a:gd name="T115" fmla="*/ 1099 h 4004"/>
                <a:gd name="T116" fmla="*/ 7375 w 7824"/>
                <a:gd name="T117" fmla="*/ 942 h 4004"/>
                <a:gd name="T118" fmla="*/ 7147 w 7824"/>
                <a:gd name="T119" fmla="*/ 830 h 4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24" h="4004">
                  <a:moveTo>
                    <a:pt x="7079" y="811"/>
                  </a:moveTo>
                  <a:lnTo>
                    <a:pt x="6989" y="787"/>
                  </a:lnTo>
                  <a:lnTo>
                    <a:pt x="6809" y="733"/>
                  </a:lnTo>
                  <a:lnTo>
                    <a:pt x="6551" y="644"/>
                  </a:lnTo>
                  <a:lnTo>
                    <a:pt x="6231" y="512"/>
                  </a:lnTo>
                  <a:lnTo>
                    <a:pt x="5947" y="378"/>
                  </a:lnTo>
                  <a:lnTo>
                    <a:pt x="5705" y="248"/>
                  </a:lnTo>
                  <a:lnTo>
                    <a:pt x="5514" y="137"/>
                  </a:lnTo>
                  <a:lnTo>
                    <a:pt x="5326" y="18"/>
                  </a:lnTo>
                  <a:lnTo>
                    <a:pt x="5302" y="0"/>
                  </a:lnTo>
                  <a:lnTo>
                    <a:pt x="4680" y="1969"/>
                  </a:lnTo>
                  <a:lnTo>
                    <a:pt x="4562" y="2339"/>
                  </a:lnTo>
                  <a:lnTo>
                    <a:pt x="4560" y="2333"/>
                  </a:lnTo>
                  <a:lnTo>
                    <a:pt x="4458" y="2649"/>
                  </a:lnTo>
                  <a:lnTo>
                    <a:pt x="4129" y="1717"/>
                  </a:lnTo>
                  <a:lnTo>
                    <a:pt x="4202" y="1613"/>
                  </a:lnTo>
                  <a:lnTo>
                    <a:pt x="4314" y="1429"/>
                  </a:lnTo>
                  <a:lnTo>
                    <a:pt x="4389" y="1268"/>
                  </a:lnTo>
                  <a:lnTo>
                    <a:pt x="4433" y="1129"/>
                  </a:lnTo>
                  <a:lnTo>
                    <a:pt x="4449" y="1011"/>
                  </a:lnTo>
                  <a:lnTo>
                    <a:pt x="4442" y="912"/>
                  </a:lnTo>
                  <a:lnTo>
                    <a:pt x="4415" y="831"/>
                  </a:lnTo>
                  <a:lnTo>
                    <a:pt x="4371" y="765"/>
                  </a:lnTo>
                  <a:lnTo>
                    <a:pt x="4315" y="713"/>
                  </a:lnTo>
                  <a:lnTo>
                    <a:pt x="4252" y="674"/>
                  </a:lnTo>
                  <a:lnTo>
                    <a:pt x="4184" y="646"/>
                  </a:lnTo>
                  <a:lnTo>
                    <a:pt x="4115" y="627"/>
                  </a:lnTo>
                  <a:lnTo>
                    <a:pt x="4020" y="610"/>
                  </a:lnTo>
                  <a:lnTo>
                    <a:pt x="3931" y="605"/>
                  </a:lnTo>
                  <a:lnTo>
                    <a:pt x="3913" y="605"/>
                  </a:lnTo>
                  <a:lnTo>
                    <a:pt x="3896" y="605"/>
                  </a:lnTo>
                  <a:lnTo>
                    <a:pt x="3805" y="610"/>
                  </a:lnTo>
                  <a:lnTo>
                    <a:pt x="3710" y="627"/>
                  </a:lnTo>
                  <a:lnTo>
                    <a:pt x="3643" y="646"/>
                  </a:lnTo>
                  <a:lnTo>
                    <a:pt x="3574" y="674"/>
                  </a:lnTo>
                  <a:lnTo>
                    <a:pt x="3510" y="713"/>
                  </a:lnTo>
                  <a:lnTo>
                    <a:pt x="3455" y="765"/>
                  </a:lnTo>
                  <a:lnTo>
                    <a:pt x="3411" y="831"/>
                  </a:lnTo>
                  <a:lnTo>
                    <a:pt x="3383" y="912"/>
                  </a:lnTo>
                  <a:lnTo>
                    <a:pt x="3376" y="1011"/>
                  </a:lnTo>
                  <a:lnTo>
                    <a:pt x="3392" y="1129"/>
                  </a:lnTo>
                  <a:lnTo>
                    <a:pt x="3437" y="1268"/>
                  </a:lnTo>
                  <a:lnTo>
                    <a:pt x="3512" y="1429"/>
                  </a:lnTo>
                  <a:lnTo>
                    <a:pt x="3624" y="1613"/>
                  </a:lnTo>
                  <a:lnTo>
                    <a:pt x="3696" y="1717"/>
                  </a:lnTo>
                  <a:lnTo>
                    <a:pt x="3368" y="2649"/>
                  </a:lnTo>
                  <a:lnTo>
                    <a:pt x="3265" y="2333"/>
                  </a:lnTo>
                  <a:lnTo>
                    <a:pt x="3264" y="2339"/>
                  </a:lnTo>
                  <a:lnTo>
                    <a:pt x="3147" y="1969"/>
                  </a:lnTo>
                  <a:lnTo>
                    <a:pt x="2522" y="0"/>
                  </a:lnTo>
                  <a:lnTo>
                    <a:pt x="2498" y="18"/>
                  </a:lnTo>
                  <a:lnTo>
                    <a:pt x="2310" y="137"/>
                  </a:lnTo>
                  <a:lnTo>
                    <a:pt x="2119" y="248"/>
                  </a:lnTo>
                  <a:lnTo>
                    <a:pt x="1877" y="378"/>
                  </a:lnTo>
                  <a:lnTo>
                    <a:pt x="1593" y="512"/>
                  </a:lnTo>
                  <a:lnTo>
                    <a:pt x="1273" y="644"/>
                  </a:lnTo>
                  <a:lnTo>
                    <a:pt x="1015" y="733"/>
                  </a:lnTo>
                  <a:lnTo>
                    <a:pt x="835" y="787"/>
                  </a:lnTo>
                  <a:lnTo>
                    <a:pt x="745" y="811"/>
                  </a:lnTo>
                  <a:lnTo>
                    <a:pt x="677" y="830"/>
                  </a:lnTo>
                  <a:lnTo>
                    <a:pt x="556" y="879"/>
                  </a:lnTo>
                  <a:lnTo>
                    <a:pt x="449" y="942"/>
                  </a:lnTo>
                  <a:lnTo>
                    <a:pt x="357" y="1016"/>
                  </a:lnTo>
                  <a:lnTo>
                    <a:pt x="278" y="1099"/>
                  </a:lnTo>
                  <a:lnTo>
                    <a:pt x="210" y="1191"/>
                  </a:lnTo>
                  <a:lnTo>
                    <a:pt x="154" y="1291"/>
                  </a:lnTo>
                  <a:lnTo>
                    <a:pt x="109" y="1394"/>
                  </a:lnTo>
                  <a:lnTo>
                    <a:pt x="73" y="1502"/>
                  </a:lnTo>
                  <a:lnTo>
                    <a:pt x="45" y="1612"/>
                  </a:lnTo>
                  <a:lnTo>
                    <a:pt x="16" y="1776"/>
                  </a:lnTo>
                  <a:lnTo>
                    <a:pt x="0" y="1986"/>
                  </a:lnTo>
                  <a:lnTo>
                    <a:pt x="1" y="2176"/>
                  </a:lnTo>
                  <a:lnTo>
                    <a:pt x="7" y="2258"/>
                  </a:lnTo>
                  <a:lnTo>
                    <a:pt x="12" y="2329"/>
                  </a:lnTo>
                  <a:lnTo>
                    <a:pt x="46" y="2706"/>
                  </a:lnTo>
                  <a:lnTo>
                    <a:pt x="75" y="2971"/>
                  </a:lnTo>
                  <a:lnTo>
                    <a:pt x="91" y="3075"/>
                  </a:lnTo>
                  <a:lnTo>
                    <a:pt x="135" y="3104"/>
                  </a:lnTo>
                  <a:lnTo>
                    <a:pt x="491" y="3288"/>
                  </a:lnTo>
                  <a:lnTo>
                    <a:pt x="766" y="3409"/>
                  </a:lnTo>
                  <a:lnTo>
                    <a:pt x="984" y="3496"/>
                  </a:lnTo>
                  <a:lnTo>
                    <a:pt x="1230" y="3582"/>
                  </a:lnTo>
                  <a:lnTo>
                    <a:pt x="1504" y="3668"/>
                  </a:lnTo>
                  <a:lnTo>
                    <a:pt x="1805" y="3749"/>
                  </a:lnTo>
                  <a:lnTo>
                    <a:pt x="2132" y="3824"/>
                  </a:lnTo>
                  <a:lnTo>
                    <a:pt x="2485" y="3890"/>
                  </a:lnTo>
                  <a:lnTo>
                    <a:pt x="2862" y="3943"/>
                  </a:lnTo>
                  <a:lnTo>
                    <a:pt x="3265" y="3981"/>
                  </a:lnTo>
                  <a:lnTo>
                    <a:pt x="3690" y="4003"/>
                  </a:lnTo>
                  <a:lnTo>
                    <a:pt x="3913" y="4004"/>
                  </a:lnTo>
                  <a:lnTo>
                    <a:pt x="4135" y="4003"/>
                  </a:lnTo>
                  <a:lnTo>
                    <a:pt x="4562" y="3982"/>
                  </a:lnTo>
                  <a:lnTo>
                    <a:pt x="4963" y="3943"/>
                  </a:lnTo>
                  <a:lnTo>
                    <a:pt x="5341" y="3890"/>
                  </a:lnTo>
                  <a:lnTo>
                    <a:pt x="5694" y="3825"/>
                  </a:lnTo>
                  <a:lnTo>
                    <a:pt x="6021" y="3750"/>
                  </a:lnTo>
                  <a:lnTo>
                    <a:pt x="6322" y="3668"/>
                  </a:lnTo>
                  <a:lnTo>
                    <a:pt x="6595" y="3583"/>
                  </a:lnTo>
                  <a:lnTo>
                    <a:pt x="6842" y="3496"/>
                  </a:lnTo>
                  <a:lnTo>
                    <a:pt x="7059" y="3411"/>
                  </a:lnTo>
                  <a:lnTo>
                    <a:pt x="7336" y="3288"/>
                  </a:lnTo>
                  <a:lnTo>
                    <a:pt x="7690" y="3104"/>
                  </a:lnTo>
                  <a:lnTo>
                    <a:pt x="7735" y="3075"/>
                  </a:lnTo>
                  <a:lnTo>
                    <a:pt x="7751" y="2971"/>
                  </a:lnTo>
                  <a:lnTo>
                    <a:pt x="7781" y="2706"/>
                  </a:lnTo>
                  <a:lnTo>
                    <a:pt x="7814" y="2329"/>
                  </a:lnTo>
                  <a:lnTo>
                    <a:pt x="7820" y="2258"/>
                  </a:lnTo>
                  <a:lnTo>
                    <a:pt x="7824" y="2176"/>
                  </a:lnTo>
                  <a:lnTo>
                    <a:pt x="7824" y="1986"/>
                  </a:lnTo>
                  <a:lnTo>
                    <a:pt x="7808" y="1776"/>
                  </a:lnTo>
                  <a:lnTo>
                    <a:pt x="7779" y="1612"/>
                  </a:lnTo>
                  <a:lnTo>
                    <a:pt x="7752" y="1502"/>
                  </a:lnTo>
                  <a:lnTo>
                    <a:pt x="7715" y="1394"/>
                  </a:lnTo>
                  <a:lnTo>
                    <a:pt x="7670" y="1291"/>
                  </a:lnTo>
                  <a:lnTo>
                    <a:pt x="7614" y="1191"/>
                  </a:lnTo>
                  <a:lnTo>
                    <a:pt x="7546" y="1099"/>
                  </a:lnTo>
                  <a:lnTo>
                    <a:pt x="7467" y="1016"/>
                  </a:lnTo>
                  <a:lnTo>
                    <a:pt x="7375" y="942"/>
                  </a:lnTo>
                  <a:lnTo>
                    <a:pt x="7268" y="879"/>
                  </a:lnTo>
                  <a:lnTo>
                    <a:pt x="7147" y="830"/>
                  </a:lnTo>
                  <a:lnTo>
                    <a:pt x="7079" y="8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78" name="Group 9">
            <a:extLst>
              <a:ext uri="{FF2B5EF4-FFF2-40B4-BE49-F238E27FC236}">
                <a16:creationId xmlns:a16="http://schemas.microsoft.com/office/drawing/2014/main" id="{180A5679-1BCC-49CF-B871-BA4356E0F14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96305" y="4512610"/>
            <a:ext cx="177796" cy="207573"/>
            <a:chOff x="4789" y="306"/>
            <a:chExt cx="2675" cy="3123"/>
          </a:xfrm>
          <a:solidFill>
            <a:schemeClr val="bg1"/>
          </a:solidFill>
        </p:grpSpPr>
        <p:sp>
          <p:nvSpPr>
            <p:cNvPr id="279" name="Freeform 10">
              <a:extLst>
                <a:ext uri="{FF2B5EF4-FFF2-40B4-BE49-F238E27FC236}">
                  <a16:creationId xmlns:a16="http://schemas.microsoft.com/office/drawing/2014/main" id="{D2AA0692-F2A9-416A-AA4C-092C1BE8A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" y="306"/>
              <a:ext cx="1953" cy="3050"/>
            </a:xfrm>
            <a:custGeom>
              <a:avLst/>
              <a:gdLst>
                <a:gd name="T0" fmla="*/ 4028 w 5858"/>
                <a:gd name="T1" fmla="*/ 5557 h 9152"/>
                <a:gd name="T2" fmla="*/ 4331 w 5858"/>
                <a:gd name="T3" fmla="*/ 5548 h 9152"/>
                <a:gd name="T4" fmla="*/ 4795 w 5858"/>
                <a:gd name="T5" fmla="*/ 5488 h 9152"/>
                <a:gd name="T6" fmla="*/ 5097 w 5858"/>
                <a:gd name="T7" fmla="*/ 5414 h 9152"/>
                <a:gd name="T8" fmla="*/ 5398 w 5858"/>
                <a:gd name="T9" fmla="*/ 5303 h 9152"/>
                <a:gd name="T10" fmla="*/ 5678 w 5858"/>
                <a:gd name="T11" fmla="*/ 5146 h 9152"/>
                <a:gd name="T12" fmla="*/ 5858 w 5858"/>
                <a:gd name="T13" fmla="*/ 4994 h 9152"/>
                <a:gd name="T14" fmla="*/ 5783 w 5858"/>
                <a:gd name="T15" fmla="*/ 4964 h 9152"/>
                <a:gd name="T16" fmla="*/ 5630 w 5858"/>
                <a:gd name="T17" fmla="*/ 4864 h 9152"/>
                <a:gd name="T18" fmla="*/ 5486 w 5858"/>
                <a:gd name="T19" fmla="*/ 4724 h 9152"/>
                <a:gd name="T20" fmla="*/ 5343 w 5858"/>
                <a:gd name="T21" fmla="*/ 4513 h 9152"/>
                <a:gd name="T22" fmla="*/ 5224 w 5858"/>
                <a:gd name="T23" fmla="*/ 4221 h 9152"/>
                <a:gd name="T24" fmla="*/ 5149 w 5858"/>
                <a:gd name="T25" fmla="*/ 3832 h 9152"/>
                <a:gd name="T26" fmla="*/ 5143 w 5858"/>
                <a:gd name="T27" fmla="*/ 3335 h 9152"/>
                <a:gd name="T28" fmla="*/ 5169 w 5858"/>
                <a:gd name="T29" fmla="*/ 3046 h 9152"/>
                <a:gd name="T30" fmla="*/ 5189 w 5858"/>
                <a:gd name="T31" fmla="*/ 2478 h 9152"/>
                <a:gd name="T32" fmla="*/ 5158 w 5858"/>
                <a:gd name="T33" fmla="*/ 1948 h 9152"/>
                <a:gd name="T34" fmla="*/ 5068 w 5858"/>
                <a:gd name="T35" fmla="*/ 1472 h 9152"/>
                <a:gd name="T36" fmla="*/ 4917 w 5858"/>
                <a:gd name="T37" fmla="*/ 1060 h 9152"/>
                <a:gd name="T38" fmla="*/ 4728 w 5858"/>
                <a:gd name="T39" fmla="*/ 769 h 9152"/>
                <a:gd name="T40" fmla="*/ 4597 w 5858"/>
                <a:gd name="T41" fmla="*/ 634 h 9152"/>
                <a:gd name="T42" fmla="*/ 4448 w 5858"/>
                <a:gd name="T43" fmla="*/ 524 h 9152"/>
                <a:gd name="T44" fmla="*/ 4278 w 5858"/>
                <a:gd name="T45" fmla="*/ 444 h 9152"/>
                <a:gd name="T46" fmla="*/ 4089 w 5858"/>
                <a:gd name="T47" fmla="*/ 392 h 9152"/>
                <a:gd name="T48" fmla="*/ 3880 w 5858"/>
                <a:gd name="T49" fmla="*/ 372 h 9152"/>
                <a:gd name="T50" fmla="*/ 3710 w 5858"/>
                <a:gd name="T51" fmla="*/ 379 h 9152"/>
                <a:gd name="T52" fmla="*/ 3553 w 5858"/>
                <a:gd name="T53" fmla="*/ 239 h 9152"/>
                <a:gd name="T54" fmla="*/ 3353 w 5858"/>
                <a:gd name="T55" fmla="*/ 124 h 9152"/>
                <a:gd name="T56" fmla="*/ 3137 w 5858"/>
                <a:gd name="T57" fmla="*/ 46 h 9152"/>
                <a:gd name="T58" fmla="*/ 2870 w 5858"/>
                <a:gd name="T59" fmla="*/ 3 h 9152"/>
                <a:gd name="T60" fmla="*/ 2552 w 5858"/>
                <a:gd name="T61" fmla="*/ 13 h 9152"/>
                <a:gd name="T62" fmla="*/ 2185 w 5858"/>
                <a:gd name="T63" fmla="*/ 100 h 9152"/>
                <a:gd name="T64" fmla="*/ 2010 w 5858"/>
                <a:gd name="T65" fmla="*/ 165 h 9152"/>
                <a:gd name="T66" fmla="*/ 1770 w 5858"/>
                <a:gd name="T67" fmla="*/ 277 h 9152"/>
                <a:gd name="T68" fmla="*/ 1548 w 5858"/>
                <a:gd name="T69" fmla="*/ 422 h 9152"/>
                <a:gd name="T70" fmla="*/ 1323 w 5858"/>
                <a:gd name="T71" fmla="*/ 640 h 9152"/>
                <a:gd name="T72" fmla="*/ 1112 w 5858"/>
                <a:gd name="T73" fmla="*/ 948 h 9152"/>
                <a:gd name="T74" fmla="*/ 936 w 5858"/>
                <a:gd name="T75" fmla="*/ 1364 h 9152"/>
                <a:gd name="T76" fmla="*/ 814 w 5858"/>
                <a:gd name="T77" fmla="*/ 1907 h 9152"/>
                <a:gd name="T78" fmla="*/ 765 w 5858"/>
                <a:gd name="T79" fmla="*/ 2596 h 9152"/>
                <a:gd name="T80" fmla="*/ 770 w 5858"/>
                <a:gd name="T81" fmla="*/ 2994 h 9152"/>
                <a:gd name="T82" fmla="*/ 734 w 5858"/>
                <a:gd name="T83" fmla="*/ 3660 h 9152"/>
                <a:gd name="T84" fmla="*/ 641 w 5858"/>
                <a:gd name="T85" fmla="*/ 4157 h 9152"/>
                <a:gd name="T86" fmla="*/ 511 w 5858"/>
                <a:gd name="T87" fmla="*/ 4510 h 9152"/>
                <a:gd name="T88" fmla="*/ 364 w 5858"/>
                <a:gd name="T89" fmla="*/ 4742 h 9152"/>
                <a:gd name="T90" fmla="*/ 220 w 5858"/>
                <a:gd name="T91" fmla="*/ 4879 h 9152"/>
                <a:gd name="T92" fmla="*/ 72 w 5858"/>
                <a:gd name="T93" fmla="*/ 4955 h 9152"/>
                <a:gd name="T94" fmla="*/ 0 w 5858"/>
                <a:gd name="T95" fmla="*/ 4969 h 9152"/>
                <a:gd name="T96" fmla="*/ 138 w 5858"/>
                <a:gd name="T97" fmla="*/ 5110 h 9152"/>
                <a:gd name="T98" fmla="*/ 337 w 5858"/>
                <a:gd name="T99" fmla="*/ 5246 h 9152"/>
                <a:gd name="T100" fmla="*/ 569 w 5858"/>
                <a:gd name="T101" fmla="*/ 5358 h 9152"/>
                <a:gd name="T102" fmla="*/ 871 w 5858"/>
                <a:gd name="T103" fmla="*/ 5460 h 9152"/>
                <a:gd name="T104" fmla="*/ 1253 w 5858"/>
                <a:gd name="T105" fmla="*/ 5535 h 9152"/>
                <a:gd name="T106" fmla="*/ 1722 w 5858"/>
                <a:gd name="T107" fmla="*/ 5570 h 9152"/>
                <a:gd name="T108" fmla="*/ 1853 w 5858"/>
                <a:gd name="T109" fmla="*/ 5973 h 9152"/>
                <a:gd name="T110" fmla="*/ 4030 w 5858"/>
                <a:gd name="T111" fmla="*/ 5979 h 9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858" h="9152">
                  <a:moveTo>
                    <a:pt x="4028" y="5950"/>
                  </a:moveTo>
                  <a:lnTo>
                    <a:pt x="4028" y="5557"/>
                  </a:lnTo>
                  <a:lnTo>
                    <a:pt x="4067" y="5558"/>
                  </a:lnTo>
                  <a:lnTo>
                    <a:pt x="4331" y="5548"/>
                  </a:lnTo>
                  <a:lnTo>
                    <a:pt x="4580" y="5522"/>
                  </a:lnTo>
                  <a:lnTo>
                    <a:pt x="4795" y="5488"/>
                  </a:lnTo>
                  <a:lnTo>
                    <a:pt x="4944" y="5456"/>
                  </a:lnTo>
                  <a:lnTo>
                    <a:pt x="5097" y="5414"/>
                  </a:lnTo>
                  <a:lnTo>
                    <a:pt x="5248" y="5365"/>
                  </a:lnTo>
                  <a:lnTo>
                    <a:pt x="5398" y="5303"/>
                  </a:lnTo>
                  <a:lnTo>
                    <a:pt x="5542" y="5231"/>
                  </a:lnTo>
                  <a:lnTo>
                    <a:pt x="5678" y="5146"/>
                  </a:lnTo>
                  <a:lnTo>
                    <a:pt x="5801" y="5048"/>
                  </a:lnTo>
                  <a:lnTo>
                    <a:pt x="5858" y="4994"/>
                  </a:lnTo>
                  <a:lnTo>
                    <a:pt x="5852" y="4992"/>
                  </a:lnTo>
                  <a:lnTo>
                    <a:pt x="5783" y="4964"/>
                  </a:lnTo>
                  <a:lnTo>
                    <a:pt x="5696" y="4913"/>
                  </a:lnTo>
                  <a:lnTo>
                    <a:pt x="5630" y="4864"/>
                  </a:lnTo>
                  <a:lnTo>
                    <a:pt x="5559" y="4802"/>
                  </a:lnTo>
                  <a:lnTo>
                    <a:pt x="5486" y="4724"/>
                  </a:lnTo>
                  <a:lnTo>
                    <a:pt x="5413" y="4628"/>
                  </a:lnTo>
                  <a:lnTo>
                    <a:pt x="5343" y="4513"/>
                  </a:lnTo>
                  <a:lnTo>
                    <a:pt x="5279" y="4377"/>
                  </a:lnTo>
                  <a:lnTo>
                    <a:pt x="5224" y="4221"/>
                  </a:lnTo>
                  <a:lnTo>
                    <a:pt x="5179" y="4038"/>
                  </a:lnTo>
                  <a:lnTo>
                    <a:pt x="5149" y="3832"/>
                  </a:lnTo>
                  <a:lnTo>
                    <a:pt x="5136" y="3597"/>
                  </a:lnTo>
                  <a:lnTo>
                    <a:pt x="5143" y="3335"/>
                  </a:lnTo>
                  <a:lnTo>
                    <a:pt x="5156" y="3191"/>
                  </a:lnTo>
                  <a:lnTo>
                    <a:pt x="5169" y="3046"/>
                  </a:lnTo>
                  <a:lnTo>
                    <a:pt x="5186" y="2759"/>
                  </a:lnTo>
                  <a:lnTo>
                    <a:pt x="5189" y="2478"/>
                  </a:lnTo>
                  <a:lnTo>
                    <a:pt x="5181" y="2209"/>
                  </a:lnTo>
                  <a:lnTo>
                    <a:pt x="5158" y="1948"/>
                  </a:lnTo>
                  <a:lnTo>
                    <a:pt x="5122" y="1702"/>
                  </a:lnTo>
                  <a:lnTo>
                    <a:pt x="5068" y="1472"/>
                  </a:lnTo>
                  <a:lnTo>
                    <a:pt x="5001" y="1257"/>
                  </a:lnTo>
                  <a:lnTo>
                    <a:pt x="4917" y="1060"/>
                  </a:lnTo>
                  <a:lnTo>
                    <a:pt x="4816" y="886"/>
                  </a:lnTo>
                  <a:lnTo>
                    <a:pt x="4728" y="769"/>
                  </a:lnTo>
                  <a:lnTo>
                    <a:pt x="4665" y="699"/>
                  </a:lnTo>
                  <a:lnTo>
                    <a:pt x="4597" y="634"/>
                  </a:lnTo>
                  <a:lnTo>
                    <a:pt x="4524" y="576"/>
                  </a:lnTo>
                  <a:lnTo>
                    <a:pt x="4448" y="524"/>
                  </a:lnTo>
                  <a:lnTo>
                    <a:pt x="4365" y="481"/>
                  </a:lnTo>
                  <a:lnTo>
                    <a:pt x="4278" y="444"/>
                  </a:lnTo>
                  <a:lnTo>
                    <a:pt x="4185" y="414"/>
                  </a:lnTo>
                  <a:lnTo>
                    <a:pt x="4089" y="392"/>
                  </a:lnTo>
                  <a:lnTo>
                    <a:pt x="3987" y="378"/>
                  </a:lnTo>
                  <a:lnTo>
                    <a:pt x="3880" y="372"/>
                  </a:lnTo>
                  <a:lnTo>
                    <a:pt x="3768" y="373"/>
                  </a:lnTo>
                  <a:lnTo>
                    <a:pt x="3710" y="379"/>
                  </a:lnTo>
                  <a:lnTo>
                    <a:pt x="3693" y="357"/>
                  </a:lnTo>
                  <a:lnTo>
                    <a:pt x="3553" y="239"/>
                  </a:lnTo>
                  <a:lnTo>
                    <a:pt x="3441" y="170"/>
                  </a:lnTo>
                  <a:lnTo>
                    <a:pt x="3353" y="124"/>
                  </a:lnTo>
                  <a:lnTo>
                    <a:pt x="3251" y="82"/>
                  </a:lnTo>
                  <a:lnTo>
                    <a:pt x="3137" y="46"/>
                  </a:lnTo>
                  <a:lnTo>
                    <a:pt x="3009" y="19"/>
                  </a:lnTo>
                  <a:lnTo>
                    <a:pt x="2870" y="3"/>
                  </a:lnTo>
                  <a:lnTo>
                    <a:pt x="2718" y="0"/>
                  </a:lnTo>
                  <a:lnTo>
                    <a:pt x="2552" y="13"/>
                  </a:lnTo>
                  <a:lnTo>
                    <a:pt x="2375" y="46"/>
                  </a:lnTo>
                  <a:lnTo>
                    <a:pt x="2185" y="100"/>
                  </a:lnTo>
                  <a:lnTo>
                    <a:pt x="2085" y="137"/>
                  </a:lnTo>
                  <a:lnTo>
                    <a:pt x="2010" y="165"/>
                  </a:lnTo>
                  <a:lnTo>
                    <a:pt x="1872" y="225"/>
                  </a:lnTo>
                  <a:lnTo>
                    <a:pt x="1770" y="277"/>
                  </a:lnTo>
                  <a:lnTo>
                    <a:pt x="1660" y="342"/>
                  </a:lnTo>
                  <a:lnTo>
                    <a:pt x="1548" y="422"/>
                  </a:lnTo>
                  <a:lnTo>
                    <a:pt x="1434" y="522"/>
                  </a:lnTo>
                  <a:lnTo>
                    <a:pt x="1323" y="640"/>
                  </a:lnTo>
                  <a:lnTo>
                    <a:pt x="1214" y="781"/>
                  </a:lnTo>
                  <a:lnTo>
                    <a:pt x="1112" y="948"/>
                  </a:lnTo>
                  <a:lnTo>
                    <a:pt x="1018" y="1141"/>
                  </a:lnTo>
                  <a:lnTo>
                    <a:pt x="936" y="1364"/>
                  </a:lnTo>
                  <a:lnTo>
                    <a:pt x="867" y="1619"/>
                  </a:lnTo>
                  <a:lnTo>
                    <a:pt x="814" y="1907"/>
                  </a:lnTo>
                  <a:lnTo>
                    <a:pt x="779" y="2232"/>
                  </a:lnTo>
                  <a:lnTo>
                    <a:pt x="765" y="2596"/>
                  </a:lnTo>
                  <a:lnTo>
                    <a:pt x="767" y="2795"/>
                  </a:lnTo>
                  <a:lnTo>
                    <a:pt x="770" y="2994"/>
                  </a:lnTo>
                  <a:lnTo>
                    <a:pt x="760" y="3349"/>
                  </a:lnTo>
                  <a:lnTo>
                    <a:pt x="734" y="3660"/>
                  </a:lnTo>
                  <a:lnTo>
                    <a:pt x="694" y="3928"/>
                  </a:lnTo>
                  <a:lnTo>
                    <a:pt x="641" y="4157"/>
                  </a:lnTo>
                  <a:lnTo>
                    <a:pt x="580" y="4350"/>
                  </a:lnTo>
                  <a:lnTo>
                    <a:pt x="511" y="4510"/>
                  </a:lnTo>
                  <a:lnTo>
                    <a:pt x="439" y="4638"/>
                  </a:lnTo>
                  <a:lnTo>
                    <a:pt x="364" y="4742"/>
                  </a:lnTo>
                  <a:lnTo>
                    <a:pt x="291" y="4820"/>
                  </a:lnTo>
                  <a:lnTo>
                    <a:pt x="220" y="4879"/>
                  </a:lnTo>
                  <a:lnTo>
                    <a:pt x="155" y="4919"/>
                  </a:lnTo>
                  <a:lnTo>
                    <a:pt x="72" y="4955"/>
                  </a:lnTo>
                  <a:lnTo>
                    <a:pt x="5" y="4969"/>
                  </a:lnTo>
                  <a:lnTo>
                    <a:pt x="0" y="4969"/>
                  </a:lnTo>
                  <a:lnTo>
                    <a:pt x="13" y="4988"/>
                  </a:lnTo>
                  <a:lnTo>
                    <a:pt x="138" y="5110"/>
                  </a:lnTo>
                  <a:lnTo>
                    <a:pt x="247" y="5190"/>
                  </a:lnTo>
                  <a:lnTo>
                    <a:pt x="337" y="5246"/>
                  </a:lnTo>
                  <a:lnTo>
                    <a:pt x="445" y="5303"/>
                  </a:lnTo>
                  <a:lnTo>
                    <a:pt x="569" y="5358"/>
                  </a:lnTo>
                  <a:lnTo>
                    <a:pt x="710" y="5411"/>
                  </a:lnTo>
                  <a:lnTo>
                    <a:pt x="871" y="5460"/>
                  </a:lnTo>
                  <a:lnTo>
                    <a:pt x="1053" y="5502"/>
                  </a:lnTo>
                  <a:lnTo>
                    <a:pt x="1253" y="5535"/>
                  </a:lnTo>
                  <a:lnTo>
                    <a:pt x="1476" y="5558"/>
                  </a:lnTo>
                  <a:lnTo>
                    <a:pt x="1722" y="5570"/>
                  </a:lnTo>
                  <a:lnTo>
                    <a:pt x="1853" y="5570"/>
                  </a:lnTo>
                  <a:lnTo>
                    <a:pt x="1853" y="5973"/>
                  </a:lnTo>
                  <a:lnTo>
                    <a:pt x="2944" y="9152"/>
                  </a:lnTo>
                  <a:lnTo>
                    <a:pt x="4030" y="5979"/>
                  </a:lnTo>
                  <a:lnTo>
                    <a:pt x="4028" y="59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80" name="Freeform 11">
              <a:extLst>
                <a:ext uri="{FF2B5EF4-FFF2-40B4-BE49-F238E27FC236}">
                  <a16:creationId xmlns:a16="http://schemas.microsoft.com/office/drawing/2014/main" id="{0A756BED-9BCA-4AC3-8BD9-0859B1D6B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" y="2400"/>
              <a:ext cx="2675" cy="1029"/>
            </a:xfrm>
            <a:custGeom>
              <a:avLst/>
              <a:gdLst>
                <a:gd name="T0" fmla="*/ 8023 w 8024"/>
                <a:gd name="T1" fmla="*/ 2914 h 3085"/>
                <a:gd name="T2" fmla="*/ 7804 w 8024"/>
                <a:gd name="T3" fmla="*/ 1705 h 3085"/>
                <a:gd name="T4" fmla="*/ 7788 w 8024"/>
                <a:gd name="T5" fmla="*/ 1631 h 3085"/>
                <a:gd name="T6" fmla="*/ 7745 w 8024"/>
                <a:gd name="T7" fmla="*/ 1490 h 3085"/>
                <a:gd name="T8" fmla="*/ 7686 w 8024"/>
                <a:gd name="T9" fmla="*/ 1356 h 3085"/>
                <a:gd name="T10" fmla="*/ 7612 w 8024"/>
                <a:gd name="T11" fmla="*/ 1231 h 3085"/>
                <a:gd name="T12" fmla="*/ 7524 w 8024"/>
                <a:gd name="T13" fmla="*/ 1114 h 3085"/>
                <a:gd name="T14" fmla="*/ 7424 w 8024"/>
                <a:gd name="T15" fmla="*/ 1009 h 3085"/>
                <a:gd name="T16" fmla="*/ 7311 w 8024"/>
                <a:gd name="T17" fmla="*/ 916 h 3085"/>
                <a:gd name="T18" fmla="*/ 7187 w 8024"/>
                <a:gd name="T19" fmla="*/ 835 h 3085"/>
                <a:gd name="T20" fmla="*/ 7121 w 8024"/>
                <a:gd name="T21" fmla="*/ 800 h 3085"/>
                <a:gd name="T22" fmla="*/ 5750 w 8024"/>
                <a:gd name="T23" fmla="*/ 125 h 3085"/>
                <a:gd name="T24" fmla="*/ 5633 w 8024"/>
                <a:gd name="T25" fmla="*/ 65 h 3085"/>
                <a:gd name="T26" fmla="*/ 5518 w 8024"/>
                <a:gd name="T27" fmla="*/ 0 h 3085"/>
                <a:gd name="T28" fmla="*/ 5950 w 8024"/>
                <a:gd name="T29" fmla="*/ 1274 h 3085"/>
                <a:gd name="T30" fmla="*/ 5345 w 8024"/>
                <a:gd name="T31" fmla="*/ 1228 h 3085"/>
                <a:gd name="T32" fmla="*/ 4013 w 8024"/>
                <a:gd name="T33" fmla="*/ 2868 h 3085"/>
                <a:gd name="T34" fmla="*/ 2679 w 8024"/>
                <a:gd name="T35" fmla="*/ 1228 h 3085"/>
                <a:gd name="T36" fmla="*/ 2074 w 8024"/>
                <a:gd name="T37" fmla="*/ 1274 h 3085"/>
                <a:gd name="T38" fmla="*/ 2516 w 8024"/>
                <a:gd name="T39" fmla="*/ 0 h 3085"/>
                <a:gd name="T40" fmla="*/ 2241 w 8024"/>
                <a:gd name="T41" fmla="*/ 140 h 3085"/>
                <a:gd name="T42" fmla="*/ 903 w 8024"/>
                <a:gd name="T43" fmla="*/ 800 h 3085"/>
                <a:gd name="T44" fmla="*/ 837 w 8024"/>
                <a:gd name="T45" fmla="*/ 835 h 3085"/>
                <a:gd name="T46" fmla="*/ 713 w 8024"/>
                <a:gd name="T47" fmla="*/ 916 h 3085"/>
                <a:gd name="T48" fmla="*/ 601 w 8024"/>
                <a:gd name="T49" fmla="*/ 1009 h 3085"/>
                <a:gd name="T50" fmla="*/ 500 w 8024"/>
                <a:gd name="T51" fmla="*/ 1114 h 3085"/>
                <a:gd name="T52" fmla="*/ 412 w 8024"/>
                <a:gd name="T53" fmla="*/ 1231 h 3085"/>
                <a:gd name="T54" fmla="*/ 338 w 8024"/>
                <a:gd name="T55" fmla="*/ 1356 h 3085"/>
                <a:gd name="T56" fmla="*/ 279 w 8024"/>
                <a:gd name="T57" fmla="*/ 1490 h 3085"/>
                <a:gd name="T58" fmla="*/ 236 w 8024"/>
                <a:gd name="T59" fmla="*/ 1631 h 3085"/>
                <a:gd name="T60" fmla="*/ 222 w 8024"/>
                <a:gd name="T61" fmla="*/ 1705 h 3085"/>
                <a:gd name="T62" fmla="*/ 1 w 8024"/>
                <a:gd name="T63" fmla="*/ 2914 h 3085"/>
                <a:gd name="T64" fmla="*/ 0 w 8024"/>
                <a:gd name="T65" fmla="*/ 2930 h 3085"/>
                <a:gd name="T66" fmla="*/ 1 w 8024"/>
                <a:gd name="T67" fmla="*/ 2963 h 3085"/>
                <a:gd name="T68" fmla="*/ 16 w 8024"/>
                <a:gd name="T69" fmla="*/ 3008 h 3085"/>
                <a:gd name="T70" fmla="*/ 55 w 8024"/>
                <a:gd name="T71" fmla="*/ 3055 h 3085"/>
                <a:gd name="T72" fmla="*/ 97 w 8024"/>
                <a:gd name="T73" fmla="*/ 3077 h 3085"/>
                <a:gd name="T74" fmla="*/ 128 w 8024"/>
                <a:gd name="T75" fmla="*/ 3084 h 3085"/>
                <a:gd name="T76" fmla="*/ 144 w 8024"/>
                <a:gd name="T77" fmla="*/ 3085 h 3085"/>
                <a:gd name="T78" fmla="*/ 7876 w 8024"/>
                <a:gd name="T79" fmla="*/ 3085 h 3085"/>
                <a:gd name="T80" fmla="*/ 7893 w 8024"/>
                <a:gd name="T81" fmla="*/ 3084 h 3085"/>
                <a:gd name="T82" fmla="*/ 7926 w 8024"/>
                <a:gd name="T83" fmla="*/ 3077 h 3085"/>
                <a:gd name="T84" fmla="*/ 7968 w 8024"/>
                <a:gd name="T85" fmla="*/ 3055 h 3085"/>
                <a:gd name="T86" fmla="*/ 8008 w 8024"/>
                <a:gd name="T87" fmla="*/ 3008 h 3085"/>
                <a:gd name="T88" fmla="*/ 8023 w 8024"/>
                <a:gd name="T89" fmla="*/ 2963 h 3085"/>
                <a:gd name="T90" fmla="*/ 8024 w 8024"/>
                <a:gd name="T91" fmla="*/ 2930 h 3085"/>
                <a:gd name="T92" fmla="*/ 8023 w 8024"/>
                <a:gd name="T93" fmla="*/ 2914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024" h="3085">
                  <a:moveTo>
                    <a:pt x="8023" y="2914"/>
                  </a:moveTo>
                  <a:lnTo>
                    <a:pt x="7804" y="1705"/>
                  </a:lnTo>
                  <a:lnTo>
                    <a:pt x="7788" y="1631"/>
                  </a:lnTo>
                  <a:lnTo>
                    <a:pt x="7745" y="1490"/>
                  </a:lnTo>
                  <a:lnTo>
                    <a:pt x="7686" y="1356"/>
                  </a:lnTo>
                  <a:lnTo>
                    <a:pt x="7612" y="1231"/>
                  </a:lnTo>
                  <a:lnTo>
                    <a:pt x="7524" y="1114"/>
                  </a:lnTo>
                  <a:lnTo>
                    <a:pt x="7424" y="1009"/>
                  </a:lnTo>
                  <a:lnTo>
                    <a:pt x="7311" y="916"/>
                  </a:lnTo>
                  <a:lnTo>
                    <a:pt x="7187" y="835"/>
                  </a:lnTo>
                  <a:lnTo>
                    <a:pt x="7121" y="800"/>
                  </a:lnTo>
                  <a:lnTo>
                    <a:pt x="5750" y="125"/>
                  </a:lnTo>
                  <a:lnTo>
                    <a:pt x="5633" y="65"/>
                  </a:lnTo>
                  <a:lnTo>
                    <a:pt x="5518" y="0"/>
                  </a:lnTo>
                  <a:lnTo>
                    <a:pt x="5950" y="1274"/>
                  </a:lnTo>
                  <a:lnTo>
                    <a:pt x="5345" y="1228"/>
                  </a:lnTo>
                  <a:lnTo>
                    <a:pt x="4013" y="2868"/>
                  </a:lnTo>
                  <a:lnTo>
                    <a:pt x="2679" y="1228"/>
                  </a:lnTo>
                  <a:lnTo>
                    <a:pt x="2074" y="1274"/>
                  </a:lnTo>
                  <a:lnTo>
                    <a:pt x="2516" y="0"/>
                  </a:lnTo>
                  <a:lnTo>
                    <a:pt x="2241" y="140"/>
                  </a:lnTo>
                  <a:lnTo>
                    <a:pt x="903" y="800"/>
                  </a:lnTo>
                  <a:lnTo>
                    <a:pt x="837" y="835"/>
                  </a:lnTo>
                  <a:lnTo>
                    <a:pt x="713" y="916"/>
                  </a:lnTo>
                  <a:lnTo>
                    <a:pt x="601" y="1009"/>
                  </a:lnTo>
                  <a:lnTo>
                    <a:pt x="500" y="1114"/>
                  </a:lnTo>
                  <a:lnTo>
                    <a:pt x="412" y="1231"/>
                  </a:lnTo>
                  <a:lnTo>
                    <a:pt x="338" y="1356"/>
                  </a:lnTo>
                  <a:lnTo>
                    <a:pt x="279" y="1490"/>
                  </a:lnTo>
                  <a:lnTo>
                    <a:pt x="236" y="1631"/>
                  </a:lnTo>
                  <a:lnTo>
                    <a:pt x="222" y="1705"/>
                  </a:lnTo>
                  <a:lnTo>
                    <a:pt x="1" y="2914"/>
                  </a:lnTo>
                  <a:lnTo>
                    <a:pt x="0" y="2930"/>
                  </a:lnTo>
                  <a:lnTo>
                    <a:pt x="1" y="2963"/>
                  </a:lnTo>
                  <a:lnTo>
                    <a:pt x="16" y="3008"/>
                  </a:lnTo>
                  <a:lnTo>
                    <a:pt x="55" y="3055"/>
                  </a:lnTo>
                  <a:lnTo>
                    <a:pt x="97" y="3077"/>
                  </a:lnTo>
                  <a:lnTo>
                    <a:pt x="128" y="3084"/>
                  </a:lnTo>
                  <a:lnTo>
                    <a:pt x="144" y="3085"/>
                  </a:lnTo>
                  <a:lnTo>
                    <a:pt x="7876" y="3085"/>
                  </a:lnTo>
                  <a:lnTo>
                    <a:pt x="7893" y="3084"/>
                  </a:lnTo>
                  <a:lnTo>
                    <a:pt x="7926" y="3077"/>
                  </a:lnTo>
                  <a:lnTo>
                    <a:pt x="7968" y="3055"/>
                  </a:lnTo>
                  <a:lnTo>
                    <a:pt x="8008" y="3008"/>
                  </a:lnTo>
                  <a:lnTo>
                    <a:pt x="8023" y="2963"/>
                  </a:lnTo>
                  <a:lnTo>
                    <a:pt x="8024" y="2930"/>
                  </a:lnTo>
                  <a:lnTo>
                    <a:pt x="8023" y="29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81" name="모서리가 둥근 직사각형 132">
            <a:extLst>
              <a:ext uri="{FF2B5EF4-FFF2-40B4-BE49-F238E27FC236}">
                <a16:creationId xmlns:a16="http://schemas.microsoft.com/office/drawing/2014/main" id="{E4B4CD07-46BB-43FD-96EB-F309282E7E79}"/>
              </a:ext>
            </a:extLst>
          </p:cNvPr>
          <p:cNvSpPr/>
          <p:nvPr/>
        </p:nvSpPr>
        <p:spPr>
          <a:xfrm>
            <a:off x="7546700" y="407875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EC7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2" name="모서리가 둥근 직사각형 133">
            <a:extLst>
              <a:ext uri="{FF2B5EF4-FFF2-40B4-BE49-F238E27FC236}">
                <a16:creationId xmlns:a16="http://schemas.microsoft.com/office/drawing/2014/main" id="{0B9C4D3F-B50B-4252-A841-D354371548B3}"/>
              </a:ext>
            </a:extLst>
          </p:cNvPr>
          <p:cNvSpPr/>
          <p:nvPr/>
        </p:nvSpPr>
        <p:spPr>
          <a:xfrm>
            <a:off x="7889600" y="407875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EC7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3" name="모서리가 둥근 직사각형 134">
            <a:extLst>
              <a:ext uri="{FF2B5EF4-FFF2-40B4-BE49-F238E27FC236}">
                <a16:creationId xmlns:a16="http://schemas.microsoft.com/office/drawing/2014/main" id="{C34C6D87-242E-405B-9490-E1E3DE5C00CA}"/>
              </a:ext>
            </a:extLst>
          </p:cNvPr>
          <p:cNvSpPr/>
          <p:nvPr/>
        </p:nvSpPr>
        <p:spPr>
          <a:xfrm>
            <a:off x="8232500" y="407875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4" name="모서리가 둥근 직사각형 135">
            <a:extLst>
              <a:ext uri="{FF2B5EF4-FFF2-40B4-BE49-F238E27FC236}">
                <a16:creationId xmlns:a16="http://schemas.microsoft.com/office/drawing/2014/main" id="{59BED374-35D0-4EE0-B321-3527D65D44B7}"/>
              </a:ext>
            </a:extLst>
          </p:cNvPr>
          <p:cNvSpPr/>
          <p:nvPr/>
        </p:nvSpPr>
        <p:spPr>
          <a:xfrm>
            <a:off x="8575400" y="407875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5" name="모서리가 둥근 직사각형 136">
            <a:extLst>
              <a:ext uri="{FF2B5EF4-FFF2-40B4-BE49-F238E27FC236}">
                <a16:creationId xmlns:a16="http://schemas.microsoft.com/office/drawing/2014/main" id="{26AD2448-F308-4181-B9E1-6B61E8CF94BD}"/>
              </a:ext>
            </a:extLst>
          </p:cNvPr>
          <p:cNvSpPr/>
          <p:nvPr/>
        </p:nvSpPr>
        <p:spPr>
          <a:xfrm>
            <a:off x="8918300" y="407875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6" name="모서리가 둥근 직사각형 137">
            <a:extLst>
              <a:ext uri="{FF2B5EF4-FFF2-40B4-BE49-F238E27FC236}">
                <a16:creationId xmlns:a16="http://schemas.microsoft.com/office/drawing/2014/main" id="{22DC474F-9F10-4C1E-9911-F138357A0B45}"/>
              </a:ext>
            </a:extLst>
          </p:cNvPr>
          <p:cNvSpPr/>
          <p:nvPr/>
        </p:nvSpPr>
        <p:spPr>
          <a:xfrm>
            <a:off x="9261200" y="407875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7" name="모서리가 둥근 직사각형 138">
            <a:extLst>
              <a:ext uri="{FF2B5EF4-FFF2-40B4-BE49-F238E27FC236}">
                <a16:creationId xmlns:a16="http://schemas.microsoft.com/office/drawing/2014/main" id="{90E90A4D-C5EB-4210-9F31-06E6FEF132C5}"/>
              </a:ext>
            </a:extLst>
          </p:cNvPr>
          <p:cNvSpPr/>
          <p:nvPr/>
        </p:nvSpPr>
        <p:spPr>
          <a:xfrm>
            <a:off x="9604100" y="407875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8" name="모서리가 둥근 직사각형 139">
            <a:extLst>
              <a:ext uri="{FF2B5EF4-FFF2-40B4-BE49-F238E27FC236}">
                <a16:creationId xmlns:a16="http://schemas.microsoft.com/office/drawing/2014/main" id="{3741B07E-5296-46B5-A195-3CE93EBD16CA}"/>
              </a:ext>
            </a:extLst>
          </p:cNvPr>
          <p:cNvSpPr/>
          <p:nvPr/>
        </p:nvSpPr>
        <p:spPr>
          <a:xfrm>
            <a:off x="9947000" y="407875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9" name="모서리가 둥근 직사각형 140">
            <a:extLst>
              <a:ext uri="{FF2B5EF4-FFF2-40B4-BE49-F238E27FC236}">
                <a16:creationId xmlns:a16="http://schemas.microsoft.com/office/drawing/2014/main" id="{794F4C57-BBCC-45B9-B732-8AF2979422CE}"/>
              </a:ext>
            </a:extLst>
          </p:cNvPr>
          <p:cNvSpPr/>
          <p:nvPr/>
        </p:nvSpPr>
        <p:spPr>
          <a:xfrm>
            <a:off x="10289900" y="407875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0" name="모서리가 둥근 직사각형 141">
            <a:extLst>
              <a:ext uri="{FF2B5EF4-FFF2-40B4-BE49-F238E27FC236}">
                <a16:creationId xmlns:a16="http://schemas.microsoft.com/office/drawing/2014/main" id="{D51B0EBA-9F1C-4AF5-9B24-F608FE99AC35}"/>
              </a:ext>
            </a:extLst>
          </p:cNvPr>
          <p:cNvSpPr/>
          <p:nvPr/>
        </p:nvSpPr>
        <p:spPr>
          <a:xfrm>
            <a:off x="10632800" y="407875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1" name="모서리가 둥근 직사각형 142">
            <a:extLst>
              <a:ext uri="{FF2B5EF4-FFF2-40B4-BE49-F238E27FC236}">
                <a16:creationId xmlns:a16="http://schemas.microsoft.com/office/drawing/2014/main" id="{77E5806E-7424-4630-B68B-3C7D2BA144E3}"/>
              </a:ext>
            </a:extLst>
          </p:cNvPr>
          <p:cNvSpPr/>
          <p:nvPr/>
        </p:nvSpPr>
        <p:spPr>
          <a:xfrm>
            <a:off x="7546700" y="445780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EC7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2" name="모서리가 둥근 직사각형 143">
            <a:extLst>
              <a:ext uri="{FF2B5EF4-FFF2-40B4-BE49-F238E27FC236}">
                <a16:creationId xmlns:a16="http://schemas.microsoft.com/office/drawing/2014/main" id="{20AB02CF-4B69-4781-BA62-96A594EA839D}"/>
              </a:ext>
            </a:extLst>
          </p:cNvPr>
          <p:cNvSpPr/>
          <p:nvPr/>
        </p:nvSpPr>
        <p:spPr>
          <a:xfrm>
            <a:off x="7889600" y="445780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EC7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3" name="모서리가 둥근 직사각형 144">
            <a:extLst>
              <a:ext uri="{FF2B5EF4-FFF2-40B4-BE49-F238E27FC236}">
                <a16:creationId xmlns:a16="http://schemas.microsoft.com/office/drawing/2014/main" id="{820FCC13-8962-4F89-B443-0C25FD270950}"/>
              </a:ext>
            </a:extLst>
          </p:cNvPr>
          <p:cNvSpPr/>
          <p:nvPr/>
        </p:nvSpPr>
        <p:spPr>
          <a:xfrm>
            <a:off x="8232500" y="445780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EC7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4" name="모서리가 둥근 직사각형 145">
            <a:extLst>
              <a:ext uri="{FF2B5EF4-FFF2-40B4-BE49-F238E27FC236}">
                <a16:creationId xmlns:a16="http://schemas.microsoft.com/office/drawing/2014/main" id="{3F6262C9-D662-4332-8A8A-53A3331382C8}"/>
              </a:ext>
            </a:extLst>
          </p:cNvPr>
          <p:cNvSpPr/>
          <p:nvPr/>
        </p:nvSpPr>
        <p:spPr>
          <a:xfrm>
            <a:off x="8575400" y="445780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5" name="모서리가 둥근 직사각형 146">
            <a:extLst>
              <a:ext uri="{FF2B5EF4-FFF2-40B4-BE49-F238E27FC236}">
                <a16:creationId xmlns:a16="http://schemas.microsoft.com/office/drawing/2014/main" id="{FF4F86D2-E591-4BB1-85F1-562DCED2930F}"/>
              </a:ext>
            </a:extLst>
          </p:cNvPr>
          <p:cNvSpPr/>
          <p:nvPr/>
        </p:nvSpPr>
        <p:spPr>
          <a:xfrm>
            <a:off x="8918300" y="445780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6" name="모서리가 둥근 직사각형 147">
            <a:extLst>
              <a:ext uri="{FF2B5EF4-FFF2-40B4-BE49-F238E27FC236}">
                <a16:creationId xmlns:a16="http://schemas.microsoft.com/office/drawing/2014/main" id="{C0E1D5ED-0E54-4BFC-A48E-B90100534D73}"/>
              </a:ext>
            </a:extLst>
          </p:cNvPr>
          <p:cNvSpPr/>
          <p:nvPr/>
        </p:nvSpPr>
        <p:spPr>
          <a:xfrm>
            <a:off x="9261200" y="445780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7" name="모서리가 둥근 직사각형 148">
            <a:extLst>
              <a:ext uri="{FF2B5EF4-FFF2-40B4-BE49-F238E27FC236}">
                <a16:creationId xmlns:a16="http://schemas.microsoft.com/office/drawing/2014/main" id="{D47CB1A4-D9CC-493D-8BCE-3870841975AF}"/>
              </a:ext>
            </a:extLst>
          </p:cNvPr>
          <p:cNvSpPr/>
          <p:nvPr/>
        </p:nvSpPr>
        <p:spPr>
          <a:xfrm>
            <a:off x="9604100" y="445780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8" name="모서리가 둥근 직사각형 149">
            <a:extLst>
              <a:ext uri="{FF2B5EF4-FFF2-40B4-BE49-F238E27FC236}">
                <a16:creationId xmlns:a16="http://schemas.microsoft.com/office/drawing/2014/main" id="{21FBA5BC-5546-4D9F-8D10-D5AD14EFA212}"/>
              </a:ext>
            </a:extLst>
          </p:cNvPr>
          <p:cNvSpPr/>
          <p:nvPr/>
        </p:nvSpPr>
        <p:spPr>
          <a:xfrm>
            <a:off x="9947000" y="445780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9" name="모서리가 둥근 직사각형 150">
            <a:extLst>
              <a:ext uri="{FF2B5EF4-FFF2-40B4-BE49-F238E27FC236}">
                <a16:creationId xmlns:a16="http://schemas.microsoft.com/office/drawing/2014/main" id="{2290BEEE-FB54-411C-8F78-2FB974889995}"/>
              </a:ext>
            </a:extLst>
          </p:cNvPr>
          <p:cNvSpPr/>
          <p:nvPr/>
        </p:nvSpPr>
        <p:spPr>
          <a:xfrm>
            <a:off x="10289900" y="445780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0" name="모서리가 둥근 직사각형 151">
            <a:extLst>
              <a:ext uri="{FF2B5EF4-FFF2-40B4-BE49-F238E27FC236}">
                <a16:creationId xmlns:a16="http://schemas.microsoft.com/office/drawing/2014/main" id="{54117AF3-050D-4E14-89B8-4BCD55C4AD0C}"/>
              </a:ext>
            </a:extLst>
          </p:cNvPr>
          <p:cNvSpPr/>
          <p:nvPr/>
        </p:nvSpPr>
        <p:spPr>
          <a:xfrm>
            <a:off x="10632800" y="4457807"/>
            <a:ext cx="241170" cy="24117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1" name="직사각형 300">
            <a:extLst>
              <a:ext uri="{FF2B5EF4-FFF2-40B4-BE49-F238E27FC236}">
                <a16:creationId xmlns:a16="http://schemas.microsoft.com/office/drawing/2014/main" id="{77D4538C-1792-427E-A083-A1A2C112CF54}"/>
              </a:ext>
            </a:extLst>
          </p:cNvPr>
          <p:cNvSpPr/>
          <p:nvPr/>
        </p:nvSpPr>
        <p:spPr>
          <a:xfrm>
            <a:off x="10975700" y="3860020"/>
            <a:ext cx="550151" cy="885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altLang="ko-KR" sz="1400" b="1" dirty="0">
                <a:solidFill>
                  <a:prstClr val="white"/>
                </a:solidFill>
              </a:rPr>
              <a:t>70%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1400" b="1" dirty="0">
                <a:solidFill>
                  <a:prstClr val="white"/>
                </a:solidFill>
              </a:rPr>
              <a:t>90%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302" name="직사각형 301">
            <a:extLst>
              <a:ext uri="{FF2B5EF4-FFF2-40B4-BE49-F238E27FC236}">
                <a16:creationId xmlns:a16="http://schemas.microsoft.com/office/drawing/2014/main" id="{49656C63-3AD6-4222-9488-4260DD6861A2}"/>
              </a:ext>
            </a:extLst>
          </p:cNvPr>
          <p:cNvSpPr/>
          <p:nvPr/>
        </p:nvSpPr>
        <p:spPr>
          <a:xfrm>
            <a:off x="881276" y="1528657"/>
            <a:ext cx="3418160" cy="925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1100" dirty="0">
              <a:solidFill>
                <a:schemeClr val="bg1"/>
              </a:solidFill>
            </a:endParaRPr>
          </a:p>
        </p:txBody>
      </p:sp>
      <p:sp>
        <p:nvSpPr>
          <p:cNvPr id="303" name="직사각형 302">
            <a:extLst>
              <a:ext uri="{FF2B5EF4-FFF2-40B4-BE49-F238E27FC236}">
                <a16:creationId xmlns:a16="http://schemas.microsoft.com/office/drawing/2014/main" id="{39D94605-1D00-409E-9287-FB950FAD22E8}"/>
              </a:ext>
            </a:extLst>
          </p:cNvPr>
          <p:cNvSpPr/>
          <p:nvPr/>
        </p:nvSpPr>
        <p:spPr>
          <a:xfrm>
            <a:off x="7450390" y="2484434"/>
            <a:ext cx="4244366" cy="925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304" name="직사각형 303">
            <a:extLst>
              <a:ext uri="{FF2B5EF4-FFF2-40B4-BE49-F238E27FC236}">
                <a16:creationId xmlns:a16="http://schemas.microsoft.com/office/drawing/2014/main" id="{C6E56549-FA22-4BD8-B631-552A8FD5B27A}"/>
              </a:ext>
            </a:extLst>
          </p:cNvPr>
          <p:cNvSpPr/>
          <p:nvPr/>
        </p:nvSpPr>
        <p:spPr>
          <a:xfrm>
            <a:off x="7450390" y="4941938"/>
            <a:ext cx="4244366" cy="925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96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816D808-18F3-488B-9465-AE8ACA9BA75D}"/>
              </a:ext>
            </a:extLst>
          </p:cNvPr>
          <p:cNvSpPr txBox="1"/>
          <p:nvPr/>
        </p:nvSpPr>
        <p:spPr>
          <a:xfrm>
            <a:off x="495300" y="43190"/>
            <a:ext cx="80962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3200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</a:t>
            </a:r>
            <a:r>
              <a:rPr lang="ko-KR" altLang="en-US" sz="90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 </a:t>
            </a:r>
            <a:r>
              <a:rPr lang="en-US" altLang="ko-KR" sz="3200" b="1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PRESENTATION </a:t>
            </a:r>
            <a:r>
              <a:rPr lang="en-US" altLang="ja-JP" sz="1200" kern="0" dirty="0">
                <a:solidFill>
                  <a:prstClr val="white"/>
                </a:solidFill>
              </a:rPr>
              <a:t>PAPOZIP</a:t>
            </a:r>
            <a:r>
              <a:rPr lang="ja-JP" altLang="en-US" sz="12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200" kern="0" dirty="0">
                <a:solidFill>
                  <a:prstClr val="white"/>
                </a:solidFill>
              </a:rPr>
              <a:t>ppt</a:t>
            </a:r>
            <a:r>
              <a:rPr lang="ja-JP" altLang="en-US" sz="12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200" kern="0" dirty="0">
              <a:solidFill>
                <a:prstClr val="white"/>
              </a:solidFill>
            </a:endParaRPr>
          </a:p>
        </p:txBody>
      </p:sp>
      <p:grpSp>
        <p:nvGrpSpPr>
          <p:cNvPr id="244" name="그룹 243">
            <a:extLst>
              <a:ext uri="{FF2B5EF4-FFF2-40B4-BE49-F238E27FC236}">
                <a16:creationId xmlns:a16="http://schemas.microsoft.com/office/drawing/2014/main" id="{3CD45529-4D95-4CC8-8128-454C72ECADA6}"/>
              </a:ext>
            </a:extLst>
          </p:cNvPr>
          <p:cNvGrpSpPr/>
          <p:nvPr/>
        </p:nvGrpSpPr>
        <p:grpSpPr>
          <a:xfrm>
            <a:off x="0" y="1"/>
            <a:ext cx="12192001" cy="6858000"/>
            <a:chOff x="0" y="1"/>
            <a:chExt cx="12192001" cy="6858000"/>
          </a:xfrm>
        </p:grpSpPr>
        <p:grpSp>
          <p:nvGrpSpPr>
            <p:cNvPr id="203" name="그룹 202">
              <a:extLst>
                <a:ext uri="{FF2B5EF4-FFF2-40B4-BE49-F238E27FC236}">
                  <a16:creationId xmlns:a16="http://schemas.microsoft.com/office/drawing/2014/main" id="{677C0AA6-492A-4A92-BB85-E21DC4021563}"/>
                </a:ext>
              </a:extLst>
            </p:cNvPr>
            <p:cNvGrpSpPr/>
            <p:nvPr/>
          </p:nvGrpSpPr>
          <p:grpSpPr>
            <a:xfrm>
              <a:off x="112175" y="6144949"/>
              <a:ext cx="936000" cy="608573"/>
              <a:chOff x="112175" y="6144949"/>
              <a:chExt cx="936000" cy="608573"/>
            </a:xfrm>
          </p:grpSpPr>
          <p:sp>
            <p:nvSpPr>
              <p:cNvPr id="149" name="타원 148">
                <a:extLst>
                  <a:ext uri="{FF2B5EF4-FFF2-40B4-BE49-F238E27FC236}">
                    <a16:creationId xmlns:a16="http://schemas.microsoft.com/office/drawing/2014/main" id="{F6A1C6C0-5E6D-4CE0-873D-9201F9E8658B}"/>
                  </a:ext>
                </a:extLst>
              </p:cNvPr>
              <p:cNvSpPr/>
              <p:nvPr/>
            </p:nvSpPr>
            <p:spPr>
              <a:xfrm>
                <a:off x="112175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0" name="타원 149">
                <a:extLst>
                  <a:ext uri="{FF2B5EF4-FFF2-40B4-BE49-F238E27FC236}">
                    <a16:creationId xmlns:a16="http://schemas.microsoft.com/office/drawing/2014/main" id="{B5EDC65B-84FB-4F23-B56A-64656B1AFAE5}"/>
                  </a:ext>
                </a:extLst>
              </p:cNvPr>
              <p:cNvSpPr/>
              <p:nvPr/>
            </p:nvSpPr>
            <p:spPr>
              <a:xfrm>
                <a:off x="224493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1" name="타원 150">
                <a:extLst>
                  <a:ext uri="{FF2B5EF4-FFF2-40B4-BE49-F238E27FC236}">
                    <a16:creationId xmlns:a16="http://schemas.microsoft.com/office/drawing/2014/main" id="{4C42FF3F-01FF-4F79-8092-6329DAC943C5}"/>
                  </a:ext>
                </a:extLst>
              </p:cNvPr>
              <p:cNvSpPr/>
              <p:nvPr/>
            </p:nvSpPr>
            <p:spPr>
              <a:xfrm>
                <a:off x="336811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2" name="타원 151">
                <a:extLst>
                  <a:ext uri="{FF2B5EF4-FFF2-40B4-BE49-F238E27FC236}">
                    <a16:creationId xmlns:a16="http://schemas.microsoft.com/office/drawing/2014/main" id="{EC370B1F-E663-466B-9B18-D70115A32640}"/>
                  </a:ext>
                </a:extLst>
              </p:cNvPr>
              <p:cNvSpPr/>
              <p:nvPr/>
            </p:nvSpPr>
            <p:spPr>
              <a:xfrm>
                <a:off x="449129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3" name="타원 152">
                <a:extLst>
                  <a:ext uri="{FF2B5EF4-FFF2-40B4-BE49-F238E27FC236}">
                    <a16:creationId xmlns:a16="http://schemas.microsoft.com/office/drawing/2014/main" id="{44BB0553-39FE-4B15-A89B-82227573EB39}"/>
                  </a:ext>
                </a:extLst>
              </p:cNvPr>
              <p:cNvSpPr/>
              <p:nvPr/>
            </p:nvSpPr>
            <p:spPr>
              <a:xfrm>
                <a:off x="561447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4" name="타원 153">
                <a:extLst>
                  <a:ext uri="{FF2B5EF4-FFF2-40B4-BE49-F238E27FC236}">
                    <a16:creationId xmlns:a16="http://schemas.microsoft.com/office/drawing/2014/main" id="{7455FC4D-5C0A-4976-8766-569B76A4661D}"/>
                  </a:ext>
                </a:extLst>
              </p:cNvPr>
              <p:cNvSpPr/>
              <p:nvPr/>
            </p:nvSpPr>
            <p:spPr>
              <a:xfrm>
                <a:off x="673765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5" name="타원 154">
                <a:extLst>
                  <a:ext uri="{FF2B5EF4-FFF2-40B4-BE49-F238E27FC236}">
                    <a16:creationId xmlns:a16="http://schemas.microsoft.com/office/drawing/2014/main" id="{02223FC7-87D5-4D5B-8816-4FABA14A48B8}"/>
                  </a:ext>
                </a:extLst>
              </p:cNvPr>
              <p:cNvSpPr/>
              <p:nvPr/>
            </p:nvSpPr>
            <p:spPr>
              <a:xfrm>
                <a:off x="786083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6" name="타원 155">
                <a:extLst>
                  <a:ext uri="{FF2B5EF4-FFF2-40B4-BE49-F238E27FC236}">
                    <a16:creationId xmlns:a16="http://schemas.microsoft.com/office/drawing/2014/main" id="{DA956B2D-FA71-4467-A4AF-380D0C6DB256}"/>
                  </a:ext>
                </a:extLst>
              </p:cNvPr>
              <p:cNvSpPr/>
              <p:nvPr/>
            </p:nvSpPr>
            <p:spPr>
              <a:xfrm>
                <a:off x="898400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7" name="타원 156">
                <a:extLst>
                  <a:ext uri="{FF2B5EF4-FFF2-40B4-BE49-F238E27FC236}">
                    <a16:creationId xmlns:a16="http://schemas.microsoft.com/office/drawing/2014/main" id="{AB454AA5-ACCC-4C10-90E9-99784FF00F2E}"/>
                  </a:ext>
                </a:extLst>
              </p:cNvPr>
              <p:cNvSpPr/>
              <p:nvPr/>
            </p:nvSpPr>
            <p:spPr>
              <a:xfrm>
                <a:off x="1010718" y="6144949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8" name="타원 157">
                <a:extLst>
                  <a:ext uri="{FF2B5EF4-FFF2-40B4-BE49-F238E27FC236}">
                    <a16:creationId xmlns:a16="http://schemas.microsoft.com/office/drawing/2014/main" id="{4B684536-5F35-4A30-A30E-1EF8907606E7}"/>
                  </a:ext>
                </a:extLst>
              </p:cNvPr>
              <p:cNvSpPr/>
              <p:nvPr/>
            </p:nvSpPr>
            <p:spPr>
              <a:xfrm>
                <a:off x="112175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9" name="타원 158">
                <a:extLst>
                  <a:ext uri="{FF2B5EF4-FFF2-40B4-BE49-F238E27FC236}">
                    <a16:creationId xmlns:a16="http://schemas.microsoft.com/office/drawing/2014/main" id="{1324C841-9A74-409D-8FA4-C07E7CE27B91}"/>
                  </a:ext>
                </a:extLst>
              </p:cNvPr>
              <p:cNvSpPr/>
              <p:nvPr/>
            </p:nvSpPr>
            <p:spPr>
              <a:xfrm>
                <a:off x="224493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0" name="타원 159">
                <a:extLst>
                  <a:ext uri="{FF2B5EF4-FFF2-40B4-BE49-F238E27FC236}">
                    <a16:creationId xmlns:a16="http://schemas.microsoft.com/office/drawing/2014/main" id="{3A7CE99B-09E3-4D8A-8B63-69CB52978986}"/>
                  </a:ext>
                </a:extLst>
              </p:cNvPr>
              <p:cNvSpPr/>
              <p:nvPr/>
            </p:nvSpPr>
            <p:spPr>
              <a:xfrm>
                <a:off x="336811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1" name="타원 160">
                <a:extLst>
                  <a:ext uri="{FF2B5EF4-FFF2-40B4-BE49-F238E27FC236}">
                    <a16:creationId xmlns:a16="http://schemas.microsoft.com/office/drawing/2014/main" id="{A4A2EA87-D335-46AC-BB4B-FC0C31FB2B3F}"/>
                  </a:ext>
                </a:extLst>
              </p:cNvPr>
              <p:cNvSpPr/>
              <p:nvPr/>
            </p:nvSpPr>
            <p:spPr>
              <a:xfrm>
                <a:off x="449129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2" name="타원 161">
                <a:extLst>
                  <a:ext uri="{FF2B5EF4-FFF2-40B4-BE49-F238E27FC236}">
                    <a16:creationId xmlns:a16="http://schemas.microsoft.com/office/drawing/2014/main" id="{491D37AC-1E5C-44C7-B2A7-F8DE88C1EE4A}"/>
                  </a:ext>
                </a:extLst>
              </p:cNvPr>
              <p:cNvSpPr/>
              <p:nvPr/>
            </p:nvSpPr>
            <p:spPr>
              <a:xfrm>
                <a:off x="561447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3" name="타원 162">
                <a:extLst>
                  <a:ext uri="{FF2B5EF4-FFF2-40B4-BE49-F238E27FC236}">
                    <a16:creationId xmlns:a16="http://schemas.microsoft.com/office/drawing/2014/main" id="{8078A854-CCC4-4128-81EA-7447ACCFFC21}"/>
                  </a:ext>
                </a:extLst>
              </p:cNvPr>
              <p:cNvSpPr/>
              <p:nvPr/>
            </p:nvSpPr>
            <p:spPr>
              <a:xfrm>
                <a:off x="673765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4" name="타원 163">
                <a:extLst>
                  <a:ext uri="{FF2B5EF4-FFF2-40B4-BE49-F238E27FC236}">
                    <a16:creationId xmlns:a16="http://schemas.microsoft.com/office/drawing/2014/main" id="{ACA001BF-AD2F-4F0C-8F8B-574C9F63AE18}"/>
                  </a:ext>
                </a:extLst>
              </p:cNvPr>
              <p:cNvSpPr/>
              <p:nvPr/>
            </p:nvSpPr>
            <p:spPr>
              <a:xfrm>
                <a:off x="786083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5" name="타원 164">
                <a:extLst>
                  <a:ext uri="{FF2B5EF4-FFF2-40B4-BE49-F238E27FC236}">
                    <a16:creationId xmlns:a16="http://schemas.microsoft.com/office/drawing/2014/main" id="{2AF9756E-D8EC-4878-960F-D55208EEA165}"/>
                  </a:ext>
                </a:extLst>
              </p:cNvPr>
              <p:cNvSpPr/>
              <p:nvPr/>
            </p:nvSpPr>
            <p:spPr>
              <a:xfrm>
                <a:off x="898400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6" name="타원 165">
                <a:extLst>
                  <a:ext uri="{FF2B5EF4-FFF2-40B4-BE49-F238E27FC236}">
                    <a16:creationId xmlns:a16="http://schemas.microsoft.com/office/drawing/2014/main" id="{DAB010C7-3FA9-417E-8CDE-A9012708C8E9}"/>
                  </a:ext>
                </a:extLst>
              </p:cNvPr>
              <p:cNvSpPr/>
              <p:nvPr/>
            </p:nvSpPr>
            <p:spPr>
              <a:xfrm>
                <a:off x="1010718" y="6259464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7" name="타원 166">
                <a:extLst>
                  <a:ext uri="{FF2B5EF4-FFF2-40B4-BE49-F238E27FC236}">
                    <a16:creationId xmlns:a16="http://schemas.microsoft.com/office/drawing/2014/main" id="{B9EC8505-EC27-4B4F-A21B-4FE3376D12B0}"/>
                  </a:ext>
                </a:extLst>
              </p:cNvPr>
              <p:cNvSpPr/>
              <p:nvPr/>
            </p:nvSpPr>
            <p:spPr>
              <a:xfrm>
                <a:off x="112175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8" name="타원 167">
                <a:extLst>
                  <a:ext uri="{FF2B5EF4-FFF2-40B4-BE49-F238E27FC236}">
                    <a16:creationId xmlns:a16="http://schemas.microsoft.com/office/drawing/2014/main" id="{D584ADB0-3998-4B47-BF36-84FEA62F7699}"/>
                  </a:ext>
                </a:extLst>
              </p:cNvPr>
              <p:cNvSpPr/>
              <p:nvPr/>
            </p:nvSpPr>
            <p:spPr>
              <a:xfrm>
                <a:off x="224493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9" name="타원 168">
                <a:extLst>
                  <a:ext uri="{FF2B5EF4-FFF2-40B4-BE49-F238E27FC236}">
                    <a16:creationId xmlns:a16="http://schemas.microsoft.com/office/drawing/2014/main" id="{A2B298C0-B899-4818-A55F-C98443E8FF3F}"/>
                  </a:ext>
                </a:extLst>
              </p:cNvPr>
              <p:cNvSpPr/>
              <p:nvPr/>
            </p:nvSpPr>
            <p:spPr>
              <a:xfrm>
                <a:off x="336811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0" name="타원 169">
                <a:extLst>
                  <a:ext uri="{FF2B5EF4-FFF2-40B4-BE49-F238E27FC236}">
                    <a16:creationId xmlns:a16="http://schemas.microsoft.com/office/drawing/2014/main" id="{D6CEE418-45BC-430B-9520-D2FDCDA52E7B}"/>
                  </a:ext>
                </a:extLst>
              </p:cNvPr>
              <p:cNvSpPr/>
              <p:nvPr/>
            </p:nvSpPr>
            <p:spPr>
              <a:xfrm>
                <a:off x="449129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1" name="타원 170">
                <a:extLst>
                  <a:ext uri="{FF2B5EF4-FFF2-40B4-BE49-F238E27FC236}">
                    <a16:creationId xmlns:a16="http://schemas.microsoft.com/office/drawing/2014/main" id="{9EB386B9-A5B4-4A38-8F58-BD6B9917B3D1}"/>
                  </a:ext>
                </a:extLst>
              </p:cNvPr>
              <p:cNvSpPr/>
              <p:nvPr/>
            </p:nvSpPr>
            <p:spPr>
              <a:xfrm>
                <a:off x="561447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2" name="타원 171">
                <a:extLst>
                  <a:ext uri="{FF2B5EF4-FFF2-40B4-BE49-F238E27FC236}">
                    <a16:creationId xmlns:a16="http://schemas.microsoft.com/office/drawing/2014/main" id="{D584EB10-735F-4272-B70C-BC323D9EB9D6}"/>
                  </a:ext>
                </a:extLst>
              </p:cNvPr>
              <p:cNvSpPr/>
              <p:nvPr/>
            </p:nvSpPr>
            <p:spPr>
              <a:xfrm>
                <a:off x="673765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3" name="타원 172">
                <a:extLst>
                  <a:ext uri="{FF2B5EF4-FFF2-40B4-BE49-F238E27FC236}">
                    <a16:creationId xmlns:a16="http://schemas.microsoft.com/office/drawing/2014/main" id="{458EFAC8-28B3-4C74-8BA6-C955B3C071F3}"/>
                  </a:ext>
                </a:extLst>
              </p:cNvPr>
              <p:cNvSpPr/>
              <p:nvPr/>
            </p:nvSpPr>
            <p:spPr>
              <a:xfrm>
                <a:off x="786083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4" name="타원 173">
                <a:extLst>
                  <a:ext uri="{FF2B5EF4-FFF2-40B4-BE49-F238E27FC236}">
                    <a16:creationId xmlns:a16="http://schemas.microsoft.com/office/drawing/2014/main" id="{EFF95534-9A8D-44F2-BAA0-F0861337472E}"/>
                  </a:ext>
                </a:extLst>
              </p:cNvPr>
              <p:cNvSpPr/>
              <p:nvPr/>
            </p:nvSpPr>
            <p:spPr>
              <a:xfrm>
                <a:off x="898400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5" name="타원 174">
                <a:extLst>
                  <a:ext uri="{FF2B5EF4-FFF2-40B4-BE49-F238E27FC236}">
                    <a16:creationId xmlns:a16="http://schemas.microsoft.com/office/drawing/2014/main" id="{8D27B546-49A3-4125-959B-E63583804A6F}"/>
                  </a:ext>
                </a:extLst>
              </p:cNvPr>
              <p:cNvSpPr/>
              <p:nvPr/>
            </p:nvSpPr>
            <p:spPr>
              <a:xfrm>
                <a:off x="1010718" y="6373978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6" name="타원 175">
                <a:extLst>
                  <a:ext uri="{FF2B5EF4-FFF2-40B4-BE49-F238E27FC236}">
                    <a16:creationId xmlns:a16="http://schemas.microsoft.com/office/drawing/2014/main" id="{5BB7CB9C-A4EB-482A-BD04-A453BF4EF829}"/>
                  </a:ext>
                </a:extLst>
              </p:cNvPr>
              <p:cNvSpPr/>
              <p:nvPr/>
            </p:nvSpPr>
            <p:spPr>
              <a:xfrm>
                <a:off x="112175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7" name="타원 176">
                <a:extLst>
                  <a:ext uri="{FF2B5EF4-FFF2-40B4-BE49-F238E27FC236}">
                    <a16:creationId xmlns:a16="http://schemas.microsoft.com/office/drawing/2014/main" id="{29ACF343-9DF3-4A59-A78E-8A042B887E84}"/>
                  </a:ext>
                </a:extLst>
              </p:cNvPr>
              <p:cNvSpPr/>
              <p:nvPr/>
            </p:nvSpPr>
            <p:spPr>
              <a:xfrm>
                <a:off x="224493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8" name="타원 177">
                <a:extLst>
                  <a:ext uri="{FF2B5EF4-FFF2-40B4-BE49-F238E27FC236}">
                    <a16:creationId xmlns:a16="http://schemas.microsoft.com/office/drawing/2014/main" id="{FFE6BE75-3EDB-4DB6-8D76-C6C46DE8246A}"/>
                  </a:ext>
                </a:extLst>
              </p:cNvPr>
              <p:cNvSpPr/>
              <p:nvPr/>
            </p:nvSpPr>
            <p:spPr>
              <a:xfrm>
                <a:off x="336811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9" name="타원 178">
                <a:extLst>
                  <a:ext uri="{FF2B5EF4-FFF2-40B4-BE49-F238E27FC236}">
                    <a16:creationId xmlns:a16="http://schemas.microsoft.com/office/drawing/2014/main" id="{8D82DDB9-E46D-46EE-8DB6-D9E659064800}"/>
                  </a:ext>
                </a:extLst>
              </p:cNvPr>
              <p:cNvSpPr/>
              <p:nvPr/>
            </p:nvSpPr>
            <p:spPr>
              <a:xfrm>
                <a:off x="449129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0" name="타원 179">
                <a:extLst>
                  <a:ext uri="{FF2B5EF4-FFF2-40B4-BE49-F238E27FC236}">
                    <a16:creationId xmlns:a16="http://schemas.microsoft.com/office/drawing/2014/main" id="{57900884-29AF-40CD-9A5C-73BD39A65EC4}"/>
                  </a:ext>
                </a:extLst>
              </p:cNvPr>
              <p:cNvSpPr/>
              <p:nvPr/>
            </p:nvSpPr>
            <p:spPr>
              <a:xfrm>
                <a:off x="561447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1" name="타원 180">
                <a:extLst>
                  <a:ext uri="{FF2B5EF4-FFF2-40B4-BE49-F238E27FC236}">
                    <a16:creationId xmlns:a16="http://schemas.microsoft.com/office/drawing/2014/main" id="{2CE754F6-94E6-4104-A003-CAA660A6B189}"/>
                  </a:ext>
                </a:extLst>
              </p:cNvPr>
              <p:cNvSpPr/>
              <p:nvPr/>
            </p:nvSpPr>
            <p:spPr>
              <a:xfrm>
                <a:off x="673765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2" name="타원 181">
                <a:extLst>
                  <a:ext uri="{FF2B5EF4-FFF2-40B4-BE49-F238E27FC236}">
                    <a16:creationId xmlns:a16="http://schemas.microsoft.com/office/drawing/2014/main" id="{D2D26416-3FF9-435A-95C8-19BC1969719A}"/>
                  </a:ext>
                </a:extLst>
              </p:cNvPr>
              <p:cNvSpPr/>
              <p:nvPr/>
            </p:nvSpPr>
            <p:spPr>
              <a:xfrm>
                <a:off x="786083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3" name="타원 182">
                <a:extLst>
                  <a:ext uri="{FF2B5EF4-FFF2-40B4-BE49-F238E27FC236}">
                    <a16:creationId xmlns:a16="http://schemas.microsoft.com/office/drawing/2014/main" id="{FFE7647C-4347-4221-A80C-56883B5AD0C0}"/>
                  </a:ext>
                </a:extLst>
              </p:cNvPr>
              <p:cNvSpPr/>
              <p:nvPr/>
            </p:nvSpPr>
            <p:spPr>
              <a:xfrm>
                <a:off x="898400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4" name="타원 183">
                <a:extLst>
                  <a:ext uri="{FF2B5EF4-FFF2-40B4-BE49-F238E27FC236}">
                    <a16:creationId xmlns:a16="http://schemas.microsoft.com/office/drawing/2014/main" id="{3CF06566-3C57-41F2-9442-F2210F2AE276}"/>
                  </a:ext>
                </a:extLst>
              </p:cNvPr>
              <p:cNvSpPr/>
              <p:nvPr/>
            </p:nvSpPr>
            <p:spPr>
              <a:xfrm>
                <a:off x="1010718" y="6488493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5" name="타원 184">
                <a:extLst>
                  <a:ext uri="{FF2B5EF4-FFF2-40B4-BE49-F238E27FC236}">
                    <a16:creationId xmlns:a16="http://schemas.microsoft.com/office/drawing/2014/main" id="{A481CB38-C62A-47E5-A46A-5D3413CF1E40}"/>
                  </a:ext>
                </a:extLst>
              </p:cNvPr>
              <p:cNvSpPr/>
              <p:nvPr/>
            </p:nvSpPr>
            <p:spPr>
              <a:xfrm>
                <a:off x="112175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6" name="타원 185">
                <a:extLst>
                  <a:ext uri="{FF2B5EF4-FFF2-40B4-BE49-F238E27FC236}">
                    <a16:creationId xmlns:a16="http://schemas.microsoft.com/office/drawing/2014/main" id="{C374BA23-EF7B-4CAB-BA38-BD83BA75E75F}"/>
                  </a:ext>
                </a:extLst>
              </p:cNvPr>
              <p:cNvSpPr/>
              <p:nvPr/>
            </p:nvSpPr>
            <p:spPr>
              <a:xfrm>
                <a:off x="224493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7" name="타원 186">
                <a:extLst>
                  <a:ext uri="{FF2B5EF4-FFF2-40B4-BE49-F238E27FC236}">
                    <a16:creationId xmlns:a16="http://schemas.microsoft.com/office/drawing/2014/main" id="{3A0EFF5A-9EAC-4E52-AC9D-A19B148607B2}"/>
                  </a:ext>
                </a:extLst>
              </p:cNvPr>
              <p:cNvSpPr/>
              <p:nvPr/>
            </p:nvSpPr>
            <p:spPr>
              <a:xfrm>
                <a:off x="336811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8" name="타원 187">
                <a:extLst>
                  <a:ext uri="{FF2B5EF4-FFF2-40B4-BE49-F238E27FC236}">
                    <a16:creationId xmlns:a16="http://schemas.microsoft.com/office/drawing/2014/main" id="{50FD483C-9FBD-46BA-A801-8DE9F51D4AD9}"/>
                  </a:ext>
                </a:extLst>
              </p:cNvPr>
              <p:cNvSpPr/>
              <p:nvPr/>
            </p:nvSpPr>
            <p:spPr>
              <a:xfrm>
                <a:off x="449129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9" name="타원 188">
                <a:extLst>
                  <a:ext uri="{FF2B5EF4-FFF2-40B4-BE49-F238E27FC236}">
                    <a16:creationId xmlns:a16="http://schemas.microsoft.com/office/drawing/2014/main" id="{4DA404FF-FC77-446E-B990-FF753654EAE4}"/>
                  </a:ext>
                </a:extLst>
              </p:cNvPr>
              <p:cNvSpPr/>
              <p:nvPr/>
            </p:nvSpPr>
            <p:spPr>
              <a:xfrm>
                <a:off x="561447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0" name="타원 189">
                <a:extLst>
                  <a:ext uri="{FF2B5EF4-FFF2-40B4-BE49-F238E27FC236}">
                    <a16:creationId xmlns:a16="http://schemas.microsoft.com/office/drawing/2014/main" id="{6F827568-A664-4A25-9A20-FFCFEFA7AB1B}"/>
                  </a:ext>
                </a:extLst>
              </p:cNvPr>
              <p:cNvSpPr/>
              <p:nvPr/>
            </p:nvSpPr>
            <p:spPr>
              <a:xfrm>
                <a:off x="673765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1" name="타원 190">
                <a:extLst>
                  <a:ext uri="{FF2B5EF4-FFF2-40B4-BE49-F238E27FC236}">
                    <a16:creationId xmlns:a16="http://schemas.microsoft.com/office/drawing/2014/main" id="{A63AA4E7-73F7-4335-99FD-E970BC9C1BE8}"/>
                  </a:ext>
                </a:extLst>
              </p:cNvPr>
              <p:cNvSpPr/>
              <p:nvPr/>
            </p:nvSpPr>
            <p:spPr>
              <a:xfrm>
                <a:off x="786083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2" name="타원 191">
                <a:extLst>
                  <a:ext uri="{FF2B5EF4-FFF2-40B4-BE49-F238E27FC236}">
                    <a16:creationId xmlns:a16="http://schemas.microsoft.com/office/drawing/2014/main" id="{51D49F71-E8F1-4AD6-977D-19F7F0E2BD12}"/>
                  </a:ext>
                </a:extLst>
              </p:cNvPr>
              <p:cNvSpPr/>
              <p:nvPr/>
            </p:nvSpPr>
            <p:spPr>
              <a:xfrm>
                <a:off x="898400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3" name="타원 192">
                <a:extLst>
                  <a:ext uri="{FF2B5EF4-FFF2-40B4-BE49-F238E27FC236}">
                    <a16:creationId xmlns:a16="http://schemas.microsoft.com/office/drawing/2014/main" id="{75DB9576-260D-4DCA-A7C5-C3798730764A}"/>
                  </a:ext>
                </a:extLst>
              </p:cNvPr>
              <p:cNvSpPr/>
              <p:nvPr/>
            </p:nvSpPr>
            <p:spPr>
              <a:xfrm>
                <a:off x="1010718" y="6603007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4" name="타원 193">
                <a:extLst>
                  <a:ext uri="{FF2B5EF4-FFF2-40B4-BE49-F238E27FC236}">
                    <a16:creationId xmlns:a16="http://schemas.microsoft.com/office/drawing/2014/main" id="{0DE364AB-7659-4FCA-9082-16C6B52DFAFD}"/>
                  </a:ext>
                </a:extLst>
              </p:cNvPr>
              <p:cNvSpPr/>
              <p:nvPr/>
            </p:nvSpPr>
            <p:spPr>
              <a:xfrm>
                <a:off x="112175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5" name="타원 194">
                <a:extLst>
                  <a:ext uri="{FF2B5EF4-FFF2-40B4-BE49-F238E27FC236}">
                    <a16:creationId xmlns:a16="http://schemas.microsoft.com/office/drawing/2014/main" id="{A7DAD1C7-36C6-4D4B-8027-439D6E760A37}"/>
                  </a:ext>
                </a:extLst>
              </p:cNvPr>
              <p:cNvSpPr/>
              <p:nvPr/>
            </p:nvSpPr>
            <p:spPr>
              <a:xfrm>
                <a:off x="224493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6" name="타원 195">
                <a:extLst>
                  <a:ext uri="{FF2B5EF4-FFF2-40B4-BE49-F238E27FC236}">
                    <a16:creationId xmlns:a16="http://schemas.microsoft.com/office/drawing/2014/main" id="{D5B750FE-73D8-46F1-83AC-DDE1E8B7F8C4}"/>
                  </a:ext>
                </a:extLst>
              </p:cNvPr>
              <p:cNvSpPr/>
              <p:nvPr/>
            </p:nvSpPr>
            <p:spPr>
              <a:xfrm>
                <a:off x="336811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7" name="타원 196">
                <a:extLst>
                  <a:ext uri="{FF2B5EF4-FFF2-40B4-BE49-F238E27FC236}">
                    <a16:creationId xmlns:a16="http://schemas.microsoft.com/office/drawing/2014/main" id="{273B1B5F-3591-4B48-B9E8-C20CF6130717}"/>
                  </a:ext>
                </a:extLst>
              </p:cNvPr>
              <p:cNvSpPr/>
              <p:nvPr/>
            </p:nvSpPr>
            <p:spPr>
              <a:xfrm>
                <a:off x="449129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8" name="타원 197">
                <a:extLst>
                  <a:ext uri="{FF2B5EF4-FFF2-40B4-BE49-F238E27FC236}">
                    <a16:creationId xmlns:a16="http://schemas.microsoft.com/office/drawing/2014/main" id="{4B99DBEB-2A8E-4941-92DD-58D41CC88FFE}"/>
                  </a:ext>
                </a:extLst>
              </p:cNvPr>
              <p:cNvSpPr/>
              <p:nvPr/>
            </p:nvSpPr>
            <p:spPr>
              <a:xfrm>
                <a:off x="561447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9" name="타원 198">
                <a:extLst>
                  <a:ext uri="{FF2B5EF4-FFF2-40B4-BE49-F238E27FC236}">
                    <a16:creationId xmlns:a16="http://schemas.microsoft.com/office/drawing/2014/main" id="{4CB0160F-00CE-4868-924A-976F04A8224D}"/>
                  </a:ext>
                </a:extLst>
              </p:cNvPr>
              <p:cNvSpPr/>
              <p:nvPr/>
            </p:nvSpPr>
            <p:spPr>
              <a:xfrm>
                <a:off x="673765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0" name="타원 199">
                <a:extLst>
                  <a:ext uri="{FF2B5EF4-FFF2-40B4-BE49-F238E27FC236}">
                    <a16:creationId xmlns:a16="http://schemas.microsoft.com/office/drawing/2014/main" id="{949C935B-CE8E-4A56-8D02-E7CD5F8662D0}"/>
                  </a:ext>
                </a:extLst>
              </p:cNvPr>
              <p:cNvSpPr/>
              <p:nvPr/>
            </p:nvSpPr>
            <p:spPr>
              <a:xfrm>
                <a:off x="786083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1" name="타원 200">
                <a:extLst>
                  <a:ext uri="{FF2B5EF4-FFF2-40B4-BE49-F238E27FC236}">
                    <a16:creationId xmlns:a16="http://schemas.microsoft.com/office/drawing/2014/main" id="{C5E5E55C-CF8F-4738-A222-DA5CD3A4F060}"/>
                  </a:ext>
                </a:extLst>
              </p:cNvPr>
              <p:cNvSpPr/>
              <p:nvPr/>
            </p:nvSpPr>
            <p:spPr>
              <a:xfrm>
                <a:off x="898400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2" name="타원 201">
                <a:extLst>
                  <a:ext uri="{FF2B5EF4-FFF2-40B4-BE49-F238E27FC236}">
                    <a16:creationId xmlns:a16="http://schemas.microsoft.com/office/drawing/2014/main" id="{24622FE6-2EC6-4B50-8F34-21AE47962EB5}"/>
                  </a:ext>
                </a:extLst>
              </p:cNvPr>
              <p:cNvSpPr/>
              <p:nvPr/>
            </p:nvSpPr>
            <p:spPr>
              <a:xfrm>
                <a:off x="1010718" y="6717522"/>
                <a:ext cx="37457" cy="36000"/>
              </a:xfrm>
              <a:prstGeom prst="ellipse">
                <a:avLst/>
              </a:prstGeom>
              <a:solidFill>
                <a:schemeClr val="tx1">
                  <a:alpha val="6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43" name="자유형: 도형 242">
              <a:extLst>
                <a:ext uri="{FF2B5EF4-FFF2-40B4-BE49-F238E27FC236}">
                  <a16:creationId xmlns:a16="http://schemas.microsoft.com/office/drawing/2014/main" id="{B2A172AF-3116-491C-A2FB-15DC9A91146F}"/>
                </a:ext>
              </a:extLst>
            </p:cNvPr>
            <p:cNvSpPr/>
            <p:nvPr/>
          </p:nvSpPr>
          <p:spPr>
            <a:xfrm>
              <a:off x="7450944" y="3399570"/>
              <a:ext cx="4741057" cy="3458431"/>
            </a:xfrm>
            <a:custGeom>
              <a:avLst/>
              <a:gdLst>
                <a:gd name="connsiteX0" fmla="*/ 3766284 w 4741057"/>
                <a:gd name="connsiteY0" fmla="*/ 0 h 3458431"/>
                <a:gd name="connsiteX1" fmla="*/ 4654804 w 4741057"/>
                <a:gd name="connsiteY1" fmla="*/ 104940 h 3458431"/>
                <a:gd name="connsiteX2" fmla="*/ 4741057 w 4741057"/>
                <a:gd name="connsiteY2" fmla="*/ 127846 h 3458431"/>
                <a:gd name="connsiteX3" fmla="*/ 4741057 w 4741057"/>
                <a:gd name="connsiteY3" fmla="*/ 3458431 h 3458431"/>
                <a:gd name="connsiteX4" fmla="*/ 0 w 4741057"/>
                <a:gd name="connsiteY4" fmla="*/ 3458431 h 3458431"/>
                <a:gd name="connsiteX5" fmla="*/ 3158 w 4741057"/>
                <a:gd name="connsiteY5" fmla="*/ 3395902 h 3458431"/>
                <a:gd name="connsiteX6" fmla="*/ 3766284 w 4741057"/>
                <a:gd name="connsiteY6" fmla="*/ 0 h 3458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1057" h="3458431">
                  <a:moveTo>
                    <a:pt x="3766284" y="0"/>
                  </a:moveTo>
                  <a:cubicBezTo>
                    <a:pt x="4072305" y="0"/>
                    <a:pt x="4369838" y="36340"/>
                    <a:pt x="4654804" y="104940"/>
                  </a:cubicBezTo>
                  <a:lnTo>
                    <a:pt x="4741057" y="127846"/>
                  </a:lnTo>
                  <a:lnTo>
                    <a:pt x="4741057" y="3458431"/>
                  </a:lnTo>
                  <a:lnTo>
                    <a:pt x="0" y="3458431"/>
                  </a:lnTo>
                  <a:lnTo>
                    <a:pt x="3158" y="3395902"/>
                  </a:lnTo>
                  <a:cubicBezTo>
                    <a:pt x="196868" y="1488475"/>
                    <a:pt x="1807750" y="0"/>
                    <a:pt x="3766284" y="0"/>
                  </a:cubicBezTo>
                  <a:close/>
                </a:path>
              </a:pathLst>
            </a:custGeom>
            <a:solidFill>
              <a:schemeClr val="tx1"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9" name="자유형: 도형 238">
              <a:extLst>
                <a:ext uri="{FF2B5EF4-FFF2-40B4-BE49-F238E27FC236}">
                  <a16:creationId xmlns:a16="http://schemas.microsoft.com/office/drawing/2014/main" id="{C48098E1-B12F-4771-A8B3-30235618A8F5}"/>
                </a:ext>
              </a:extLst>
            </p:cNvPr>
            <p:cNvSpPr/>
            <p:nvPr/>
          </p:nvSpPr>
          <p:spPr>
            <a:xfrm>
              <a:off x="0" y="1"/>
              <a:ext cx="2535750" cy="2296428"/>
            </a:xfrm>
            <a:custGeom>
              <a:avLst/>
              <a:gdLst>
                <a:gd name="connsiteX0" fmla="*/ 0 w 2535750"/>
                <a:gd name="connsiteY0" fmla="*/ 0 h 2296428"/>
                <a:gd name="connsiteX1" fmla="*/ 2532444 w 2535750"/>
                <a:gd name="connsiteY1" fmla="*/ 0 h 2296428"/>
                <a:gd name="connsiteX2" fmla="*/ 2535750 w 2535750"/>
                <a:gd name="connsiteY2" fmla="*/ 65478 h 2296428"/>
                <a:gd name="connsiteX3" fmla="*/ 304800 w 2535750"/>
                <a:gd name="connsiteY3" fmla="*/ 2296428 h 2296428"/>
                <a:gd name="connsiteX4" fmla="*/ 76698 w 2535750"/>
                <a:gd name="connsiteY4" fmla="*/ 2284910 h 2296428"/>
                <a:gd name="connsiteX5" fmla="*/ 0 w 2535750"/>
                <a:gd name="connsiteY5" fmla="*/ 2273204 h 2296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35750" h="2296428">
                  <a:moveTo>
                    <a:pt x="0" y="0"/>
                  </a:moveTo>
                  <a:lnTo>
                    <a:pt x="2532444" y="0"/>
                  </a:lnTo>
                  <a:lnTo>
                    <a:pt x="2535750" y="65478"/>
                  </a:lnTo>
                  <a:cubicBezTo>
                    <a:pt x="2535750" y="1297598"/>
                    <a:pt x="1536920" y="2296428"/>
                    <a:pt x="304800" y="2296428"/>
                  </a:cubicBezTo>
                  <a:cubicBezTo>
                    <a:pt x="227793" y="2296428"/>
                    <a:pt x="151696" y="2292526"/>
                    <a:pt x="76698" y="2284910"/>
                  </a:cubicBezTo>
                  <a:lnTo>
                    <a:pt x="0" y="2273204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94A452BC-1149-4A47-9F04-2281C12CF034}"/>
                </a:ext>
              </a:extLst>
            </p:cNvPr>
            <p:cNvSpPr/>
            <p:nvPr/>
          </p:nvSpPr>
          <p:spPr>
            <a:xfrm>
              <a:off x="304800" y="714375"/>
              <a:ext cx="11582400" cy="5791200"/>
            </a:xfrm>
            <a:prstGeom prst="roundRect">
              <a:avLst>
                <a:gd name="adj" fmla="val 455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사각형: 둥근 모서리 10">
              <a:extLst>
                <a:ext uri="{FF2B5EF4-FFF2-40B4-BE49-F238E27FC236}">
                  <a16:creationId xmlns:a16="http://schemas.microsoft.com/office/drawing/2014/main" id="{3A57B19E-EC45-4B09-8BAF-D7B2E7F44C0A}"/>
                </a:ext>
              </a:extLst>
            </p:cNvPr>
            <p:cNvSpPr/>
            <p:nvPr/>
          </p:nvSpPr>
          <p:spPr>
            <a:xfrm>
              <a:off x="304800" y="136438"/>
              <a:ext cx="72000" cy="451024"/>
            </a:xfrm>
            <a:prstGeom prst="roundRect">
              <a:avLst>
                <a:gd name="adj" fmla="val 50000"/>
              </a:avLst>
            </a:prstGeom>
            <a:solidFill>
              <a:srgbClr val="FEC7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89" name="그룹 88">
              <a:extLst>
                <a:ext uri="{FF2B5EF4-FFF2-40B4-BE49-F238E27FC236}">
                  <a16:creationId xmlns:a16="http://schemas.microsoft.com/office/drawing/2014/main" id="{D62FE946-691E-4A9A-98A0-51728759F003}"/>
                </a:ext>
              </a:extLst>
            </p:cNvPr>
            <p:cNvGrpSpPr/>
            <p:nvPr/>
          </p:nvGrpSpPr>
          <p:grpSpPr>
            <a:xfrm>
              <a:off x="11217227" y="65479"/>
              <a:ext cx="899600" cy="558805"/>
              <a:chOff x="11217227" y="65479"/>
              <a:chExt cx="899600" cy="558805"/>
            </a:xfrm>
          </p:grpSpPr>
          <p:sp>
            <p:nvSpPr>
              <p:cNvPr id="15" name="타원 14">
                <a:extLst>
                  <a:ext uri="{FF2B5EF4-FFF2-40B4-BE49-F238E27FC236}">
                    <a16:creationId xmlns:a16="http://schemas.microsoft.com/office/drawing/2014/main" id="{AF1ACE1A-E9F4-4BB0-BA35-3FC33055270F}"/>
                  </a:ext>
                </a:extLst>
              </p:cNvPr>
              <p:cNvSpPr/>
              <p:nvPr/>
            </p:nvSpPr>
            <p:spPr>
              <a:xfrm>
                <a:off x="112172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id="{23026D4B-D133-427C-BD43-330B779DE590}"/>
                  </a:ext>
                </a:extLst>
              </p:cNvPr>
              <p:cNvSpPr/>
              <p:nvPr/>
            </p:nvSpPr>
            <p:spPr>
              <a:xfrm>
                <a:off x="113251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타원 30">
                <a:extLst>
                  <a:ext uri="{FF2B5EF4-FFF2-40B4-BE49-F238E27FC236}">
                    <a16:creationId xmlns:a16="http://schemas.microsoft.com/office/drawing/2014/main" id="{B18ECAB5-F338-4970-B174-23EFDA720275}"/>
                  </a:ext>
                </a:extLst>
              </p:cNvPr>
              <p:cNvSpPr/>
              <p:nvPr/>
            </p:nvSpPr>
            <p:spPr>
              <a:xfrm>
                <a:off x="114331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타원 31">
                <a:extLst>
                  <a:ext uri="{FF2B5EF4-FFF2-40B4-BE49-F238E27FC236}">
                    <a16:creationId xmlns:a16="http://schemas.microsoft.com/office/drawing/2014/main" id="{8DD43C12-8041-4F88-8C5D-9A121DB1EE6B}"/>
                  </a:ext>
                </a:extLst>
              </p:cNvPr>
              <p:cNvSpPr/>
              <p:nvPr/>
            </p:nvSpPr>
            <p:spPr>
              <a:xfrm>
                <a:off x="115410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타원 32">
                <a:extLst>
                  <a:ext uri="{FF2B5EF4-FFF2-40B4-BE49-F238E27FC236}">
                    <a16:creationId xmlns:a16="http://schemas.microsoft.com/office/drawing/2014/main" id="{5E50CF87-EA8A-4AFB-B723-4D443CEFF393}"/>
                  </a:ext>
                </a:extLst>
              </p:cNvPr>
              <p:cNvSpPr/>
              <p:nvPr/>
            </p:nvSpPr>
            <p:spPr>
              <a:xfrm>
                <a:off x="116490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타원 33">
                <a:extLst>
                  <a:ext uri="{FF2B5EF4-FFF2-40B4-BE49-F238E27FC236}">
                    <a16:creationId xmlns:a16="http://schemas.microsoft.com/office/drawing/2014/main" id="{7A878FDE-D0EB-4E83-A3E9-F7D67524F471}"/>
                  </a:ext>
                </a:extLst>
              </p:cNvPr>
              <p:cNvSpPr/>
              <p:nvPr/>
            </p:nvSpPr>
            <p:spPr>
              <a:xfrm>
                <a:off x="117569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타원 34">
                <a:extLst>
                  <a:ext uri="{FF2B5EF4-FFF2-40B4-BE49-F238E27FC236}">
                    <a16:creationId xmlns:a16="http://schemas.microsoft.com/office/drawing/2014/main" id="{721A15D4-0EE6-45D6-8B46-E62E43689142}"/>
                  </a:ext>
                </a:extLst>
              </p:cNvPr>
              <p:cNvSpPr/>
              <p:nvPr/>
            </p:nvSpPr>
            <p:spPr>
              <a:xfrm>
                <a:off x="118649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타원 35">
                <a:extLst>
                  <a:ext uri="{FF2B5EF4-FFF2-40B4-BE49-F238E27FC236}">
                    <a16:creationId xmlns:a16="http://schemas.microsoft.com/office/drawing/2014/main" id="{0A68593F-64C8-4F32-BCAD-28E6BCF965F3}"/>
                  </a:ext>
                </a:extLst>
              </p:cNvPr>
              <p:cNvSpPr/>
              <p:nvPr/>
            </p:nvSpPr>
            <p:spPr>
              <a:xfrm>
                <a:off x="1197287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타원 36">
                <a:extLst>
                  <a:ext uri="{FF2B5EF4-FFF2-40B4-BE49-F238E27FC236}">
                    <a16:creationId xmlns:a16="http://schemas.microsoft.com/office/drawing/2014/main" id="{52FC6E5C-35CF-483B-BE17-E70897C8BD75}"/>
                  </a:ext>
                </a:extLst>
              </p:cNvPr>
              <p:cNvSpPr/>
              <p:nvPr/>
            </p:nvSpPr>
            <p:spPr>
              <a:xfrm>
                <a:off x="12080827" y="65479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타원 38">
                <a:extLst>
                  <a:ext uri="{FF2B5EF4-FFF2-40B4-BE49-F238E27FC236}">
                    <a16:creationId xmlns:a16="http://schemas.microsoft.com/office/drawing/2014/main" id="{E58E170D-97F6-49F1-A657-AF2432A70B8E}"/>
                  </a:ext>
                </a:extLst>
              </p:cNvPr>
              <p:cNvSpPr/>
              <p:nvPr/>
            </p:nvSpPr>
            <p:spPr>
              <a:xfrm>
                <a:off x="112172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타원 39">
                <a:extLst>
                  <a:ext uri="{FF2B5EF4-FFF2-40B4-BE49-F238E27FC236}">
                    <a16:creationId xmlns:a16="http://schemas.microsoft.com/office/drawing/2014/main" id="{877404EC-DE57-420C-89E8-4159AB447932}"/>
                  </a:ext>
                </a:extLst>
              </p:cNvPr>
              <p:cNvSpPr/>
              <p:nvPr/>
            </p:nvSpPr>
            <p:spPr>
              <a:xfrm>
                <a:off x="113251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타원 40">
                <a:extLst>
                  <a:ext uri="{FF2B5EF4-FFF2-40B4-BE49-F238E27FC236}">
                    <a16:creationId xmlns:a16="http://schemas.microsoft.com/office/drawing/2014/main" id="{FBB9582D-38DD-4A67-82D9-F4E4A101CC5A}"/>
                  </a:ext>
                </a:extLst>
              </p:cNvPr>
              <p:cNvSpPr/>
              <p:nvPr/>
            </p:nvSpPr>
            <p:spPr>
              <a:xfrm>
                <a:off x="114331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타원 41">
                <a:extLst>
                  <a:ext uri="{FF2B5EF4-FFF2-40B4-BE49-F238E27FC236}">
                    <a16:creationId xmlns:a16="http://schemas.microsoft.com/office/drawing/2014/main" id="{7CF61215-9A04-42A9-8C58-958BE09165F2}"/>
                  </a:ext>
                </a:extLst>
              </p:cNvPr>
              <p:cNvSpPr/>
              <p:nvPr/>
            </p:nvSpPr>
            <p:spPr>
              <a:xfrm>
                <a:off x="115410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타원 42">
                <a:extLst>
                  <a:ext uri="{FF2B5EF4-FFF2-40B4-BE49-F238E27FC236}">
                    <a16:creationId xmlns:a16="http://schemas.microsoft.com/office/drawing/2014/main" id="{F6C28F25-EB1C-40D3-8362-3AB3F2DE57D8}"/>
                  </a:ext>
                </a:extLst>
              </p:cNvPr>
              <p:cNvSpPr/>
              <p:nvPr/>
            </p:nvSpPr>
            <p:spPr>
              <a:xfrm>
                <a:off x="116490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타원 43">
                <a:extLst>
                  <a:ext uri="{FF2B5EF4-FFF2-40B4-BE49-F238E27FC236}">
                    <a16:creationId xmlns:a16="http://schemas.microsoft.com/office/drawing/2014/main" id="{A5991D7E-0AF6-47C1-97C3-89BF0DB9365A}"/>
                  </a:ext>
                </a:extLst>
              </p:cNvPr>
              <p:cNvSpPr/>
              <p:nvPr/>
            </p:nvSpPr>
            <p:spPr>
              <a:xfrm>
                <a:off x="117569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타원 44">
                <a:extLst>
                  <a:ext uri="{FF2B5EF4-FFF2-40B4-BE49-F238E27FC236}">
                    <a16:creationId xmlns:a16="http://schemas.microsoft.com/office/drawing/2014/main" id="{BA768B76-434C-4054-9D8A-354D25C3B69A}"/>
                  </a:ext>
                </a:extLst>
              </p:cNvPr>
              <p:cNvSpPr/>
              <p:nvPr/>
            </p:nvSpPr>
            <p:spPr>
              <a:xfrm>
                <a:off x="118649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타원 45">
                <a:extLst>
                  <a:ext uri="{FF2B5EF4-FFF2-40B4-BE49-F238E27FC236}">
                    <a16:creationId xmlns:a16="http://schemas.microsoft.com/office/drawing/2014/main" id="{C3529730-938E-4DC2-98B3-DE4CEC03B814}"/>
                  </a:ext>
                </a:extLst>
              </p:cNvPr>
              <p:cNvSpPr/>
              <p:nvPr/>
            </p:nvSpPr>
            <p:spPr>
              <a:xfrm>
                <a:off x="1197287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타원 46">
                <a:extLst>
                  <a:ext uri="{FF2B5EF4-FFF2-40B4-BE49-F238E27FC236}">
                    <a16:creationId xmlns:a16="http://schemas.microsoft.com/office/drawing/2014/main" id="{E14F0B97-8920-4D05-BD1E-B26A305D1CC6}"/>
                  </a:ext>
                </a:extLst>
              </p:cNvPr>
              <p:cNvSpPr/>
              <p:nvPr/>
            </p:nvSpPr>
            <p:spPr>
              <a:xfrm>
                <a:off x="12080827" y="170040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9" name="타원 48">
                <a:extLst>
                  <a:ext uri="{FF2B5EF4-FFF2-40B4-BE49-F238E27FC236}">
                    <a16:creationId xmlns:a16="http://schemas.microsoft.com/office/drawing/2014/main" id="{3D2D3D0F-6077-45A2-9340-E823AB028998}"/>
                  </a:ext>
                </a:extLst>
              </p:cNvPr>
              <p:cNvSpPr/>
              <p:nvPr/>
            </p:nvSpPr>
            <p:spPr>
              <a:xfrm>
                <a:off x="112172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타원 49">
                <a:extLst>
                  <a:ext uri="{FF2B5EF4-FFF2-40B4-BE49-F238E27FC236}">
                    <a16:creationId xmlns:a16="http://schemas.microsoft.com/office/drawing/2014/main" id="{B787154D-CBBD-4060-B14C-6D78B03B9971}"/>
                  </a:ext>
                </a:extLst>
              </p:cNvPr>
              <p:cNvSpPr/>
              <p:nvPr/>
            </p:nvSpPr>
            <p:spPr>
              <a:xfrm>
                <a:off x="113251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타원 50">
                <a:extLst>
                  <a:ext uri="{FF2B5EF4-FFF2-40B4-BE49-F238E27FC236}">
                    <a16:creationId xmlns:a16="http://schemas.microsoft.com/office/drawing/2014/main" id="{EE509C69-697F-4356-995F-8C1152D00B90}"/>
                  </a:ext>
                </a:extLst>
              </p:cNvPr>
              <p:cNvSpPr/>
              <p:nvPr/>
            </p:nvSpPr>
            <p:spPr>
              <a:xfrm>
                <a:off x="114331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타원 51">
                <a:extLst>
                  <a:ext uri="{FF2B5EF4-FFF2-40B4-BE49-F238E27FC236}">
                    <a16:creationId xmlns:a16="http://schemas.microsoft.com/office/drawing/2014/main" id="{C3D77247-291B-47BC-AFA7-0CE6012C43A8}"/>
                  </a:ext>
                </a:extLst>
              </p:cNvPr>
              <p:cNvSpPr/>
              <p:nvPr/>
            </p:nvSpPr>
            <p:spPr>
              <a:xfrm>
                <a:off x="115410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타원 52">
                <a:extLst>
                  <a:ext uri="{FF2B5EF4-FFF2-40B4-BE49-F238E27FC236}">
                    <a16:creationId xmlns:a16="http://schemas.microsoft.com/office/drawing/2014/main" id="{00D234F0-DDF4-4337-89F8-405952B21D32}"/>
                  </a:ext>
                </a:extLst>
              </p:cNvPr>
              <p:cNvSpPr/>
              <p:nvPr/>
            </p:nvSpPr>
            <p:spPr>
              <a:xfrm>
                <a:off x="116490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타원 53">
                <a:extLst>
                  <a:ext uri="{FF2B5EF4-FFF2-40B4-BE49-F238E27FC236}">
                    <a16:creationId xmlns:a16="http://schemas.microsoft.com/office/drawing/2014/main" id="{E39C9EC0-8975-412D-9003-8F0D420F176C}"/>
                  </a:ext>
                </a:extLst>
              </p:cNvPr>
              <p:cNvSpPr/>
              <p:nvPr/>
            </p:nvSpPr>
            <p:spPr>
              <a:xfrm>
                <a:off x="117569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타원 54">
                <a:extLst>
                  <a:ext uri="{FF2B5EF4-FFF2-40B4-BE49-F238E27FC236}">
                    <a16:creationId xmlns:a16="http://schemas.microsoft.com/office/drawing/2014/main" id="{D7953FE6-75D0-4C24-A309-8096008DE97A}"/>
                  </a:ext>
                </a:extLst>
              </p:cNvPr>
              <p:cNvSpPr/>
              <p:nvPr/>
            </p:nvSpPr>
            <p:spPr>
              <a:xfrm>
                <a:off x="118649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타원 55">
                <a:extLst>
                  <a:ext uri="{FF2B5EF4-FFF2-40B4-BE49-F238E27FC236}">
                    <a16:creationId xmlns:a16="http://schemas.microsoft.com/office/drawing/2014/main" id="{269E7062-8CF2-47E3-BB9E-80939334FBE7}"/>
                  </a:ext>
                </a:extLst>
              </p:cNvPr>
              <p:cNvSpPr/>
              <p:nvPr/>
            </p:nvSpPr>
            <p:spPr>
              <a:xfrm>
                <a:off x="1197287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타원 56">
                <a:extLst>
                  <a:ext uri="{FF2B5EF4-FFF2-40B4-BE49-F238E27FC236}">
                    <a16:creationId xmlns:a16="http://schemas.microsoft.com/office/drawing/2014/main" id="{1A300CAB-C78F-420A-A008-86D602018A86}"/>
                  </a:ext>
                </a:extLst>
              </p:cNvPr>
              <p:cNvSpPr/>
              <p:nvPr/>
            </p:nvSpPr>
            <p:spPr>
              <a:xfrm>
                <a:off x="12080827" y="274601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타원 58">
                <a:extLst>
                  <a:ext uri="{FF2B5EF4-FFF2-40B4-BE49-F238E27FC236}">
                    <a16:creationId xmlns:a16="http://schemas.microsoft.com/office/drawing/2014/main" id="{3AD56B3B-E563-448A-AC93-B2636D708CD8}"/>
                  </a:ext>
                </a:extLst>
              </p:cNvPr>
              <p:cNvSpPr/>
              <p:nvPr/>
            </p:nvSpPr>
            <p:spPr>
              <a:xfrm>
                <a:off x="112172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타원 59">
                <a:extLst>
                  <a:ext uri="{FF2B5EF4-FFF2-40B4-BE49-F238E27FC236}">
                    <a16:creationId xmlns:a16="http://schemas.microsoft.com/office/drawing/2014/main" id="{09F727E8-A4E2-4628-9DA3-AA0DE3A39B53}"/>
                  </a:ext>
                </a:extLst>
              </p:cNvPr>
              <p:cNvSpPr/>
              <p:nvPr/>
            </p:nvSpPr>
            <p:spPr>
              <a:xfrm>
                <a:off x="113251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1" name="타원 60">
                <a:extLst>
                  <a:ext uri="{FF2B5EF4-FFF2-40B4-BE49-F238E27FC236}">
                    <a16:creationId xmlns:a16="http://schemas.microsoft.com/office/drawing/2014/main" id="{6D6B0EF9-B6A9-44F8-B57F-837ACC5894A9}"/>
                  </a:ext>
                </a:extLst>
              </p:cNvPr>
              <p:cNvSpPr/>
              <p:nvPr/>
            </p:nvSpPr>
            <p:spPr>
              <a:xfrm>
                <a:off x="114331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타원 61">
                <a:extLst>
                  <a:ext uri="{FF2B5EF4-FFF2-40B4-BE49-F238E27FC236}">
                    <a16:creationId xmlns:a16="http://schemas.microsoft.com/office/drawing/2014/main" id="{D21F32AC-FC08-4AD3-BE5D-3DAC5BAFC8E4}"/>
                  </a:ext>
                </a:extLst>
              </p:cNvPr>
              <p:cNvSpPr/>
              <p:nvPr/>
            </p:nvSpPr>
            <p:spPr>
              <a:xfrm>
                <a:off x="115410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타원 62">
                <a:extLst>
                  <a:ext uri="{FF2B5EF4-FFF2-40B4-BE49-F238E27FC236}">
                    <a16:creationId xmlns:a16="http://schemas.microsoft.com/office/drawing/2014/main" id="{9D885D58-92C7-4475-BED5-3F775CF617F8}"/>
                  </a:ext>
                </a:extLst>
              </p:cNvPr>
              <p:cNvSpPr/>
              <p:nvPr/>
            </p:nvSpPr>
            <p:spPr>
              <a:xfrm>
                <a:off x="116490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타원 63">
                <a:extLst>
                  <a:ext uri="{FF2B5EF4-FFF2-40B4-BE49-F238E27FC236}">
                    <a16:creationId xmlns:a16="http://schemas.microsoft.com/office/drawing/2014/main" id="{9F8F4AE8-14CA-4058-B6FB-89ED70DB9AE6}"/>
                  </a:ext>
                </a:extLst>
              </p:cNvPr>
              <p:cNvSpPr/>
              <p:nvPr/>
            </p:nvSpPr>
            <p:spPr>
              <a:xfrm>
                <a:off x="117569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타원 64">
                <a:extLst>
                  <a:ext uri="{FF2B5EF4-FFF2-40B4-BE49-F238E27FC236}">
                    <a16:creationId xmlns:a16="http://schemas.microsoft.com/office/drawing/2014/main" id="{3EEE1574-9D3C-4D0B-868C-97BF1E24ED42}"/>
                  </a:ext>
                </a:extLst>
              </p:cNvPr>
              <p:cNvSpPr/>
              <p:nvPr/>
            </p:nvSpPr>
            <p:spPr>
              <a:xfrm>
                <a:off x="118649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타원 65">
                <a:extLst>
                  <a:ext uri="{FF2B5EF4-FFF2-40B4-BE49-F238E27FC236}">
                    <a16:creationId xmlns:a16="http://schemas.microsoft.com/office/drawing/2014/main" id="{A58B6314-69AC-43EB-960A-BAD87A97A939}"/>
                  </a:ext>
                </a:extLst>
              </p:cNvPr>
              <p:cNvSpPr/>
              <p:nvPr/>
            </p:nvSpPr>
            <p:spPr>
              <a:xfrm>
                <a:off x="1197287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타원 66">
                <a:extLst>
                  <a:ext uri="{FF2B5EF4-FFF2-40B4-BE49-F238E27FC236}">
                    <a16:creationId xmlns:a16="http://schemas.microsoft.com/office/drawing/2014/main" id="{8CAA06C0-521D-4B4E-9C76-11A95B6DF79E}"/>
                  </a:ext>
                </a:extLst>
              </p:cNvPr>
              <p:cNvSpPr/>
              <p:nvPr/>
            </p:nvSpPr>
            <p:spPr>
              <a:xfrm>
                <a:off x="12080827" y="379162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9" name="타원 68">
                <a:extLst>
                  <a:ext uri="{FF2B5EF4-FFF2-40B4-BE49-F238E27FC236}">
                    <a16:creationId xmlns:a16="http://schemas.microsoft.com/office/drawing/2014/main" id="{F69CA8A9-60C7-4189-B9DD-69B9DD405363}"/>
                  </a:ext>
                </a:extLst>
              </p:cNvPr>
              <p:cNvSpPr/>
              <p:nvPr/>
            </p:nvSpPr>
            <p:spPr>
              <a:xfrm>
                <a:off x="112172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타원 69">
                <a:extLst>
                  <a:ext uri="{FF2B5EF4-FFF2-40B4-BE49-F238E27FC236}">
                    <a16:creationId xmlns:a16="http://schemas.microsoft.com/office/drawing/2014/main" id="{E6B3E8E2-E55F-42CB-885E-435E27CD31CD}"/>
                  </a:ext>
                </a:extLst>
              </p:cNvPr>
              <p:cNvSpPr/>
              <p:nvPr/>
            </p:nvSpPr>
            <p:spPr>
              <a:xfrm>
                <a:off x="113251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타원 70">
                <a:extLst>
                  <a:ext uri="{FF2B5EF4-FFF2-40B4-BE49-F238E27FC236}">
                    <a16:creationId xmlns:a16="http://schemas.microsoft.com/office/drawing/2014/main" id="{EC7E5807-38F1-4F0E-9283-EBC3B1DAEDB6}"/>
                  </a:ext>
                </a:extLst>
              </p:cNvPr>
              <p:cNvSpPr/>
              <p:nvPr/>
            </p:nvSpPr>
            <p:spPr>
              <a:xfrm>
                <a:off x="114331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2" name="타원 71">
                <a:extLst>
                  <a:ext uri="{FF2B5EF4-FFF2-40B4-BE49-F238E27FC236}">
                    <a16:creationId xmlns:a16="http://schemas.microsoft.com/office/drawing/2014/main" id="{0516F88A-3139-49D0-B1F5-4A3A7A3709AB}"/>
                  </a:ext>
                </a:extLst>
              </p:cNvPr>
              <p:cNvSpPr/>
              <p:nvPr/>
            </p:nvSpPr>
            <p:spPr>
              <a:xfrm>
                <a:off x="115410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타원 72">
                <a:extLst>
                  <a:ext uri="{FF2B5EF4-FFF2-40B4-BE49-F238E27FC236}">
                    <a16:creationId xmlns:a16="http://schemas.microsoft.com/office/drawing/2014/main" id="{FFA2F85D-B3B5-4552-B9F7-B3390C5CCDF3}"/>
                  </a:ext>
                </a:extLst>
              </p:cNvPr>
              <p:cNvSpPr/>
              <p:nvPr/>
            </p:nvSpPr>
            <p:spPr>
              <a:xfrm>
                <a:off x="116490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52F5688F-7B26-4E49-BD6D-E7AB48710356}"/>
                  </a:ext>
                </a:extLst>
              </p:cNvPr>
              <p:cNvSpPr/>
              <p:nvPr/>
            </p:nvSpPr>
            <p:spPr>
              <a:xfrm>
                <a:off x="117569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타원 74">
                <a:extLst>
                  <a:ext uri="{FF2B5EF4-FFF2-40B4-BE49-F238E27FC236}">
                    <a16:creationId xmlns:a16="http://schemas.microsoft.com/office/drawing/2014/main" id="{9F668E95-2BC0-415F-8E2D-D5CE4B68E6C0}"/>
                  </a:ext>
                </a:extLst>
              </p:cNvPr>
              <p:cNvSpPr/>
              <p:nvPr/>
            </p:nvSpPr>
            <p:spPr>
              <a:xfrm>
                <a:off x="118649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타원 75">
                <a:extLst>
                  <a:ext uri="{FF2B5EF4-FFF2-40B4-BE49-F238E27FC236}">
                    <a16:creationId xmlns:a16="http://schemas.microsoft.com/office/drawing/2014/main" id="{88B4715C-808A-462E-9F13-412589BF04B1}"/>
                  </a:ext>
                </a:extLst>
              </p:cNvPr>
              <p:cNvSpPr/>
              <p:nvPr/>
            </p:nvSpPr>
            <p:spPr>
              <a:xfrm>
                <a:off x="1197287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타원 76">
                <a:extLst>
                  <a:ext uri="{FF2B5EF4-FFF2-40B4-BE49-F238E27FC236}">
                    <a16:creationId xmlns:a16="http://schemas.microsoft.com/office/drawing/2014/main" id="{026010F0-D79B-40BC-BF06-908C37255EFA}"/>
                  </a:ext>
                </a:extLst>
              </p:cNvPr>
              <p:cNvSpPr/>
              <p:nvPr/>
            </p:nvSpPr>
            <p:spPr>
              <a:xfrm>
                <a:off x="12080827" y="483723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타원 78">
                <a:extLst>
                  <a:ext uri="{FF2B5EF4-FFF2-40B4-BE49-F238E27FC236}">
                    <a16:creationId xmlns:a16="http://schemas.microsoft.com/office/drawing/2014/main" id="{3DBF71C6-EBA9-4AAF-8751-5A78C782E45D}"/>
                  </a:ext>
                </a:extLst>
              </p:cNvPr>
              <p:cNvSpPr/>
              <p:nvPr/>
            </p:nvSpPr>
            <p:spPr>
              <a:xfrm>
                <a:off x="112172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타원 79">
                <a:extLst>
                  <a:ext uri="{FF2B5EF4-FFF2-40B4-BE49-F238E27FC236}">
                    <a16:creationId xmlns:a16="http://schemas.microsoft.com/office/drawing/2014/main" id="{73931B5C-759A-4B7D-8172-54E98FB8B952}"/>
                  </a:ext>
                </a:extLst>
              </p:cNvPr>
              <p:cNvSpPr/>
              <p:nvPr/>
            </p:nvSpPr>
            <p:spPr>
              <a:xfrm>
                <a:off x="113251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타원 80">
                <a:extLst>
                  <a:ext uri="{FF2B5EF4-FFF2-40B4-BE49-F238E27FC236}">
                    <a16:creationId xmlns:a16="http://schemas.microsoft.com/office/drawing/2014/main" id="{50435DCF-9E1F-4A67-A75A-BFA42B906ED7}"/>
                  </a:ext>
                </a:extLst>
              </p:cNvPr>
              <p:cNvSpPr/>
              <p:nvPr/>
            </p:nvSpPr>
            <p:spPr>
              <a:xfrm>
                <a:off x="114331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타원 81">
                <a:extLst>
                  <a:ext uri="{FF2B5EF4-FFF2-40B4-BE49-F238E27FC236}">
                    <a16:creationId xmlns:a16="http://schemas.microsoft.com/office/drawing/2014/main" id="{99CE67C7-AB53-4BB8-AB0A-5096BD9EC06D}"/>
                  </a:ext>
                </a:extLst>
              </p:cNvPr>
              <p:cNvSpPr/>
              <p:nvPr/>
            </p:nvSpPr>
            <p:spPr>
              <a:xfrm>
                <a:off x="115410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타원 82">
                <a:extLst>
                  <a:ext uri="{FF2B5EF4-FFF2-40B4-BE49-F238E27FC236}">
                    <a16:creationId xmlns:a16="http://schemas.microsoft.com/office/drawing/2014/main" id="{E2EF6845-888A-4760-8959-12ABCC68D018}"/>
                  </a:ext>
                </a:extLst>
              </p:cNvPr>
              <p:cNvSpPr/>
              <p:nvPr/>
            </p:nvSpPr>
            <p:spPr>
              <a:xfrm>
                <a:off x="116490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4" name="타원 83">
                <a:extLst>
                  <a:ext uri="{FF2B5EF4-FFF2-40B4-BE49-F238E27FC236}">
                    <a16:creationId xmlns:a16="http://schemas.microsoft.com/office/drawing/2014/main" id="{5EA7E47F-FEE0-4E75-95C8-C28918F5A327}"/>
                  </a:ext>
                </a:extLst>
              </p:cNvPr>
              <p:cNvSpPr/>
              <p:nvPr/>
            </p:nvSpPr>
            <p:spPr>
              <a:xfrm>
                <a:off x="117569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5" name="타원 84">
                <a:extLst>
                  <a:ext uri="{FF2B5EF4-FFF2-40B4-BE49-F238E27FC236}">
                    <a16:creationId xmlns:a16="http://schemas.microsoft.com/office/drawing/2014/main" id="{C236F55C-9E37-4F56-A26B-5CFC14A1358F}"/>
                  </a:ext>
                </a:extLst>
              </p:cNvPr>
              <p:cNvSpPr/>
              <p:nvPr/>
            </p:nvSpPr>
            <p:spPr>
              <a:xfrm>
                <a:off x="118649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6" name="타원 85">
                <a:extLst>
                  <a:ext uri="{FF2B5EF4-FFF2-40B4-BE49-F238E27FC236}">
                    <a16:creationId xmlns:a16="http://schemas.microsoft.com/office/drawing/2014/main" id="{A7B2194A-01C8-48DF-BCBE-367CEC66859A}"/>
                  </a:ext>
                </a:extLst>
              </p:cNvPr>
              <p:cNvSpPr/>
              <p:nvPr/>
            </p:nvSpPr>
            <p:spPr>
              <a:xfrm>
                <a:off x="1197287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타원 86">
                <a:extLst>
                  <a:ext uri="{FF2B5EF4-FFF2-40B4-BE49-F238E27FC236}">
                    <a16:creationId xmlns:a16="http://schemas.microsoft.com/office/drawing/2014/main" id="{96A40043-81AF-41A5-BC0A-19357E563195}"/>
                  </a:ext>
                </a:extLst>
              </p:cNvPr>
              <p:cNvSpPr/>
              <p:nvPr/>
            </p:nvSpPr>
            <p:spPr>
              <a:xfrm>
                <a:off x="12080827" y="588284"/>
                <a:ext cx="36000" cy="36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4" name="사각형: 둥근 위쪽 모서리 203">
              <a:extLst>
                <a:ext uri="{FF2B5EF4-FFF2-40B4-BE49-F238E27FC236}">
                  <a16:creationId xmlns:a16="http://schemas.microsoft.com/office/drawing/2014/main" id="{878CE67D-A989-404C-A658-7AE59DB93E15}"/>
                </a:ext>
              </a:extLst>
            </p:cNvPr>
            <p:cNvSpPr/>
            <p:nvPr/>
          </p:nvSpPr>
          <p:spPr>
            <a:xfrm>
              <a:off x="604973" y="6505574"/>
              <a:ext cx="11069107" cy="123231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tx1">
                <a:lumMod val="75000"/>
                <a:lumOff val="25000"/>
                <a:alpha val="39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5" name="사각형: 둥근 위쪽 모서리 204">
              <a:extLst>
                <a:ext uri="{FF2B5EF4-FFF2-40B4-BE49-F238E27FC236}">
                  <a16:creationId xmlns:a16="http://schemas.microsoft.com/office/drawing/2014/main" id="{271E0FAB-7644-482D-A63F-36798B497EEF}"/>
                </a:ext>
              </a:extLst>
            </p:cNvPr>
            <p:cNvSpPr/>
            <p:nvPr/>
          </p:nvSpPr>
          <p:spPr>
            <a:xfrm>
              <a:off x="768320" y="6628806"/>
              <a:ext cx="10700807" cy="92572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tx1">
                <a:lumMod val="75000"/>
                <a:lumOff val="25000"/>
                <a:alpha val="18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45" name="사각형: 둥근 모서리 244">
            <a:extLst>
              <a:ext uri="{FF2B5EF4-FFF2-40B4-BE49-F238E27FC236}">
                <a16:creationId xmlns:a16="http://schemas.microsoft.com/office/drawing/2014/main" id="{346579B3-CDA8-4922-8746-5487AAE04DB5}"/>
              </a:ext>
            </a:extLst>
          </p:cNvPr>
          <p:cNvSpPr/>
          <p:nvPr/>
        </p:nvSpPr>
        <p:spPr>
          <a:xfrm>
            <a:off x="6737627" y="1379044"/>
            <a:ext cx="124412" cy="4122551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6" name="사각형: 둥근 모서리 245">
            <a:extLst>
              <a:ext uri="{FF2B5EF4-FFF2-40B4-BE49-F238E27FC236}">
                <a16:creationId xmlns:a16="http://schemas.microsoft.com/office/drawing/2014/main" id="{75329E1C-03E4-4A22-AAA2-6D751FA114EB}"/>
              </a:ext>
            </a:extLst>
          </p:cNvPr>
          <p:cNvSpPr/>
          <p:nvPr/>
        </p:nvSpPr>
        <p:spPr>
          <a:xfrm>
            <a:off x="6600146" y="4503939"/>
            <a:ext cx="399373" cy="965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7" name="설명선: 굽은 선(테두리 없음) 246">
            <a:extLst>
              <a:ext uri="{FF2B5EF4-FFF2-40B4-BE49-F238E27FC236}">
                <a16:creationId xmlns:a16="http://schemas.microsoft.com/office/drawing/2014/main" id="{560ACA49-D147-4EE9-8DD5-35A9A2F2102E}"/>
              </a:ext>
            </a:extLst>
          </p:cNvPr>
          <p:cNvSpPr/>
          <p:nvPr/>
        </p:nvSpPr>
        <p:spPr>
          <a:xfrm>
            <a:off x="8404994" y="2926934"/>
            <a:ext cx="2915177" cy="1400041"/>
          </a:xfrm>
          <a:prstGeom prst="callout2">
            <a:avLst>
              <a:gd name="adj1" fmla="val 50727"/>
              <a:gd name="adj2" fmla="val -2010"/>
              <a:gd name="adj3" fmla="val 51247"/>
              <a:gd name="adj4" fmla="val -22603"/>
              <a:gd name="adj5" fmla="val 113067"/>
              <a:gd name="adj6" fmla="val -39932"/>
            </a:avLst>
          </a:prstGeom>
          <a:noFill/>
          <a:ln>
            <a:solidFill>
              <a:schemeClr val="bg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en-US" altLang="ko-KR" b="1" dirty="0">
                <a:solidFill>
                  <a:prstClr val="white"/>
                </a:solidFill>
              </a:rPr>
              <a:t>CONTENTS </a:t>
            </a:r>
            <a:r>
              <a:rPr lang="en-US" altLang="ko-KR" sz="2800" b="1" dirty="0">
                <a:solidFill>
                  <a:prstClr val="white"/>
                </a:solidFill>
              </a:rPr>
              <a:t>25%</a:t>
            </a:r>
          </a:p>
          <a:p>
            <a:pPr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white"/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1050" dirty="0">
                <a:solidFill>
                  <a:prstClr val="white"/>
                </a:solidFill>
              </a:rPr>
              <a:t>PAPOZIP</a:t>
            </a:r>
            <a:r>
              <a:rPr lang="ja-JP" altLang="en-US" sz="1050" dirty="0">
                <a:solidFill>
                  <a:prstClr val="white"/>
                </a:solidFill>
              </a:rPr>
              <a:t>と一緒に</a:t>
            </a:r>
            <a:r>
              <a:rPr lang="en-US" altLang="ja-JP" sz="1050" dirty="0">
                <a:solidFill>
                  <a:prstClr val="white"/>
                </a:solidFill>
              </a:rPr>
              <a:t>ppt</a:t>
            </a:r>
            <a:r>
              <a:rPr lang="ja-JP" altLang="en-US" sz="105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050" dirty="0">
              <a:solidFill>
                <a:prstClr val="white"/>
              </a:solidFill>
            </a:endParaRPr>
          </a:p>
        </p:txBody>
      </p:sp>
      <p:graphicFrame>
        <p:nvGraphicFramePr>
          <p:cNvPr id="248" name="표 247">
            <a:extLst>
              <a:ext uri="{FF2B5EF4-FFF2-40B4-BE49-F238E27FC236}">
                <a16:creationId xmlns:a16="http://schemas.microsoft.com/office/drawing/2014/main" id="{AC9DB6FD-DED8-4F32-8FB3-DAA8357E4595}"/>
              </a:ext>
            </a:extLst>
          </p:cNvPr>
          <p:cNvGraphicFramePr>
            <a:graphicFrameLocks noGrp="1"/>
          </p:cNvGraphicFramePr>
          <p:nvPr/>
        </p:nvGraphicFramePr>
        <p:xfrm>
          <a:off x="5919506" y="1041959"/>
          <a:ext cx="396000" cy="4459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100</a:t>
                      </a:r>
                      <a:endParaRPr lang="ko-KR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90</a:t>
                      </a:r>
                      <a:endParaRPr lang="ko-KR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80</a:t>
                      </a:r>
                      <a:endParaRPr lang="ko-KR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70</a:t>
                      </a:r>
                      <a:endParaRPr lang="ko-KR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60</a:t>
                      </a:r>
                      <a:endParaRPr lang="ko-KR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50</a:t>
                      </a:r>
                      <a:endParaRPr lang="ko-KR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40</a:t>
                      </a:r>
                      <a:endParaRPr lang="ko-KR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30</a:t>
                      </a:r>
                      <a:endParaRPr lang="ko-KR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</a:t>
                      </a:r>
                      <a:endParaRPr lang="ko-KR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10</a:t>
                      </a:r>
                      <a:endParaRPr lang="ko-KR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</a:t>
                      </a:r>
                      <a:endParaRPr lang="ko-KR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9" name="사각형: 둥근 모서리 248">
            <a:extLst>
              <a:ext uri="{FF2B5EF4-FFF2-40B4-BE49-F238E27FC236}">
                <a16:creationId xmlns:a16="http://schemas.microsoft.com/office/drawing/2014/main" id="{D1775749-B60A-4E51-8805-9A1D956927B1}"/>
              </a:ext>
            </a:extLst>
          </p:cNvPr>
          <p:cNvSpPr/>
          <p:nvPr/>
        </p:nvSpPr>
        <p:spPr>
          <a:xfrm>
            <a:off x="5244215" y="1379044"/>
            <a:ext cx="124412" cy="4122551"/>
          </a:xfrm>
          <a:prstGeom prst="roundRect">
            <a:avLst>
              <a:gd name="adj" fmla="val 50000"/>
            </a:avLst>
          </a:prstGeom>
          <a:solidFill>
            <a:srgbClr val="FEC748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0" name="사각형: 둥근 모서리 249">
            <a:extLst>
              <a:ext uri="{FF2B5EF4-FFF2-40B4-BE49-F238E27FC236}">
                <a16:creationId xmlns:a16="http://schemas.microsoft.com/office/drawing/2014/main" id="{FF4BAF99-3AAB-48D9-8B30-94A672B2C05B}"/>
              </a:ext>
            </a:extLst>
          </p:cNvPr>
          <p:cNvSpPr/>
          <p:nvPr/>
        </p:nvSpPr>
        <p:spPr>
          <a:xfrm>
            <a:off x="5106734" y="2115843"/>
            <a:ext cx="399373" cy="965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1" name="설명선: 굽은 선(테두리 없음) 250">
            <a:extLst>
              <a:ext uri="{FF2B5EF4-FFF2-40B4-BE49-F238E27FC236}">
                <a16:creationId xmlns:a16="http://schemas.microsoft.com/office/drawing/2014/main" id="{31F41A0B-3D2D-437C-BE88-665B4AFA2570}"/>
              </a:ext>
            </a:extLst>
          </p:cNvPr>
          <p:cNvSpPr/>
          <p:nvPr/>
        </p:nvSpPr>
        <p:spPr>
          <a:xfrm flipH="1">
            <a:off x="786083" y="2314374"/>
            <a:ext cx="2915177" cy="1400041"/>
          </a:xfrm>
          <a:prstGeom prst="callout2">
            <a:avLst>
              <a:gd name="adj1" fmla="val 50727"/>
              <a:gd name="adj2" fmla="val -2010"/>
              <a:gd name="adj3" fmla="val 51247"/>
              <a:gd name="adj4" fmla="val -22603"/>
              <a:gd name="adj5" fmla="val -3608"/>
              <a:gd name="adj6" fmla="val -42368"/>
            </a:avLst>
          </a:prstGeom>
          <a:noFill/>
          <a:ln>
            <a:solidFill>
              <a:schemeClr val="bg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en-US" altLang="ko-KR" b="1" dirty="0">
                <a:solidFill>
                  <a:prstClr val="white"/>
                </a:solidFill>
              </a:rPr>
              <a:t>CONTENTS </a:t>
            </a:r>
            <a:r>
              <a:rPr lang="en-US" altLang="ko-KR" sz="2800" b="1" dirty="0">
                <a:solidFill>
                  <a:prstClr val="white"/>
                </a:solidFill>
              </a:rPr>
              <a:t>82%</a:t>
            </a:r>
          </a:p>
          <a:p>
            <a:pPr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white"/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1050" dirty="0">
                <a:solidFill>
                  <a:prstClr val="white"/>
                </a:solidFill>
              </a:rPr>
              <a:t>PAPOZIP</a:t>
            </a:r>
            <a:r>
              <a:rPr lang="ja-JP" altLang="en-US" sz="1050" dirty="0">
                <a:solidFill>
                  <a:prstClr val="white"/>
                </a:solidFill>
              </a:rPr>
              <a:t>と一緒に</a:t>
            </a:r>
            <a:r>
              <a:rPr lang="en-US" altLang="ja-JP" sz="1050" dirty="0">
                <a:solidFill>
                  <a:prstClr val="white"/>
                </a:solidFill>
              </a:rPr>
              <a:t>ppt</a:t>
            </a:r>
            <a:r>
              <a:rPr lang="ja-JP" altLang="en-US" sz="105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050" dirty="0">
              <a:solidFill>
                <a:prstClr val="white"/>
              </a:solidFill>
            </a:endParaRPr>
          </a:p>
        </p:txBody>
      </p:sp>
      <p:grpSp>
        <p:nvGrpSpPr>
          <p:cNvPr id="252" name="그룹 251">
            <a:extLst>
              <a:ext uri="{FF2B5EF4-FFF2-40B4-BE49-F238E27FC236}">
                <a16:creationId xmlns:a16="http://schemas.microsoft.com/office/drawing/2014/main" id="{4138BC65-D4D9-4D13-BE92-7BE01AE28B86}"/>
              </a:ext>
            </a:extLst>
          </p:cNvPr>
          <p:cNvGrpSpPr/>
          <p:nvPr/>
        </p:nvGrpSpPr>
        <p:grpSpPr>
          <a:xfrm>
            <a:off x="5069835" y="5644352"/>
            <a:ext cx="436272" cy="436272"/>
            <a:chOff x="1651388" y="2172798"/>
            <a:chExt cx="1083168" cy="1083168"/>
          </a:xfrm>
        </p:grpSpPr>
        <p:sp>
          <p:nvSpPr>
            <p:cNvPr id="253" name="타원 252">
              <a:extLst>
                <a:ext uri="{FF2B5EF4-FFF2-40B4-BE49-F238E27FC236}">
                  <a16:creationId xmlns:a16="http://schemas.microsoft.com/office/drawing/2014/main" id="{285BC2D8-5A42-4779-9CEA-D93C6CEBDE46}"/>
                </a:ext>
              </a:extLst>
            </p:cNvPr>
            <p:cNvSpPr/>
            <p:nvPr/>
          </p:nvSpPr>
          <p:spPr>
            <a:xfrm>
              <a:off x="1651388" y="2172798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254" name="그림 253">
              <a:extLst>
                <a:ext uri="{FF2B5EF4-FFF2-40B4-BE49-F238E27FC236}">
                  <a16:creationId xmlns:a16="http://schemas.microsoft.com/office/drawing/2014/main" id="{C60133C7-180D-4E90-9F53-55D1B93950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9711" y="2321121"/>
              <a:ext cx="786521" cy="786521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55" name="그룹 254">
            <a:extLst>
              <a:ext uri="{FF2B5EF4-FFF2-40B4-BE49-F238E27FC236}">
                <a16:creationId xmlns:a16="http://schemas.microsoft.com/office/drawing/2014/main" id="{3A91501E-391A-4BA3-87D3-30424C30DB75}"/>
              </a:ext>
            </a:extLst>
          </p:cNvPr>
          <p:cNvGrpSpPr/>
          <p:nvPr/>
        </p:nvGrpSpPr>
        <p:grpSpPr>
          <a:xfrm>
            <a:off x="6575596" y="5656724"/>
            <a:ext cx="436272" cy="436272"/>
            <a:chOff x="2899657" y="4303429"/>
            <a:chExt cx="1083168" cy="1083168"/>
          </a:xfrm>
        </p:grpSpPr>
        <p:sp>
          <p:nvSpPr>
            <p:cNvPr id="256" name="타원 255">
              <a:extLst>
                <a:ext uri="{FF2B5EF4-FFF2-40B4-BE49-F238E27FC236}">
                  <a16:creationId xmlns:a16="http://schemas.microsoft.com/office/drawing/2014/main" id="{A16CEBD5-FEB4-4A0D-885A-0A845366C054}"/>
                </a:ext>
              </a:extLst>
            </p:cNvPr>
            <p:cNvSpPr/>
            <p:nvPr/>
          </p:nvSpPr>
          <p:spPr>
            <a:xfrm>
              <a:off x="2899657" y="4303429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257" name="그림 256">
              <a:extLst>
                <a:ext uri="{FF2B5EF4-FFF2-40B4-BE49-F238E27FC236}">
                  <a16:creationId xmlns:a16="http://schemas.microsoft.com/office/drawing/2014/main" id="{72929937-E722-4B4F-8302-3337DE3A16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5175" y="4478947"/>
              <a:ext cx="732133" cy="732133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00842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4783776" y="1996669"/>
            <a:ext cx="2647184" cy="2647184"/>
          </a:xfrm>
          <a:prstGeom prst="ellipse">
            <a:avLst/>
          </a:prstGeom>
          <a:solidFill>
            <a:srgbClr val="FEC7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254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199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72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9F0F0B49-7231-250E-01E8-45CD50668EAF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4901A80-D6E7-EBBA-7EF8-9F02EE2D2AE5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866792"/>
      </p:ext>
    </p:extLst>
  </p:cSld>
  <p:clrMapOvr>
    <a:masterClrMapping/>
  </p:clrMapOvr>
</p:sld>
</file>

<file path=ppt/theme/theme1.xml><?xml version="1.0" encoding="utf-8"?>
<a:theme xmlns:a="http://schemas.openxmlformats.org/drawingml/2006/main" name="3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519</Words>
  <Application>Microsoft Office PowerPoint</Application>
  <PresentationFormat>와이드스크린</PresentationFormat>
  <Paragraphs>63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야놀자 야체 B</vt:lpstr>
      <vt:lpstr>Arial</vt:lpstr>
      <vt:lpstr>37_Office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2021-05-27T14:50:24Z</dcterms:created>
  <dcterms:modified xsi:type="dcterms:W3CDTF">2025-03-15T02:27:49Z</dcterms:modified>
</cp:coreProperties>
</file>